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657" r:id="rId2"/>
    <p:sldId id="659"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uhair Ghozayel" initials="SG" lastIdx="2" clrIdx="0">
    <p:extLst>
      <p:ext uri="{19B8F6BF-5375-455C-9EA6-DF929625EA0E}">
        <p15:presenceInfo xmlns:p15="http://schemas.microsoft.com/office/powerpoint/2012/main" userId="S::Souhair.Ghozayel@qitabi.org::c642db19-12cd-416a-820c-59b4ebaae96b" providerId="AD"/>
      </p:ext>
    </p:extLst>
  </p:cmAuthor>
  <p:cmAuthor id="2" name="Bilal Hanbali" initials="BH" lastIdx="2" clrIdx="1">
    <p:extLst>
      <p:ext uri="{19B8F6BF-5375-455C-9EA6-DF929625EA0E}">
        <p15:presenceInfo xmlns:p15="http://schemas.microsoft.com/office/powerpoint/2012/main" userId="S::Bilal.Hanbali@qitabi.org::34c012f5-ecb0-4326-941d-24e3159fae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5" d="100"/>
          <a:sy n="105" d="100"/>
        </p:scale>
        <p:origin x="132"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FA9F0D-F36E-4CF4-82C9-521C989BC5E6}" type="datetimeFigureOut">
              <a:rPr lang="en-US" smtClean="0"/>
              <a:t>15-Oct-21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F6A617-1B05-4181-BA77-EC9303C8A017}" type="slidenum">
              <a:rPr lang="en-US" smtClean="0"/>
              <a:t>‹#›</a:t>
            </a:fld>
            <a:endParaRPr lang="en-US"/>
          </a:p>
        </p:txBody>
      </p:sp>
    </p:spTree>
    <p:extLst>
      <p:ext uri="{BB962C8B-B14F-4D97-AF65-F5344CB8AC3E}">
        <p14:creationId xmlns:p14="http://schemas.microsoft.com/office/powerpoint/2010/main" val="114853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78763bd5a3_1_4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9" name="Google Shape;509;g78763bd5a3_1_4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Gill Sans"/>
              <a:buNone/>
            </a:pPr>
            <a:r>
              <a:rPr lang="en" sz="1200" b="1">
                <a:solidFill>
                  <a:schemeClr val="dk1"/>
                </a:solidFill>
              </a:rPr>
              <a:t>Narration/VO: </a:t>
            </a:r>
            <a:r>
              <a:rPr lang="en" sz="1200">
                <a:solidFill>
                  <a:schemeClr val="dk1"/>
                </a:solidFill>
              </a:rPr>
              <a:t>You have to fill the form for Nadine by dragging the correct information written in blue that Nadine said in the text (Click for animation) to the correct space in the form. (</a:t>
            </a:r>
            <a:r>
              <a:rPr lang="en" sz="1200" b="1">
                <a:solidFill>
                  <a:schemeClr val="dk1"/>
                </a:solidFill>
              </a:rPr>
              <a:t>Click for animation</a:t>
            </a:r>
            <a:r>
              <a:rPr lang="en" sz="1200">
                <a:solidFill>
                  <a:schemeClr val="dk1"/>
                </a:solidFill>
              </a:rPr>
              <a:t>.)</a:t>
            </a:r>
            <a:endParaRPr sz="1200"/>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endParaRPr>
          </a:p>
          <a:p>
            <a:pPr marL="0" marR="0" lvl="0" indent="0" algn="l" rtl="0">
              <a:lnSpc>
                <a:spcPct val="100000"/>
              </a:lnSpc>
              <a:spcBef>
                <a:spcPts val="0"/>
              </a:spcBef>
              <a:spcAft>
                <a:spcPts val="0"/>
              </a:spcAft>
              <a:buClr>
                <a:schemeClr val="dk1"/>
              </a:buClr>
              <a:buSzPts val="1200"/>
              <a:buFont typeface="Gill Sans"/>
              <a:buNone/>
            </a:pPr>
            <a:r>
              <a:rPr lang="en-US" sz="1200" b="1">
                <a:solidFill>
                  <a:schemeClr val="dk1"/>
                </a:solidFill>
              </a:rPr>
              <a:t>(Read the text form the screen.)</a:t>
            </a:r>
            <a:endParaRPr lang="en-US" sz="1200" b="1"/>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endParaRPr>
          </a:p>
          <a:p>
            <a:pPr marL="0" marR="0" lvl="0" indent="0" algn="l" rtl="0">
              <a:lnSpc>
                <a:spcPct val="100000"/>
              </a:lnSpc>
              <a:spcBef>
                <a:spcPts val="0"/>
              </a:spcBef>
              <a:spcAft>
                <a:spcPts val="0"/>
              </a:spcAft>
              <a:buClr>
                <a:schemeClr val="dk1"/>
              </a:buClr>
              <a:buSzPts val="1200"/>
              <a:buFont typeface="Gill Sans"/>
              <a:buNone/>
            </a:pPr>
            <a:r>
              <a:rPr lang="en" sz="1200" b="1">
                <a:solidFill>
                  <a:schemeClr val="dk1"/>
                </a:solidFill>
              </a:rPr>
              <a:t>Teacher’s Notes: </a:t>
            </a:r>
            <a:endParaRPr lang="en-US" sz="1200" b="1">
              <a:solidFill>
                <a:schemeClr val="dk1"/>
              </a:solidFill>
            </a:endParaRPr>
          </a:p>
          <a:p>
            <a:pPr marL="0" marR="0" lvl="0" indent="0" algn="l" rtl="0">
              <a:lnSpc>
                <a:spcPct val="100000"/>
              </a:lnSpc>
              <a:spcBef>
                <a:spcPts val="0"/>
              </a:spcBef>
              <a:spcAft>
                <a:spcPts val="0"/>
              </a:spcAft>
              <a:buClr>
                <a:schemeClr val="dk1"/>
              </a:buClr>
              <a:buSzPts val="1200"/>
              <a:buFont typeface="Gill Sans"/>
              <a:buNone/>
            </a:pPr>
            <a:r>
              <a:rPr lang="en-US" sz="1200" b="0">
                <a:solidFill>
                  <a:schemeClr val="dk1"/>
                </a:solidFill>
              </a:rPr>
              <a:t>If students correctly fill in all 7 spaces, this means they have acquired the skill. </a:t>
            </a:r>
          </a:p>
          <a:p>
            <a:pPr marL="0" marR="0" lvl="0" indent="0" algn="l" rtl="0">
              <a:lnSpc>
                <a:spcPct val="100000"/>
              </a:lnSpc>
              <a:spcBef>
                <a:spcPts val="0"/>
              </a:spcBef>
              <a:spcAft>
                <a:spcPts val="0"/>
              </a:spcAft>
              <a:buClr>
                <a:schemeClr val="dk1"/>
              </a:buClr>
              <a:buSzPts val="1200"/>
              <a:buFont typeface="Gill Sans"/>
              <a:buNone/>
            </a:pPr>
            <a:r>
              <a:rPr lang="en-US" sz="1200" b="0">
                <a:solidFill>
                  <a:schemeClr val="dk1"/>
                </a:solidFill>
              </a:rPr>
              <a:t>If students only fill in 4 or 5 spaces correctly, this means that they can benefit from extra practice. If so, use ‘Activity 2” on page 8 in the student workbook. </a:t>
            </a:r>
          </a:p>
          <a:p>
            <a:pPr marL="0" marR="0" lvl="0" indent="0" algn="l" rtl="0">
              <a:lnSpc>
                <a:spcPct val="100000"/>
              </a:lnSpc>
              <a:spcBef>
                <a:spcPts val="0"/>
              </a:spcBef>
              <a:spcAft>
                <a:spcPts val="0"/>
              </a:spcAft>
              <a:buClr>
                <a:schemeClr val="dk1"/>
              </a:buClr>
              <a:buSzPts val="1200"/>
              <a:buFont typeface="Gill Sans"/>
              <a:buNone/>
            </a:pPr>
            <a:r>
              <a:rPr lang="en-US" sz="1200" b="0">
                <a:solidFill>
                  <a:schemeClr val="dk1"/>
                </a:solidFill>
              </a:rPr>
              <a:t>If students seem unable to fill in more than 3 spaces correctly, this means that these students will only benefit from reteaching. </a:t>
            </a:r>
          </a:p>
          <a:p>
            <a:pPr marL="0" marR="0" lvl="0" indent="0" algn="l" rtl="0">
              <a:lnSpc>
                <a:spcPct val="100000"/>
              </a:lnSpc>
              <a:spcBef>
                <a:spcPts val="0"/>
              </a:spcBef>
              <a:spcAft>
                <a:spcPts val="0"/>
              </a:spcAft>
              <a:buClr>
                <a:schemeClr val="dk1"/>
              </a:buClr>
              <a:buSzPts val="1200"/>
              <a:buFont typeface="Gill Sans"/>
              <a:buNone/>
            </a:pPr>
            <a:endParaRPr lang="en-US" sz="1200" b="0"/>
          </a:p>
          <a:p>
            <a:pPr marL="0" lvl="0" indent="0" algn="l" rtl="0">
              <a:spcBef>
                <a:spcPts val="0"/>
              </a:spcBef>
              <a:spcAft>
                <a:spcPts val="0"/>
              </a:spcAft>
              <a:buNone/>
            </a:pPr>
            <a:endParaRPr sz="1200">
              <a:latin typeface="Poppins" panose="020B0604020202020204" charset="0"/>
              <a:ea typeface="Calibri"/>
              <a:cs typeface="Poppins" panose="020B0604020202020204" charset="0"/>
              <a:sym typeface="Calibri"/>
            </a:endParaRPr>
          </a:p>
        </p:txBody>
      </p:sp>
      <p:sp>
        <p:nvSpPr>
          <p:cNvPr id="510" name="Google Shape;510;g78763bd5a3_1_4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0404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78763bd5a3_1_432: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None/>
            </a:pPr>
            <a:r>
              <a:rPr lang="en" sz="1200" b="1">
                <a:solidFill>
                  <a:schemeClr val="dk1"/>
                </a:solidFill>
              </a:rPr>
              <a:t>Narration/VO: </a:t>
            </a:r>
            <a:r>
              <a:rPr lang="en-US" sz="1200">
                <a:solidFill>
                  <a:schemeClr val="dk1"/>
                </a:solidFill>
                <a:latin typeface="Poppins" panose="020B0604020202020204" charset="0"/>
                <a:ea typeface="Comic Sans MS"/>
                <a:cs typeface="Poppins" panose="020B0604020202020204" charset="0"/>
                <a:sym typeface="Comic Sans MS"/>
              </a:rPr>
              <a:t>So now it’s time for the little project: you can make a form and fill it in with information related to yourselves. </a:t>
            </a:r>
            <a:endParaRPr lang="en-US" sz="900"/>
          </a:p>
          <a:p>
            <a:pPr marL="0" lvl="0" indent="0" algn="l" rtl="0">
              <a:spcBef>
                <a:spcPts val="0"/>
              </a:spcBef>
              <a:spcAft>
                <a:spcPts val="0"/>
              </a:spcAft>
              <a:buClr>
                <a:schemeClr val="dk1"/>
              </a:buClr>
              <a:buSzPts val="1100"/>
              <a:buFont typeface="Arial"/>
              <a:buNone/>
            </a:pPr>
            <a:endParaRPr lang="en-US" sz="1200" b="1">
              <a:solidFill>
                <a:schemeClr val="dk1"/>
              </a:solidFill>
            </a:endParaRPr>
          </a:p>
          <a:p>
            <a:pPr marL="0" lvl="0" indent="0" algn="l" rtl="0">
              <a:spcBef>
                <a:spcPts val="0"/>
              </a:spcBef>
              <a:spcAft>
                <a:spcPts val="0"/>
              </a:spcAft>
              <a:buClr>
                <a:schemeClr val="dk1"/>
              </a:buClr>
              <a:buSzPts val="1100"/>
              <a:buFont typeface="Arial"/>
              <a:buNone/>
            </a:pPr>
            <a:endParaRPr lang="en-US" sz="1200" b="1">
              <a:solidFill>
                <a:schemeClr val="dk1"/>
              </a:solidFill>
            </a:endParaRPr>
          </a:p>
          <a:p>
            <a:pPr marL="0" lvl="0" indent="0" algn="l" rtl="0">
              <a:spcBef>
                <a:spcPts val="0"/>
              </a:spcBef>
              <a:spcAft>
                <a:spcPts val="0"/>
              </a:spcAft>
              <a:buClr>
                <a:schemeClr val="dk1"/>
              </a:buClr>
              <a:buSzPts val="1100"/>
              <a:buFont typeface="Arial"/>
              <a:buNone/>
            </a:pPr>
            <a:endParaRPr lang="en-US" sz="1200" b="1">
              <a:solidFill>
                <a:schemeClr val="dk1"/>
              </a:solidFill>
            </a:endParaRPr>
          </a:p>
          <a:p>
            <a:pPr marL="0" lvl="0" indent="0" algn="l" rtl="0">
              <a:spcBef>
                <a:spcPts val="0"/>
              </a:spcBef>
              <a:spcAft>
                <a:spcPts val="0"/>
              </a:spcAft>
              <a:buClr>
                <a:schemeClr val="dk1"/>
              </a:buClr>
              <a:buSzPts val="1100"/>
              <a:buFont typeface="Arial"/>
              <a:buNone/>
            </a:pPr>
            <a:r>
              <a:rPr lang="en-US" sz="1200" b="1">
                <a:solidFill>
                  <a:schemeClr val="dk1"/>
                </a:solidFill>
              </a:rPr>
              <a:t>---------------------------------------------------------------------------------------------------------</a:t>
            </a:r>
            <a:endParaRPr sz="1200" b="1">
              <a:solidFill>
                <a:schemeClr val="dk1"/>
              </a:solidFill>
            </a:endParaRPr>
          </a:p>
          <a:p>
            <a:pPr marL="0" lvl="0" indent="0" algn="l" rtl="0">
              <a:spcBef>
                <a:spcPts val="0"/>
              </a:spcBef>
              <a:spcAft>
                <a:spcPts val="0"/>
              </a:spcAft>
              <a:buClr>
                <a:schemeClr val="dk1"/>
              </a:buClr>
              <a:buSzPts val="1100"/>
              <a:buFont typeface="Arial"/>
              <a:buNone/>
            </a:pPr>
            <a:r>
              <a:rPr lang="en" sz="1200" b="1">
                <a:solidFill>
                  <a:schemeClr val="dk1"/>
                </a:solidFill>
              </a:rPr>
              <a:t>Teachers’ notes: </a:t>
            </a:r>
            <a:r>
              <a:rPr lang="en" sz="1200">
                <a:solidFill>
                  <a:schemeClr val="dk1"/>
                </a:solidFill>
              </a:rPr>
              <a:t>To make sure that students have acquired the skill and can apply it in their lives, here is a set of activities the students can engage in. If these are done remotely, then they can take a picture and send it over WhatsApp along with a voice note explaining the rationale behind it. </a:t>
            </a:r>
            <a:endParaRPr sz="1200">
              <a:solidFill>
                <a:schemeClr val="dk1"/>
              </a:solidFill>
            </a:endParaRPr>
          </a:p>
          <a:p>
            <a:pPr marL="0" lvl="0" indent="0" algn="l" rtl="0">
              <a:spcBef>
                <a:spcPts val="0"/>
              </a:spcBef>
              <a:spcAft>
                <a:spcPts val="0"/>
              </a:spcAft>
              <a:buClr>
                <a:schemeClr val="dk1"/>
              </a:buClr>
              <a:buSzPts val="1100"/>
              <a:buFont typeface="Arial"/>
              <a:buNone/>
            </a:pPr>
            <a:r>
              <a:rPr lang="en" sz="1200">
                <a:solidFill>
                  <a:schemeClr val="dk1"/>
                </a:solidFill>
              </a:rPr>
              <a:t>And if in the classroom, it could be done on a presentation day. Each student gets up and presents, briefly, what he/she has done. Advise students to give an organized sequence of ideas and use sequence words in their sentences. (Either written or orally.)</a:t>
            </a:r>
            <a:endParaRPr sz="1200">
              <a:solidFill>
                <a:schemeClr val="dk1"/>
              </a:solidFill>
            </a:endParaRPr>
          </a:p>
        </p:txBody>
      </p:sp>
      <p:sp>
        <p:nvSpPr>
          <p:cNvPr id="527" name="Google Shape;527;g78763bd5a3_1_4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69715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DAAAA-CABD-4E21-8367-446450B239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5FEA0EA-7A55-403D-A568-1BF7326FE8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6A68E25-EF0D-48AB-A0C6-8CFDB990BC17}"/>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5" name="Footer Placeholder 4">
            <a:extLst>
              <a:ext uri="{FF2B5EF4-FFF2-40B4-BE49-F238E27FC236}">
                <a16:creationId xmlns:a16="http://schemas.microsoft.com/office/drawing/2014/main" id="{DDA4E4CC-4B3D-45CB-8097-1B0C476300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057AD1-76D7-47A2-81B5-D8A5121047E5}"/>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743839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DD575-AE6B-4951-86A6-161F0AFCB12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EE71B8-E99F-4C43-8FDF-FF904D8041F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2AC25E-A450-42F4-B8D7-1C7CF7EA6E0D}"/>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5" name="Footer Placeholder 4">
            <a:extLst>
              <a:ext uri="{FF2B5EF4-FFF2-40B4-BE49-F238E27FC236}">
                <a16:creationId xmlns:a16="http://schemas.microsoft.com/office/drawing/2014/main" id="{0D1F871C-D725-484C-B5CC-8219AEA1EA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8EFB32-1AAF-47C4-A844-62232EEBAE6B}"/>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327247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F54FD6-A06C-43F0-A055-4B80DD23FC5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8BE897A-F3F1-4D6C-9611-F384997E493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492BDB-4826-4DBA-94C2-AFFA932D2539}"/>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5" name="Footer Placeholder 4">
            <a:extLst>
              <a:ext uri="{FF2B5EF4-FFF2-40B4-BE49-F238E27FC236}">
                <a16:creationId xmlns:a16="http://schemas.microsoft.com/office/drawing/2014/main" id="{C3839F7A-C9B4-43F6-9B62-0C137B8AAA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4E6B7F-D7BA-466B-908D-B88D6864AB19}"/>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33977477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B1F8F9F-FB55-4503-957F-87E3A6E0BEC0}"/>
              </a:ext>
            </a:extLst>
          </p:cNvPr>
          <p:cNvSpPr>
            <a:spLocks noGrp="1"/>
          </p:cNvSpPr>
          <p:nvPr>
            <p:ph type="dt" sz="half" idx="10"/>
          </p:nvPr>
        </p:nvSpPr>
        <p:spPr/>
        <p:txBody>
          <a:bodyPr/>
          <a:lstStyle/>
          <a:p>
            <a:pPr>
              <a:buClr>
                <a:srgbClr val="000000"/>
              </a:buClr>
            </a:pPr>
            <a:fld id="{E5A62753-38CF-4470-9B61-113352B5DD93}" type="datetimeFigureOut">
              <a:rPr lang="en-US" kern="0" smtClean="0">
                <a:solidFill>
                  <a:prstClr val="black">
                    <a:tint val="75000"/>
                  </a:prstClr>
                </a:solidFill>
                <a:latin typeface="Arial"/>
                <a:cs typeface="Arial"/>
                <a:sym typeface="Arial"/>
              </a:rPr>
              <a:pPr>
                <a:buClr>
                  <a:srgbClr val="000000"/>
                </a:buClr>
              </a:pPr>
              <a:t>15-Oct-21</a:t>
            </a:fld>
            <a:endParaRPr lang="en-US" kern="0">
              <a:solidFill>
                <a:prstClr val="black">
                  <a:tint val="75000"/>
                </a:prstClr>
              </a:solidFill>
              <a:latin typeface="Arial"/>
              <a:cs typeface="Arial"/>
              <a:sym typeface="Arial"/>
            </a:endParaRPr>
          </a:p>
        </p:txBody>
      </p:sp>
      <p:sp>
        <p:nvSpPr>
          <p:cNvPr id="5" name="Footer Placeholder 4">
            <a:extLst>
              <a:ext uri="{FF2B5EF4-FFF2-40B4-BE49-F238E27FC236}">
                <a16:creationId xmlns:a16="http://schemas.microsoft.com/office/drawing/2014/main" id="{2A73C4A6-96D0-4458-A6B8-41569614520F}"/>
              </a:ext>
            </a:extLst>
          </p:cNvPr>
          <p:cNvSpPr>
            <a:spLocks noGrp="1"/>
          </p:cNvSpPr>
          <p:nvPr>
            <p:ph type="ftr" sz="quarter" idx="11"/>
          </p:nvPr>
        </p:nvSpPr>
        <p:spPr/>
        <p:txBody>
          <a:bodyPr/>
          <a:lstStyle/>
          <a:p>
            <a:pPr>
              <a:buClr>
                <a:srgbClr val="000000"/>
              </a:buClr>
            </a:pPr>
            <a:endParaRPr lang="en-US" kern="0">
              <a:solidFill>
                <a:prstClr val="black">
                  <a:tint val="75000"/>
                </a:prstClr>
              </a:solidFill>
              <a:latin typeface="Arial"/>
              <a:cs typeface="Arial"/>
              <a:sym typeface="Arial"/>
            </a:endParaRPr>
          </a:p>
        </p:txBody>
      </p:sp>
      <p:sp>
        <p:nvSpPr>
          <p:cNvPr id="6" name="Slide Number Placeholder 5">
            <a:extLst>
              <a:ext uri="{FF2B5EF4-FFF2-40B4-BE49-F238E27FC236}">
                <a16:creationId xmlns:a16="http://schemas.microsoft.com/office/drawing/2014/main" id="{65D8D3C2-CEA6-48D7-B9E1-8B71499F4B9B}"/>
              </a:ext>
            </a:extLst>
          </p:cNvPr>
          <p:cNvSpPr>
            <a:spLocks noGrp="1"/>
          </p:cNvSpPr>
          <p:nvPr>
            <p:ph type="sldNum" sz="quarter" idx="12"/>
          </p:nvPr>
        </p:nvSpPr>
        <p:spPr/>
        <p:txBody>
          <a:bodyPr/>
          <a:lstStyle/>
          <a:p>
            <a:pPr>
              <a:buClr>
                <a:srgbClr val="000000"/>
              </a:buClr>
            </a:pPr>
            <a:fld id="{1F537CBF-85EF-4E64-A113-5CA470F2CC7C}" type="slidenum">
              <a:rPr lang="en-US" kern="0" smtClean="0">
                <a:solidFill>
                  <a:prstClr val="black">
                    <a:tint val="75000"/>
                  </a:prstClr>
                </a:solidFill>
                <a:latin typeface="Arial"/>
                <a:cs typeface="Arial"/>
                <a:sym typeface="Arial"/>
              </a:rPr>
              <a:pPr>
                <a:buClr>
                  <a:srgbClr val="000000"/>
                </a:buClr>
              </a:pPr>
              <a:t>‹#›</a:t>
            </a:fld>
            <a:endParaRPr lang="en-US" kern="0">
              <a:solidFill>
                <a:prstClr val="black">
                  <a:tint val="75000"/>
                </a:prstClr>
              </a:solidFill>
              <a:latin typeface="Arial"/>
              <a:cs typeface="Arial"/>
              <a:sym typeface="Arial"/>
            </a:endParaRPr>
          </a:p>
        </p:txBody>
      </p:sp>
      <p:pic>
        <p:nvPicPr>
          <p:cNvPr id="8" name="Picture 7">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b="3525"/>
          <a:stretch/>
        </p:blipFill>
        <p:spPr>
          <a:xfrm rot="10800000">
            <a:off x="53269" y="93200"/>
            <a:ext cx="784932" cy="463359"/>
          </a:xfrm>
          <a:prstGeom prst="rect">
            <a:avLst/>
          </a:prstGeom>
        </p:spPr>
      </p:pic>
    </p:spTree>
    <p:custDataLst>
      <p:tags r:id="rId1"/>
    </p:custDataLst>
    <p:extLst>
      <p:ext uri="{BB962C8B-B14F-4D97-AF65-F5344CB8AC3E}">
        <p14:creationId xmlns:p14="http://schemas.microsoft.com/office/powerpoint/2010/main" val="2814564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362B2-D0C2-4296-ADB8-F71B208F54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8991D9-C05F-42EA-AB0A-9B966D2C807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2EF157D-C154-4FFD-B39A-1E5E1B77142E}"/>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5" name="Footer Placeholder 4">
            <a:extLst>
              <a:ext uri="{FF2B5EF4-FFF2-40B4-BE49-F238E27FC236}">
                <a16:creationId xmlns:a16="http://schemas.microsoft.com/office/drawing/2014/main" id="{F0BD0FA7-3572-4DF2-9202-DF431567E0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C4F6DF-DF8D-457A-BC94-78E55D864EB4}"/>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975980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B8B01-D718-431C-9692-B9C1BC66CCD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9B0B7B-B999-4573-8030-16731CEB813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9F96A55-3FF6-47C1-8D7D-06BEA8FB6185}"/>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5" name="Footer Placeholder 4">
            <a:extLst>
              <a:ext uri="{FF2B5EF4-FFF2-40B4-BE49-F238E27FC236}">
                <a16:creationId xmlns:a16="http://schemas.microsoft.com/office/drawing/2014/main" id="{694AE7B6-08FA-4750-9F9D-1D2DAB749D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6EFF3A-181C-4A7F-B936-23F4D836932B}"/>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3045050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3F4EB-9AC7-4B15-9287-ACEFE94A47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57B61C-8DAE-4D14-8DE1-58BFFF9D992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7EDFAE3-BF75-4558-B695-34F585061F8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FCA2B4B-2C1B-4176-80EF-7BEAE40A9347}"/>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6" name="Footer Placeholder 5">
            <a:extLst>
              <a:ext uri="{FF2B5EF4-FFF2-40B4-BE49-F238E27FC236}">
                <a16:creationId xmlns:a16="http://schemas.microsoft.com/office/drawing/2014/main" id="{1E2FDC11-7040-4A4D-9AA3-A8547C6F48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F9B9CD-8970-4F7B-AB0D-3EBEE1CBE2DE}"/>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3052234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30FAA-BF73-4800-B0E5-C75BEC9C05F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02EE292-9C41-43E9-997D-D8D8A61DFB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BC49E3-BC5F-43A2-8818-08AB80257C0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0A63F3-54FE-463A-B83B-652BD85574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9F7570-4EB6-461F-B1A5-F68F807AD8F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7A260B-A915-4B66-8A2A-AEEA54CC9C86}"/>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8" name="Footer Placeholder 7">
            <a:extLst>
              <a:ext uri="{FF2B5EF4-FFF2-40B4-BE49-F238E27FC236}">
                <a16:creationId xmlns:a16="http://schemas.microsoft.com/office/drawing/2014/main" id="{36853464-6B5E-4FC9-A598-69008C397C0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2CF513D-C8FB-4BE5-92A3-C9610AB14F13}"/>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1966638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41C3C-F683-4BB6-9510-B90793FB8A2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378E161-49C3-4F37-ADDD-E1C41921E072}"/>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4" name="Footer Placeholder 3">
            <a:extLst>
              <a:ext uri="{FF2B5EF4-FFF2-40B4-BE49-F238E27FC236}">
                <a16:creationId xmlns:a16="http://schemas.microsoft.com/office/drawing/2014/main" id="{66B9C64F-A38C-47C8-81FD-6ED69EEE18C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BE040F4-22A3-445E-9E87-8EE4DD7FAB2D}"/>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1191372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76FFC07-B055-4E5B-9B36-6BD4B9391BAF}"/>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3" name="Footer Placeholder 2">
            <a:extLst>
              <a:ext uri="{FF2B5EF4-FFF2-40B4-BE49-F238E27FC236}">
                <a16:creationId xmlns:a16="http://schemas.microsoft.com/office/drawing/2014/main" id="{42D418ED-45CA-4117-B92C-19C8DBCBF54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62B95E8-A853-4529-899A-A48CC9DCDEF2}"/>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2659122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0A19D-D220-40CC-8F98-60EE0165E3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0471852-C379-4779-B8A4-CE6EA6EA31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0DB83EE-99C8-4C59-98C3-EDB6E8F417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49EE0F-13AF-44D6-991A-6E7AA053D51A}"/>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6" name="Footer Placeholder 5">
            <a:extLst>
              <a:ext uri="{FF2B5EF4-FFF2-40B4-BE49-F238E27FC236}">
                <a16:creationId xmlns:a16="http://schemas.microsoft.com/office/drawing/2014/main" id="{68422963-BCED-413A-816B-617A6316C2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78A34F-1208-492D-85A6-FE0E09D54B54}"/>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265229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47673-E92A-4C43-8344-6E3245098D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406AEB5-8378-4A88-985A-36888E0EC2E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BF93D8-DB2E-4023-932B-B5C1F79191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15703CF-6AA4-477F-A4A0-412707BCF4F5}"/>
              </a:ext>
            </a:extLst>
          </p:cNvPr>
          <p:cNvSpPr>
            <a:spLocks noGrp="1"/>
          </p:cNvSpPr>
          <p:nvPr>
            <p:ph type="dt" sz="half" idx="10"/>
          </p:nvPr>
        </p:nvSpPr>
        <p:spPr/>
        <p:txBody>
          <a:bodyPr/>
          <a:lstStyle/>
          <a:p>
            <a:fld id="{D61AF68E-39C0-49EE-83EC-F824D3A683E1}" type="datetimeFigureOut">
              <a:rPr lang="en-US" smtClean="0"/>
              <a:t>15-Oct-21</a:t>
            </a:fld>
            <a:endParaRPr lang="en-US"/>
          </a:p>
        </p:txBody>
      </p:sp>
      <p:sp>
        <p:nvSpPr>
          <p:cNvPr id="6" name="Footer Placeholder 5">
            <a:extLst>
              <a:ext uri="{FF2B5EF4-FFF2-40B4-BE49-F238E27FC236}">
                <a16:creationId xmlns:a16="http://schemas.microsoft.com/office/drawing/2014/main" id="{EC23E2A1-2B32-4A51-A305-21C8DA8958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8A1337-1065-4B64-AE28-F8A0EF62EE80}"/>
              </a:ext>
            </a:extLst>
          </p:cNvPr>
          <p:cNvSpPr>
            <a:spLocks noGrp="1"/>
          </p:cNvSpPr>
          <p:nvPr>
            <p:ph type="sldNum" sz="quarter" idx="12"/>
          </p:nvPr>
        </p:nvSpPr>
        <p:spPr/>
        <p:txBody>
          <a:bodyPr/>
          <a:lstStyle/>
          <a:p>
            <a:fld id="{B33A9348-4DB1-44ED-8DE2-0A4B45979F38}" type="slidenum">
              <a:rPr lang="en-US" smtClean="0"/>
              <a:t>‹#›</a:t>
            </a:fld>
            <a:endParaRPr lang="en-US"/>
          </a:p>
        </p:txBody>
      </p:sp>
    </p:spTree>
    <p:extLst>
      <p:ext uri="{BB962C8B-B14F-4D97-AF65-F5344CB8AC3E}">
        <p14:creationId xmlns:p14="http://schemas.microsoft.com/office/powerpoint/2010/main" val="3113401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332866-1619-4266-970D-AA9FE888234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9949AA7-1802-489E-A8C1-83130A3B15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E05495-60B8-492F-A884-7202DF0BE7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1AF68E-39C0-49EE-83EC-F824D3A683E1}" type="datetimeFigureOut">
              <a:rPr lang="en-US" smtClean="0"/>
              <a:t>15-Oct-21</a:t>
            </a:fld>
            <a:endParaRPr lang="en-US"/>
          </a:p>
        </p:txBody>
      </p:sp>
      <p:sp>
        <p:nvSpPr>
          <p:cNvPr id="5" name="Footer Placeholder 4">
            <a:extLst>
              <a:ext uri="{FF2B5EF4-FFF2-40B4-BE49-F238E27FC236}">
                <a16:creationId xmlns:a16="http://schemas.microsoft.com/office/drawing/2014/main" id="{59979B45-F08C-4053-A769-519B8D4E91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C5FDB0C-D51A-4956-AC93-2842289B6D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A9348-4DB1-44ED-8DE2-0A4B45979F38}" type="slidenum">
              <a:rPr lang="en-US" smtClean="0"/>
              <a:t>‹#›</a:t>
            </a:fld>
            <a:endParaRPr lang="en-US"/>
          </a:p>
        </p:txBody>
      </p:sp>
    </p:spTree>
    <p:extLst>
      <p:ext uri="{BB962C8B-B14F-4D97-AF65-F5344CB8AC3E}">
        <p14:creationId xmlns:p14="http://schemas.microsoft.com/office/powerpoint/2010/main" val="28441575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10" name="Google Shape;207;p32"/>
          <p:cNvSpPr/>
          <p:nvPr/>
        </p:nvSpPr>
        <p:spPr>
          <a:xfrm>
            <a:off x="6539099" y="1371600"/>
            <a:ext cx="5301111" cy="5243690"/>
          </a:xfrm>
          <a:prstGeom prst="rect">
            <a:avLst/>
          </a:prstGeom>
          <a:solidFill>
            <a:schemeClr val="lt1"/>
          </a:solidFill>
          <a:ln w="15875" cap="flat" cmpd="sng">
            <a:solidFill>
              <a:schemeClr val="bg1">
                <a:lumMod val="75000"/>
              </a:schemeClr>
            </a:solidFill>
            <a:prstDash val="solid"/>
            <a:round/>
            <a:headEnd type="none" w="sm" len="sm"/>
            <a:tailEnd type="none" w="sm" len="sm"/>
          </a:ln>
        </p:spPr>
        <p:txBody>
          <a:bodyPr spcFirstLastPara="1" wrap="square" lIns="91433" tIns="45700" rIns="91433" bIns="45700" anchor="ctr" anchorCtr="0">
            <a:noAutofit/>
          </a:bodyPr>
          <a:lstStyle/>
          <a:p>
            <a:pPr marL="0" marR="0" lvl="0" indent="0" algn="ctr" defTabSz="914400" rtl="0" eaLnBrk="1" fontAlgn="auto" latinLnBrk="0" hangingPunct="1">
              <a:lnSpc>
                <a:spcPct val="120000"/>
              </a:lnSpc>
              <a:spcBef>
                <a:spcPts val="600"/>
              </a:spcBef>
              <a:spcAft>
                <a:spcPts val="600"/>
              </a:spcAft>
              <a:buClrTx/>
              <a:buSzTx/>
              <a:buFontTx/>
              <a:buNone/>
              <a:tabLst/>
              <a:defRPr/>
            </a:pPr>
            <a:r>
              <a:rPr kumimoji="0" lang="en-GB" sz="24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Student Information</a:t>
            </a:r>
          </a:p>
          <a:p>
            <a:pPr marL="0" marR="0" lvl="0" indent="0" algn="l" defTabSz="914400" rtl="0" eaLnBrk="1" fontAlgn="auto" latinLnBrk="0" hangingPunct="1">
              <a:lnSpc>
                <a:spcPct val="120000"/>
              </a:lnSpc>
              <a:spcBef>
                <a:spcPts val="600"/>
              </a:spcBef>
              <a:spcAft>
                <a:spcPts val="600"/>
              </a:spcAft>
              <a:buClrTx/>
              <a:buSzTx/>
              <a:buFontTx/>
              <a:buNone/>
              <a:tabLst/>
              <a:defRPr/>
            </a:pPr>
            <a:r>
              <a:rPr kumimoji="0" lang="en-GB" sz="24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Name: </a:t>
            </a:r>
            <a:r>
              <a:rPr kumimoji="0" lang="en-GB" sz="10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______________________</a:t>
            </a:r>
            <a:endParaRPr kumimoji="0" lang="en-GB" sz="24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mn-ea"/>
              <a:cs typeface="+mn-cs"/>
            </a:endParaRPr>
          </a:p>
          <a:p>
            <a:pPr lvl="0">
              <a:lnSpc>
                <a:spcPct val="120000"/>
              </a:lnSpc>
              <a:spcBef>
                <a:spcPts val="600"/>
              </a:spcBef>
              <a:spcAft>
                <a:spcPts val="600"/>
              </a:spcAft>
              <a:defRPr/>
            </a:pPr>
            <a:r>
              <a:rPr kumimoji="0" lang="en-GB" sz="24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Age: </a:t>
            </a:r>
            <a:r>
              <a:rPr lang="en-GB" sz="100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______________________ </a:t>
            </a:r>
          </a:p>
          <a:p>
            <a:pPr lvl="0">
              <a:lnSpc>
                <a:spcPct val="120000"/>
              </a:lnSpc>
              <a:spcBef>
                <a:spcPts val="600"/>
              </a:spcBef>
              <a:spcAft>
                <a:spcPts val="600"/>
              </a:spcAft>
              <a:defRPr/>
            </a:pPr>
            <a:r>
              <a:rPr kumimoji="0" lang="en-GB" sz="24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Place of Birth: </a:t>
            </a:r>
            <a:r>
              <a:rPr lang="en-GB" sz="100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_____________________</a:t>
            </a:r>
            <a:endParaRPr kumimoji="0" lang="en-GB" sz="24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endParaRPr>
          </a:p>
          <a:p>
            <a:pPr lvl="0">
              <a:lnSpc>
                <a:spcPct val="120000"/>
              </a:lnSpc>
              <a:spcBef>
                <a:spcPts val="600"/>
              </a:spcBef>
              <a:spcAft>
                <a:spcPts val="600"/>
              </a:spcAft>
              <a:defRPr/>
            </a:pPr>
            <a:r>
              <a:rPr kumimoji="0" lang="en-GB" sz="24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School Name: </a:t>
            </a:r>
            <a:r>
              <a:rPr lang="en-GB" sz="100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___________________________________ </a:t>
            </a:r>
            <a:endParaRPr kumimoji="0" lang="en-GB" sz="24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endParaRPr>
          </a:p>
          <a:p>
            <a:pPr lvl="0">
              <a:lnSpc>
                <a:spcPct val="120000"/>
              </a:lnSpc>
              <a:spcBef>
                <a:spcPts val="600"/>
              </a:spcBef>
              <a:spcAft>
                <a:spcPts val="600"/>
              </a:spcAft>
              <a:defRPr/>
            </a:pPr>
            <a:r>
              <a:rPr kumimoji="0" lang="en-GB" sz="24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Grade: </a:t>
            </a:r>
            <a:r>
              <a:rPr lang="en-GB" sz="100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a:t>
            </a:r>
            <a:endParaRPr kumimoji="0" lang="en-GB" sz="24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flipH="1">
            <a:off x="1803099" y="4150686"/>
            <a:ext cx="2562042" cy="2562042"/>
          </a:xfrm>
          <a:prstGeom prst="rect">
            <a:avLst/>
          </a:prstGeom>
        </p:spPr>
      </p:pic>
      <p:sp>
        <p:nvSpPr>
          <p:cNvPr id="12" name="Google Shape;515;p61"/>
          <p:cNvSpPr/>
          <p:nvPr/>
        </p:nvSpPr>
        <p:spPr>
          <a:xfrm>
            <a:off x="634288" y="1616149"/>
            <a:ext cx="5461711" cy="2412512"/>
          </a:xfrm>
          <a:prstGeom prst="wedgeRectCallout">
            <a:avLst>
              <a:gd name="adj1" fmla="val 939"/>
              <a:gd name="adj2" fmla="val 79210"/>
            </a:avLst>
          </a:prstGeom>
          <a:solidFill>
            <a:schemeClr val="lt1"/>
          </a:solidFill>
          <a:ln w="15875" cap="flat" cmpd="sng">
            <a:solidFill>
              <a:schemeClr val="bg1">
                <a:lumMod val="75000"/>
              </a:schemeClr>
            </a:solidFill>
            <a:prstDash val="solid"/>
            <a:round/>
            <a:headEnd type="none" w="sm" len="sm"/>
            <a:tailEnd type="none" w="sm" len="sm"/>
          </a:ln>
        </p:spPr>
        <p:txBody>
          <a:bodyPr spcFirstLastPara="1" wrap="square" lIns="91433" tIns="45700" rIns="91433" bIns="45700" anchor="ctr" anchorCtr="0">
            <a:noAutofit/>
          </a:bodyPr>
          <a:lstStyle/>
          <a:p>
            <a:pPr marL="0" marR="0" lvl="0" indent="0" algn="l" defTabSz="914400" rtl="0" eaLnBrk="1" fontAlgn="auto" latinLnBrk="0" hangingPunct="1">
              <a:lnSpc>
                <a:spcPct val="120000"/>
              </a:lnSpc>
              <a:spcBef>
                <a:spcPts val="600"/>
              </a:spcBef>
              <a:spcAft>
                <a:spcPts val="600"/>
              </a:spcAft>
              <a:buClrTx/>
              <a:buSzTx/>
              <a:buFontTx/>
              <a:buNone/>
              <a:tabLst/>
              <a:defRPr/>
            </a:pPr>
            <a:r>
              <a:rPr kumimoji="0" lang="en-GB" sz="2800" b="0" i="0"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Hello, my name is Nadine. I am 11 years old.  I was born in Beirut. I am in Grade 5 at Tripoli School. </a:t>
            </a:r>
          </a:p>
        </p:txBody>
      </p:sp>
      <p:sp>
        <p:nvSpPr>
          <p:cNvPr id="6" name="TextBox 5">
            <a:extLst>
              <a:ext uri="{FF2B5EF4-FFF2-40B4-BE49-F238E27FC236}">
                <a16:creationId xmlns:a16="http://schemas.microsoft.com/office/drawing/2014/main" id="{36FE0AC5-3E3D-4343-8658-D583C9E9397C}"/>
              </a:ext>
            </a:extLst>
          </p:cNvPr>
          <p:cNvSpPr txBox="1"/>
          <p:nvPr/>
        </p:nvSpPr>
        <p:spPr>
          <a:xfrm rot="10800000" flipV="1">
            <a:off x="9604008" y="145296"/>
            <a:ext cx="2586361" cy="307777"/>
          </a:xfrm>
          <a:prstGeom prst="rect">
            <a:avLst/>
          </a:prstGeom>
          <a:solidFill>
            <a:srgbClr val="F1DDE3"/>
          </a:solidFill>
          <a:ln w="19050">
            <a:solidFill>
              <a:srgbClr val="F1DDE3"/>
            </a:solidFill>
          </a:ln>
        </p:spPr>
        <p:txBody>
          <a:bodyPr wrap="square">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chemeClr val="bg1">
                    <a:lumMod val="50000"/>
                  </a:schemeClr>
                </a:solidFill>
                <a:latin typeface="Poppins" panose="00000500000000000000" pitchFamily="50" charset="0"/>
                <a:ea typeface="Comic Sans MS"/>
                <a:cs typeface="Poppins" panose="00000500000000000000" pitchFamily="50" charset="0"/>
                <a:sym typeface="Comic Sans MS"/>
              </a:rPr>
              <a:t>Formative Assessment </a:t>
            </a:r>
          </a:p>
        </p:txBody>
      </p:sp>
      <p:sp>
        <p:nvSpPr>
          <p:cNvPr id="2" name="Google Shape;222;p10">
            <a:extLst>
              <a:ext uri="{FF2B5EF4-FFF2-40B4-BE49-F238E27FC236}">
                <a16:creationId xmlns:a16="http://schemas.microsoft.com/office/drawing/2014/main" id="{0EB5BC4D-ECD9-41DE-A9A0-33ADCB3D59CD}"/>
              </a:ext>
            </a:extLst>
          </p:cNvPr>
          <p:cNvSpPr txBox="1"/>
          <p:nvPr/>
        </p:nvSpPr>
        <p:spPr>
          <a:xfrm>
            <a:off x="0" y="593385"/>
            <a:ext cx="12188952" cy="615499"/>
          </a:xfrm>
          <a:prstGeom prst="rect">
            <a:avLst/>
          </a:prstGeom>
          <a:solidFill>
            <a:srgbClr val="DAB4BA"/>
          </a:solidFill>
          <a:ln>
            <a:noFill/>
          </a:ln>
        </p:spPr>
        <p:txBody>
          <a:bodyPr spcFirstLastPara="1" wrap="square" lIns="121900" tIns="60933" rIns="121900" bIns="60933" anchor="ctr" anchorCtr="0">
            <a:spAutoFit/>
          </a:bodyPr>
          <a:lstStyle/>
          <a:p>
            <a:pPr lvl="1">
              <a:defRPr/>
            </a:pPr>
            <a:r>
              <a:rPr lang="en" sz="3200" b="1" kern="0">
                <a:solidFill>
                  <a:schemeClr val="tx1">
                    <a:lumMod val="65000"/>
                    <a:lumOff val="35000"/>
                  </a:schemeClr>
                </a:solidFill>
                <a:latin typeface="Poppins"/>
                <a:ea typeface="+mn-lt"/>
                <a:cs typeface="+mn-lt"/>
                <a:sym typeface="Arial"/>
              </a:rPr>
              <a:t>Fill in the form using the correct information. </a:t>
            </a:r>
            <a:endParaRPr lang="en-US">
              <a:solidFill>
                <a:schemeClr val="tx1">
                  <a:lumMod val="65000"/>
                  <a:lumOff val="35000"/>
                </a:schemeClr>
              </a:solidFill>
              <a:latin typeface="Poppins"/>
            </a:endParaRPr>
          </a:p>
        </p:txBody>
      </p:sp>
      <p:sp>
        <p:nvSpPr>
          <p:cNvPr id="4" name="TextBox 3">
            <a:extLst>
              <a:ext uri="{FF2B5EF4-FFF2-40B4-BE49-F238E27FC236}">
                <a16:creationId xmlns:a16="http://schemas.microsoft.com/office/drawing/2014/main" id="{B40D056D-D5BB-4BD0-93D2-50C5827B84E1}"/>
              </a:ext>
            </a:extLst>
          </p:cNvPr>
          <p:cNvSpPr txBox="1"/>
          <p:nvPr/>
        </p:nvSpPr>
        <p:spPr>
          <a:xfrm>
            <a:off x="1325972" y="2312974"/>
            <a:ext cx="354064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a:solidFill>
                  <a:schemeClr val="accent5">
                    <a:lumMod val="75000"/>
                  </a:schemeClr>
                </a:solidFill>
                <a:latin typeface="Poppins" panose="00000500000000000000" pitchFamily="50" charset="0"/>
                <a:ea typeface="Comic Sans MS"/>
                <a:cs typeface="Poppins" panose="020B0604020202020204" charset="0"/>
              </a:rPr>
              <a:t>11 years old</a:t>
            </a:r>
            <a:r>
              <a:rPr lang="en-US" sz="2800">
                <a:solidFill>
                  <a:schemeClr val="accent5">
                    <a:lumMod val="75000"/>
                  </a:schemeClr>
                </a:solidFill>
                <a:latin typeface="Poppins" panose="00000500000000000000" pitchFamily="50" charset="0"/>
                <a:ea typeface="Comic Sans MS"/>
                <a:cs typeface="Poppins" panose="020B0604020202020204" charset="0"/>
              </a:rPr>
              <a:t>​</a:t>
            </a:r>
          </a:p>
        </p:txBody>
      </p:sp>
      <p:sp>
        <p:nvSpPr>
          <p:cNvPr id="8" name="TextBox 7">
            <a:extLst>
              <a:ext uri="{FF2B5EF4-FFF2-40B4-BE49-F238E27FC236}">
                <a16:creationId xmlns:a16="http://schemas.microsoft.com/office/drawing/2014/main" id="{3352BDC7-A68E-4778-9AFC-376427BCD24B}"/>
              </a:ext>
            </a:extLst>
          </p:cNvPr>
          <p:cNvSpPr txBox="1"/>
          <p:nvPr/>
        </p:nvSpPr>
        <p:spPr>
          <a:xfrm>
            <a:off x="634288" y="3341649"/>
            <a:ext cx="2743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a:solidFill>
                  <a:schemeClr val="accent5">
                    <a:lumMod val="75000"/>
                  </a:schemeClr>
                </a:solidFill>
                <a:latin typeface="Poppins" panose="00000500000000000000" pitchFamily="50" charset="0"/>
                <a:ea typeface="Comic Sans MS"/>
                <a:cs typeface="Poppins" panose="020B0604020202020204" charset="0"/>
              </a:rPr>
              <a:t>Tripoli School</a:t>
            </a:r>
            <a:r>
              <a:rPr lang="en-US" sz="2800">
                <a:solidFill>
                  <a:schemeClr val="accent5">
                    <a:lumMod val="75000"/>
                  </a:schemeClr>
                </a:solidFill>
                <a:latin typeface="Poppins" panose="00000500000000000000" pitchFamily="50" charset="0"/>
                <a:ea typeface="Comic Sans MS"/>
                <a:cs typeface="Poppins" panose="020B0604020202020204" charset="0"/>
              </a:rPr>
              <a:t>​</a:t>
            </a:r>
          </a:p>
        </p:txBody>
      </p:sp>
      <p:sp>
        <p:nvSpPr>
          <p:cNvPr id="16" name="TextBox 15">
            <a:extLst>
              <a:ext uri="{FF2B5EF4-FFF2-40B4-BE49-F238E27FC236}">
                <a16:creationId xmlns:a16="http://schemas.microsoft.com/office/drawing/2014/main" id="{529767B7-D0F8-4213-9C83-5B032E611971}"/>
              </a:ext>
            </a:extLst>
          </p:cNvPr>
          <p:cNvSpPr txBox="1"/>
          <p:nvPr/>
        </p:nvSpPr>
        <p:spPr>
          <a:xfrm>
            <a:off x="4322874" y="2822257"/>
            <a:ext cx="52424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dirty="0">
                <a:solidFill>
                  <a:schemeClr val="accent5">
                    <a:lumMod val="75000"/>
                  </a:schemeClr>
                </a:solidFill>
                <a:latin typeface="Poppins" panose="00000500000000000000" pitchFamily="50" charset="0"/>
                <a:ea typeface="Comic Sans MS"/>
                <a:cs typeface="Poppins" panose="020B0604020202020204" charset="0"/>
              </a:rPr>
              <a:t>5</a:t>
            </a:r>
            <a:endParaRPr lang="en-US" sz="2800" dirty="0">
              <a:solidFill>
                <a:schemeClr val="accent5">
                  <a:lumMod val="75000"/>
                </a:schemeClr>
              </a:solidFill>
              <a:latin typeface="Poppins" panose="00000500000000000000" pitchFamily="50" charset="0"/>
              <a:ea typeface="Comic Sans MS"/>
              <a:cs typeface="Poppins" panose="020B0604020202020204" charset="0"/>
            </a:endParaRPr>
          </a:p>
        </p:txBody>
      </p:sp>
      <p:sp>
        <p:nvSpPr>
          <p:cNvPr id="17" name="TextBox 16">
            <a:extLst>
              <a:ext uri="{FF2B5EF4-FFF2-40B4-BE49-F238E27FC236}">
                <a16:creationId xmlns:a16="http://schemas.microsoft.com/office/drawing/2014/main" id="{F53D2239-7703-4F44-A4CC-F42E79D7DB4C}"/>
              </a:ext>
            </a:extLst>
          </p:cNvPr>
          <p:cNvSpPr txBox="1"/>
          <p:nvPr/>
        </p:nvSpPr>
        <p:spPr>
          <a:xfrm>
            <a:off x="3853318" y="1807519"/>
            <a:ext cx="162798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dirty="0">
                <a:solidFill>
                  <a:schemeClr val="accent5">
                    <a:lumMod val="75000"/>
                  </a:schemeClr>
                </a:solidFill>
                <a:latin typeface="Poppins" panose="00000500000000000000" pitchFamily="50" charset="0"/>
                <a:ea typeface="Comic Sans MS"/>
                <a:cs typeface="Poppins" panose="020B0604020202020204" charset="0"/>
              </a:rPr>
              <a:t>Nadine</a:t>
            </a:r>
            <a:endParaRPr lang="en-US" sz="2800" dirty="0">
              <a:solidFill>
                <a:schemeClr val="accent5">
                  <a:lumMod val="75000"/>
                </a:schemeClr>
              </a:solidFill>
              <a:latin typeface="Poppins" panose="00000500000000000000" pitchFamily="50" charset="0"/>
              <a:ea typeface="Comic Sans MS"/>
              <a:cs typeface="Poppins" panose="020B0604020202020204" charset="0"/>
            </a:endParaRPr>
          </a:p>
        </p:txBody>
      </p:sp>
      <p:sp>
        <p:nvSpPr>
          <p:cNvPr id="13" name="TextBox 12">
            <a:extLst>
              <a:ext uri="{FF2B5EF4-FFF2-40B4-BE49-F238E27FC236}">
                <a16:creationId xmlns:a16="http://schemas.microsoft.com/office/drawing/2014/main" id="{EDBDC397-5703-4618-BF74-F09AEFB3A7E4}"/>
              </a:ext>
            </a:extLst>
          </p:cNvPr>
          <p:cNvSpPr txBox="1"/>
          <p:nvPr/>
        </p:nvSpPr>
        <p:spPr>
          <a:xfrm>
            <a:off x="634288" y="2818429"/>
            <a:ext cx="133965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a:solidFill>
                  <a:schemeClr val="accent5">
                    <a:lumMod val="75000"/>
                  </a:schemeClr>
                </a:solidFill>
                <a:latin typeface="Poppins" panose="00000500000000000000" pitchFamily="50" charset="0"/>
                <a:ea typeface="Comic Sans MS"/>
                <a:cs typeface="Poppins" panose="020B0604020202020204" charset="0"/>
              </a:rPr>
              <a:t>Beirut</a:t>
            </a:r>
            <a:endParaRPr lang="en-US" sz="2800">
              <a:solidFill>
                <a:schemeClr val="accent5">
                  <a:lumMod val="75000"/>
                </a:schemeClr>
              </a:solidFill>
              <a:latin typeface="Poppins" panose="00000500000000000000" pitchFamily="50" charset="0"/>
              <a:ea typeface="Comic Sans MS"/>
              <a:cs typeface="Poppins" panose="020B0604020202020204" charset="0"/>
            </a:endParaRPr>
          </a:p>
        </p:txBody>
      </p:sp>
    </p:spTree>
    <p:custDataLst>
      <p:tags r:id="rId1"/>
    </p:custDataLst>
    <p:extLst>
      <p:ext uri="{BB962C8B-B14F-4D97-AF65-F5344CB8AC3E}">
        <p14:creationId xmlns:p14="http://schemas.microsoft.com/office/powerpoint/2010/main" val="2556455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1"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xit" presetSubtype="0" fill="hold" grpId="1" nodeType="withEffect">
                                  <p:stCondLst>
                                    <p:cond delay="0"/>
                                  </p:stCondLst>
                                  <p:childTnLst>
                                    <p:set>
                                      <p:cBhvr>
                                        <p:cTn id="8" dur="1" fill="hold">
                                          <p:stCondLst>
                                            <p:cond delay="0"/>
                                          </p:stCondLst>
                                        </p:cTn>
                                        <p:tgtEl>
                                          <p:spTgt spid="8"/>
                                        </p:tgtEl>
                                        <p:attrNameLst>
                                          <p:attrName>style.visibility</p:attrName>
                                        </p:attrNameLst>
                                      </p:cBhvr>
                                      <p:to>
                                        <p:strVal val="hidden"/>
                                      </p:to>
                                    </p:set>
                                  </p:childTnLst>
                                </p:cTn>
                              </p:par>
                              <p:par>
                                <p:cTn id="9" presetID="1" presetClass="exit" presetSubtype="0" fill="hold" grpId="1" nodeType="withEffect">
                                  <p:stCondLst>
                                    <p:cond delay="0"/>
                                  </p:stCondLst>
                                  <p:childTnLst>
                                    <p:set>
                                      <p:cBhvr>
                                        <p:cTn id="10" dur="1" fill="hold">
                                          <p:stCondLst>
                                            <p:cond delay="0"/>
                                          </p:stCondLst>
                                        </p:cTn>
                                        <p:tgtEl>
                                          <p:spTgt spid="16"/>
                                        </p:tgtEl>
                                        <p:attrNameLst>
                                          <p:attrName>style.visibility</p:attrName>
                                        </p:attrNameLst>
                                      </p:cBhvr>
                                      <p:to>
                                        <p:strVal val="hidden"/>
                                      </p:to>
                                    </p:set>
                                  </p:childTnLst>
                                </p:cTn>
                              </p:par>
                              <p:par>
                                <p:cTn id="11" presetID="1" presetClass="exit"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grpId="0" nodeType="clickEffect">
                                  <p:stCondLst>
                                    <p:cond delay="0"/>
                                  </p:stCondLst>
                                  <p:childTnLst>
                                    <p:animMotion origin="layout" path="M 4.58333E-6 0.0037 L 0.31484 0.14907 " pathEditMode="relative" rAng="0" ptsTypes="AA">
                                      <p:cBhvr>
                                        <p:cTn id="16" dur="2000" fill="hold"/>
                                        <p:tgtEl>
                                          <p:spTgt spid="17"/>
                                        </p:tgtEl>
                                        <p:attrNameLst>
                                          <p:attrName>ppt_x</p:attrName>
                                          <p:attrName>ppt_y</p:attrName>
                                        </p:attrNameLst>
                                      </p:cBhvr>
                                      <p:rCtr x="15742" y="7269"/>
                                    </p:animMotion>
                                  </p:childTnLst>
                                </p:cTn>
                              </p:par>
                            </p:childTnLst>
                          </p:cTn>
                        </p:par>
                        <p:par>
                          <p:cTn id="17" fill="hold">
                            <p:stCondLst>
                              <p:cond delay="2000"/>
                            </p:stCondLst>
                            <p:childTnLst>
                              <p:par>
                                <p:cTn id="18" presetID="1" presetClass="entr" presetSubtype="0" fill="hold" grpId="2" nodeType="afterEffect">
                                  <p:stCondLst>
                                    <p:cond delay="0"/>
                                  </p:stCondLst>
                                  <p:childTnLst>
                                    <p:set>
                                      <p:cBhvr>
                                        <p:cTn id="19" dur="1" fill="hold">
                                          <p:stCondLst>
                                            <p:cond delay="0"/>
                                          </p:stCondLst>
                                        </p:cTn>
                                        <p:tgtEl>
                                          <p:spTgt spid="1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42" presetClass="path" presetSubtype="0" accel="50000" decel="50000" fill="hold" grpId="0" nodeType="clickEffect">
                                  <p:stCondLst>
                                    <p:cond delay="0"/>
                                  </p:stCondLst>
                                  <p:childTnLst>
                                    <p:animMotion origin="layout" path="M 3.75E-6 -2.96296E-6 L 0.49505 0.16158 " pathEditMode="relative" rAng="0" ptsTypes="AA">
                                      <p:cBhvr>
                                        <p:cTn id="23" dur="2000" fill="hold"/>
                                        <p:tgtEl>
                                          <p:spTgt spid="4"/>
                                        </p:tgtEl>
                                        <p:attrNameLst>
                                          <p:attrName>ppt_x</p:attrName>
                                          <p:attrName>ppt_y</p:attrName>
                                        </p:attrNameLst>
                                      </p:cBhvr>
                                      <p:rCtr x="24753" y="8079"/>
                                    </p:animMotion>
                                  </p:childTnLst>
                                </p:cTn>
                              </p:par>
                              <p:par>
                                <p:cTn id="24" presetID="1" presetClass="entr" presetSubtype="0" fill="hold" grpId="2" nodeType="withEffect">
                                  <p:stCondLst>
                                    <p:cond delay="0"/>
                                  </p:stCondLst>
                                  <p:childTnLst>
                                    <p:set>
                                      <p:cBhvr>
                                        <p:cTn id="25" dur="1" fill="hold">
                                          <p:stCondLst>
                                            <p:cond delay="0"/>
                                          </p:stCondLst>
                                        </p:cTn>
                                        <p:tgtEl>
                                          <p:spTgt spid="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42" presetClass="path" presetSubtype="0" accel="50000" decel="50000" fill="hold" grpId="0" nodeType="clickEffect">
                                  <p:stCondLst>
                                    <p:cond delay="0"/>
                                  </p:stCondLst>
                                  <p:childTnLst>
                                    <p:animMotion origin="layout" path="M -0.00104 -0.00555 L 0.67044 0.16621 " pathEditMode="relative" rAng="0" ptsTypes="AA">
                                      <p:cBhvr>
                                        <p:cTn id="29" dur="2000" fill="hold"/>
                                        <p:tgtEl>
                                          <p:spTgt spid="13"/>
                                        </p:tgtEl>
                                        <p:attrNameLst>
                                          <p:attrName>ppt_x</p:attrName>
                                          <p:attrName>ppt_y</p:attrName>
                                        </p:attrNameLst>
                                      </p:cBhvr>
                                      <p:rCtr x="33568" y="8588"/>
                                    </p:animMotion>
                                  </p:childTnLst>
                                </p:cTn>
                              </p:par>
                              <p:par>
                                <p:cTn id="30" presetID="1" presetClass="entr" presetSubtype="0" fill="hold" grpId="1" nodeType="withEffect">
                                  <p:stCondLst>
                                    <p:cond delay="0"/>
                                  </p:stCondLst>
                                  <p:childTnLst>
                                    <p:set>
                                      <p:cBhvr>
                                        <p:cTn id="31" dur="1" fill="hold">
                                          <p:stCondLst>
                                            <p:cond delay="0"/>
                                          </p:stCondLst>
                                        </p:cTn>
                                        <p:tgtEl>
                                          <p:spTgt spid="1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42" presetClass="path" presetSubtype="0" accel="50000" decel="50000" fill="hold" grpId="0" nodeType="clickEffect">
                                  <p:stCondLst>
                                    <p:cond delay="0"/>
                                  </p:stCondLst>
                                  <p:childTnLst>
                                    <p:animMotion origin="layout" path="M -0.00104 -0.00555 L 0.67292 0.1801 " pathEditMode="relative" rAng="0" ptsTypes="AA">
                                      <p:cBhvr>
                                        <p:cTn id="35" dur="2000" fill="hold"/>
                                        <p:tgtEl>
                                          <p:spTgt spid="8"/>
                                        </p:tgtEl>
                                        <p:attrNameLst>
                                          <p:attrName>ppt_x</p:attrName>
                                          <p:attrName>ppt_y</p:attrName>
                                        </p:attrNameLst>
                                      </p:cBhvr>
                                      <p:rCtr x="33698" y="9282"/>
                                    </p:animMotion>
                                  </p:childTnLst>
                                </p:cTn>
                              </p:par>
                              <p:par>
                                <p:cTn id="36" presetID="1" presetClass="entr" presetSubtype="0" fill="hold" grpId="2" nodeType="withEffect">
                                  <p:stCondLst>
                                    <p:cond delay="0"/>
                                  </p:stCondLst>
                                  <p:childTnLst>
                                    <p:set>
                                      <p:cBhvr>
                                        <p:cTn id="37" dur="1" fill="hold">
                                          <p:stCondLst>
                                            <p:cond delay="0"/>
                                          </p:stCondLst>
                                        </p:cTn>
                                        <p:tgtEl>
                                          <p:spTgt spid="8"/>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42" presetClass="path" presetSubtype="0" accel="50000" decel="50000" fill="hold" grpId="0" nodeType="clickEffect">
                                  <p:stCondLst>
                                    <p:cond delay="0"/>
                                  </p:stCondLst>
                                  <p:childTnLst>
                                    <p:animMotion origin="layout" path="M -0.00091 -0.00371 L 0.28946 0.34814 " pathEditMode="relative" rAng="0" ptsTypes="AA">
                                      <p:cBhvr>
                                        <p:cTn id="41" dur="2000" fill="hold"/>
                                        <p:tgtEl>
                                          <p:spTgt spid="16"/>
                                        </p:tgtEl>
                                        <p:attrNameLst>
                                          <p:attrName>ppt_x</p:attrName>
                                          <p:attrName>ppt_y</p:attrName>
                                        </p:attrNameLst>
                                      </p:cBhvr>
                                      <p:rCtr x="14518" y="17593"/>
                                    </p:animMotion>
                                  </p:childTnLst>
                                </p:cTn>
                              </p:par>
                              <p:par>
                                <p:cTn id="42" presetID="1" presetClass="entr" presetSubtype="0" fill="hold" grpId="2" nodeType="withEffect">
                                  <p:stCondLst>
                                    <p:cond delay="0"/>
                                  </p:stCondLst>
                                  <p:childTnLst>
                                    <p:set>
                                      <p:cBhvr>
                                        <p:cTn id="43"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P spid="8" grpId="0"/>
      <p:bldP spid="8" grpId="1"/>
      <p:bldP spid="8" grpId="2"/>
      <p:bldP spid="16" grpId="0"/>
      <p:bldP spid="16" grpId="1"/>
      <p:bldP spid="16" grpId="2"/>
      <p:bldP spid="17" grpId="0"/>
      <p:bldP spid="17" grpId="1"/>
      <p:bldP spid="17" grpId="2"/>
      <p:bldP spid="13" grpId="0"/>
      <p:bldP spid="1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2" name="Google Shape;222;p10">
            <a:extLst>
              <a:ext uri="{FF2B5EF4-FFF2-40B4-BE49-F238E27FC236}">
                <a16:creationId xmlns:a16="http://schemas.microsoft.com/office/drawing/2014/main" id="{713B2C65-3F87-48F4-8A7E-4476757D6717}"/>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608965" lvl="1">
              <a:defRPr/>
            </a:pPr>
            <a:r>
              <a:rPr lang="en-US" sz="3200" b="1">
                <a:solidFill>
                  <a:schemeClr val="bg1"/>
                </a:solidFill>
                <a:latin typeface="Poppins"/>
                <a:sym typeface="Comic Sans MS"/>
              </a:rPr>
              <a:t>My Little Project</a:t>
            </a:r>
            <a:endParaRPr lang="en-US">
              <a:solidFill>
                <a:schemeClr val="bg1"/>
              </a:solidFill>
              <a:cs typeface="Calibri"/>
            </a:endParaRPr>
          </a:p>
        </p:txBody>
      </p:sp>
      <p:sp>
        <p:nvSpPr>
          <p:cNvPr id="4" name="Google Shape;207;p32">
            <a:extLst>
              <a:ext uri="{FF2B5EF4-FFF2-40B4-BE49-F238E27FC236}">
                <a16:creationId xmlns:a16="http://schemas.microsoft.com/office/drawing/2014/main" id="{6587769D-AE6D-4D83-94B8-E30330B1FB65}"/>
              </a:ext>
            </a:extLst>
          </p:cNvPr>
          <p:cNvSpPr/>
          <p:nvPr/>
        </p:nvSpPr>
        <p:spPr>
          <a:xfrm>
            <a:off x="3445444" y="1371600"/>
            <a:ext cx="5301111" cy="5243690"/>
          </a:xfrm>
          <a:prstGeom prst="rect">
            <a:avLst/>
          </a:prstGeom>
          <a:solidFill>
            <a:schemeClr val="lt1"/>
          </a:solidFill>
          <a:ln w="15875" cap="flat" cmpd="sng">
            <a:solidFill>
              <a:schemeClr val="bg1">
                <a:lumMod val="75000"/>
              </a:schemeClr>
            </a:solidFill>
            <a:prstDash val="solid"/>
            <a:round/>
            <a:headEnd type="none" w="sm" len="sm"/>
            <a:tailEnd type="none" w="sm" len="sm"/>
          </a:ln>
        </p:spPr>
        <p:txBody>
          <a:bodyPr spcFirstLastPara="1" wrap="square" lIns="91433" tIns="45700" rIns="91433" bIns="45700" anchor="t" anchorCtr="0">
            <a:noAutofit/>
          </a:bodyPr>
          <a:lstStyle/>
          <a:p>
            <a:pPr marL="0" marR="0" lvl="0" indent="0" algn="ctr" defTabSz="914400" rtl="0" eaLnBrk="1" fontAlgn="auto" latinLnBrk="0" hangingPunct="1">
              <a:lnSpc>
                <a:spcPct val="120000"/>
              </a:lnSpc>
              <a:spcBef>
                <a:spcPts val="600"/>
              </a:spcBef>
              <a:spcAft>
                <a:spcPts val="600"/>
              </a:spcAft>
              <a:buClrTx/>
              <a:buSzTx/>
              <a:buFontTx/>
              <a:buNone/>
              <a:tabLst/>
              <a:defRPr/>
            </a:pPr>
            <a:r>
              <a:rPr kumimoji="0" lang="en-GB" sz="28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Student Information</a:t>
            </a:r>
          </a:p>
          <a:p>
            <a:pPr marL="0" marR="0" lvl="0" indent="0" algn="ctr" defTabSz="914400" rtl="0" eaLnBrk="1" fontAlgn="auto" latinLnBrk="0" hangingPunct="1">
              <a:lnSpc>
                <a:spcPct val="120000"/>
              </a:lnSpc>
              <a:spcBef>
                <a:spcPts val="600"/>
              </a:spcBef>
              <a:spcAft>
                <a:spcPts val="600"/>
              </a:spcAft>
              <a:buClrTx/>
              <a:buSzTx/>
              <a:buFontTx/>
              <a:buNone/>
              <a:tabLst/>
              <a:defRPr/>
            </a:pPr>
            <a:endParaRPr kumimoji="0" lang="en-GB" sz="28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endParaRPr>
          </a:p>
          <a:p>
            <a:pPr marL="0" marR="0" lvl="0" indent="0" algn="l" defTabSz="914400" rtl="0" eaLnBrk="1" fontAlgn="auto" latinLnBrk="0" hangingPunct="1">
              <a:lnSpc>
                <a:spcPct val="120000"/>
              </a:lnSpc>
              <a:spcBef>
                <a:spcPts val="600"/>
              </a:spcBef>
              <a:spcAft>
                <a:spcPts val="600"/>
              </a:spcAft>
              <a:buClrTx/>
              <a:buSzTx/>
              <a:buFontTx/>
              <a:buNone/>
              <a:tabLst/>
              <a:defRPr/>
            </a:pPr>
            <a:r>
              <a:rPr kumimoji="0" lang="en-GB" sz="28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Name: </a:t>
            </a:r>
            <a:r>
              <a:rPr kumimoji="0" lang="en-GB" sz="105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______________________</a:t>
            </a:r>
            <a:endParaRPr kumimoji="0" lang="en-GB" sz="28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mn-ea"/>
              <a:cs typeface="+mn-cs"/>
            </a:endParaRPr>
          </a:p>
          <a:p>
            <a:pPr lvl="0">
              <a:lnSpc>
                <a:spcPct val="120000"/>
              </a:lnSpc>
              <a:spcBef>
                <a:spcPts val="600"/>
              </a:spcBef>
              <a:spcAft>
                <a:spcPts val="600"/>
              </a:spcAft>
              <a:defRPr/>
            </a:pPr>
            <a:r>
              <a:rPr kumimoji="0" lang="en-GB" sz="28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Age: </a:t>
            </a:r>
            <a:r>
              <a:rPr lang="en-GB" sz="105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______________________ </a:t>
            </a:r>
          </a:p>
          <a:p>
            <a:pPr lvl="0">
              <a:lnSpc>
                <a:spcPct val="120000"/>
              </a:lnSpc>
              <a:spcBef>
                <a:spcPts val="600"/>
              </a:spcBef>
              <a:spcAft>
                <a:spcPts val="600"/>
              </a:spcAft>
              <a:defRPr/>
            </a:pPr>
            <a:r>
              <a:rPr kumimoji="0" lang="en-GB" sz="28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Place of Birth: </a:t>
            </a:r>
            <a:r>
              <a:rPr lang="en-GB" sz="105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a:t>
            </a:r>
            <a:r>
              <a:rPr kumimoji="0" lang="en-GB" sz="28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a:t>
            </a:r>
            <a:r>
              <a:rPr lang="en-GB" sz="105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a:t>
            </a:r>
            <a:r>
              <a:rPr kumimoji="0" lang="en-GB" sz="28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a:t>
            </a:r>
            <a:r>
              <a:rPr lang="en-GB" sz="105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______________</a:t>
            </a:r>
            <a:endParaRPr kumimoji="0" lang="en-GB" sz="28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endParaRPr>
          </a:p>
          <a:p>
            <a:pPr lvl="0">
              <a:lnSpc>
                <a:spcPct val="120000"/>
              </a:lnSpc>
              <a:spcBef>
                <a:spcPts val="600"/>
              </a:spcBef>
              <a:spcAft>
                <a:spcPts val="600"/>
              </a:spcAft>
              <a:defRPr/>
            </a:pPr>
            <a:r>
              <a:rPr kumimoji="0" lang="en-GB" sz="28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School Name: </a:t>
            </a:r>
            <a:r>
              <a:rPr lang="en-GB" sz="105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___________________________________ </a:t>
            </a:r>
            <a:endParaRPr kumimoji="0" lang="en-GB" sz="28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endParaRPr>
          </a:p>
          <a:p>
            <a:pPr lvl="0">
              <a:lnSpc>
                <a:spcPct val="120000"/>
              </a:lnSpc>
              <a:spcBef>
                <a:spcPts val="600"/>
              </a:spcBef>
              <a:spcAft>
                <a:spcPts val="600"/>
              </a:spcAft>
              <a:defRPr/>
            </a:pPr>
            <a:r>
              <a:rPr kumimoji="0" lang="en-GB" sz="28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rPr>
              <a:t>Grade: </a:t>
            </a:r>
            <a:r>
              <a:rPr lang="en-GB" sz="1050">
                <a:solidFill>
                  <a:prstClr val="black">
                    <a:lumMod val="65000"/>
                    <a:lumOff val="35000"/>
                  </a:prstClr>
                </a:solidFill>
                <a:latin typeface="Poppins" panose="00000500000000000000" pitchFamily="50" charset="0"/>
                <a:ea typeface="Comic Sans MS"/>
                <a:cs typeface="Poppins" panose="020B0604020202020204" charset="0"/>
                <a:sym typeface="Comic Sans MS"/>
              </a:rPr>
              <a:t>____________</a:t>
            </a:r>
            <a:endParaRPr kumimoji="0" lang="en-GB" sz="280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20B0604020202020204" charset="0"/>
              <a:sym typeface="Comic Sans MS"/>
            </a:endParaRPr>
          </a:p>
        </p:txBody>
      </p:sp>
    </p:spTree>
    <p:custDataLst>
      <p:tags r:id="rId1"/>
    </p:custDataLst>
    <p:extLst>
      <p:ext uri="{BB962C8B-B14F-4D97-AF65-F5344CB8AC3E}">
        <p14:creationId xmlns:p14="http://schemas.microsoft.com/office/powerpoint/2010/main" val="30823117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370</Words>
  <Application>Microsoft Office PowerPoint</Application>
  <PresentationFormat>Widescreen</PresentationFormat>
  <Paragraphs>38</Paragraphs>
  <Slides>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Gill Sans</vt:lpstr>
      <vt:lpstr>Poppins</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Rana Aridi</dc:creator>
  <cp:lastModifiedBy>Rania Khalil</cp:lastModifiedBy>
  <cp:revision>2</cp:revision>
  <dcterms:created xsi:type="dcterms:W3CDTF">2021-10-14T19:51:27Z</dcterms:created>
  <dcterms:modified xsi:type="dcterms:W3CDTF">2021-10-15T12:15:41Z</dcterms:modified>
</cp:coreProperties>
</file>