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notesSlides/notesSlide1.xml" ContentType="application/vnd.openxmlformats-officedocument.presentationml.notesSlide+xml"/>
  <Override PartName="/ppt/tags/tag2.xml" ContentType="application/vnd.openxmlformats-officedocument.presentationml.tags+xml"/>
  <Override PartName="/ppt/notesSlides/notesSlide2.xml" ContentType="application/vnd.openxmlformats-officedocument.presentationml.notesSlide+xml"/>
  <Override PartName="/ppt/comments/comment1.xml" ContentType="application/vnd.openxmlformats-officedocument.presentationml.comments+xml"/>
  <Override PartName="/ppt/tags/tag3.xml" ContentType="application/vnd.openxmlformats-officedocument.presentationml.tags+xml"/>
  <Override PartName="/ppt/notesSlides/notesSlide3.xml" ContentType="application/vnd.openxmlformats-officedocument.presentationml.notesSlide+xml"/>
  <Override PartName="/ppt/tags/tag4.xml" ContentType="application/vnd.openxmlformats-officedocument.presentationml.tags+xml"/>
  <Override PartName="/ppt/notesSlides/notesSlide4.xml" ContentType="application/vnd.openxmlformats-officedocument.presentationml.notesSlide+xml"/>
  <Override PartName="/ppt/tags/tag5.xml" ContentType="application/vnd.openxmlformats-officedocument.presentationml.tags+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
  </p:notesMasterIdLst>
  <p:sldIdLst>
    <p:sldId id="1770" r:id="rId2"/>
    <p:sldId id="1771" r:id="rId3"/>
    <p:sldId id="1772" r:id="rId4"/>
    <p:sldId id="1774" r:id="rId5"/>
    <p:sldId id="1775" r:id="rId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Kara McBride" initials="" lastIdx="4" clrIdx="0"/>
  <p:cmAuthor id="2" name="Sara Kassab" initials="" lastIdx="1" clrIdx="1"/>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105" d="100"/>
          <a:sy n="105" d="100"/>
        </p:scale>
        <p:origin x="180" y="37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commentAuthors" Target="commentAuthors.xml"/><Relationship Id="rId3" Type="http://schemas.openxmlformats.org/officeDocument/2006/relationships/slide" Target="slides/slide2.xml"/><Relationship Id="rId7" Type="http://schemas.openxmlformats.org/officeDocument/2006/relationships/notesMaster" Target="notesMasters/notesMaster1.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20-12-01T19:19:42.966" idx="2">
    <p:pos x="3426" y="1953"/>
    <p:text>DT: Show the text with the correct order (without yellow). Feedback will be done through VO for these.</p:tex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FACCF7A-395D-443B-9EA8-172D74F13257}" type="datetimeFigureOut">
              <a:rPr lang="en-US" smtClean="0"/>
              <a:t>15-Oct-21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7A0676E-1B7D-4CDB-A252-75FA75CCDEDC}" type="slidenum">
              <a:rPr lang="en-US" smtClean="0"/>
              <a:t>‹#›</a:t>
            </a:fld>
            <a:endParaRPr lang="en-US"/>
          </a:p>
        </p:txBody>
      </p:sp>
    </p:spTree>
    <p:extLst>
      <p:ext uri="{BB962C8B-B14F-4D97-AF65-F5344CB8AC3E}">
        <p14:creationId xmlns:p14="http://schemas.microsoft.com/office/powerpoint/2010/main" val="372051442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7"/>
        <p:cNvGrpSpPr/>
        <p:nvPr/>
      </p:nvGrpSpPr>
      <p:grpSpPr>
        <a:xfrm>
          <a:off x="0" y="0"/>
          <a:ext cx="0" cy="0"/>
          <a:chOff x="0" y="0"/>
          <a:chExt cx="0" cy="0"/>
        </a:xfrm>
      </p:grpSpPr>
      <p:sp>
        <p:nvSpPr>
          <p:cNvPr id="368" name="Google Shape;368;ga35f49ffaa_1_252:notes"/>
          <p:cNvSpPr txBox="1">
            <a:spLocks noGrp="1"/>
          </p:cNvSpPr>
          <p:nvPr>
            <p:ph type="body" idx="1"/>
          </p:nvPr>
        </p:nvSpPr>
        <p:spPr>
          <a:xfrm>
            <a:off x="685800" y="4400550"/>
            <a:ext cx="5486400" cy="360045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Calibri"/>
              <a:buNone/>
            </a:pPr>
            <a:r>
              <a:rPr lang="en" sz="1200" b="1">
                <a:solidFill>
                  <a:schemeClr val="dk1"/>
                </a:solidFill>
                <a:latin typeface="Poppins" panose="00000500000000000000" pitchFamily="2" charset="0"/>
                <a:ea typeface="Calibri"/>
                <a:cs typeface="Poppins" panose="00000500000000000000" pitchFamily="2" charset="0"/>
                <a:sym typeface="Calibri"/>
              </a:rPr>
              <a:t>Narration/Voiceover: </a:t>
            </a:r>
            <a:r>
              <a:rPr lang="en" sz="1200">
                <a:solidFill>
                  <a:schemeClr val="dk1"/>
                </a:solidFill>
                <a:latin typeface="Poppins" panose="00000500000000000000" pitchFamily="2" charset="0"/>
                <a:ea typeface="Calibri"/>
                <a:cs typeface="Poppins" panose="00000500000000000000" pitchFamily="2" charset="0"/>
                <a:sym typeface="Calibri"/>
              </a:rPr>
              <a:t>For the first activity, you have to order the scrambled sentences at the top to complete the paragraph between the lines. Drag the sentences to the correct place in the paragraph. You can look at the pictures at the top for a hint. Remember, this text is about how to create an aquarium home for a pet fish.</a:t>
            </a:r>
            <a:endParaRPr sz="1200">
              <a:latin typeface="Poppins" panose="00000500000000000000" pitchFamily="2" charset="0"/>
              <a:ea typeface="Calibri"/>
              <a:cs typeface="Poppins" panose="00000500000000000000" pitchFamily="2" charset="0"/>
              <a:sym typeface="Calibri"/>
            </a:endParaRPr>
          </a:p>
        </p:txBody>
      </p:sp>
      <p:sp>
        <p:nvSpPr>
          <p:cNvPr id="369" name="Google Shape;369;ga35f49ffaa_1_25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28127403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3"/>
        <p:cNvGrpSpPr/>
        <p:nvPr/>
      </p:nvGrpSpPr>
      <p:grpSpPr>
        <a:xfrm>
          <a:off x="0" y="0"/>
          <a:ext cx="0" cy="0"/>
          <a:chOff x="0" y="0"/>
          <a:chExt cx="0" cy="0"/>
        </a:xfrm>
      </p:grpSpPr>
      <p:sp>
        <p:nvSpPr>
          <p:cNvPr id="394" name="Google Shape;394;ga35f49ffaa_1_27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95" name="Google Shape;395;ga35f49ffaa_1_27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 b="1"/>
              <a:t>Narration/VO: </a:t>
            </a:r>
            <a:r>
              <a:rPr lang="en"/>
              <a:t>This is the correct order for the text. Notice the sentences start with these words: first, then, next, and finally. </a:t>
            </a:r>
            <a:endParaRPr/>
          </a:p>
        </p:txBody>
      </p:sp>
      <p:sp>
        <p:nvSpPr>
          <p:cNvPr id="396" name="Google Shape;396;ga35f49ffaa_1_27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0000000-1234-1234-1234-123412341234}" type="slidenum">
              <a:rPr kumimoji="0" lang="en" sz="1200" b="0" i="0" u="none" strike="noStrike" kern="1200" cap="none" spc="0" normalizeH="0" baseline="0" noProof="0">
                <a:ln>
                  <a:noFill/>
                </a:ln>
                <a:solidFill>
                  <a:prstClr val="black"/>
                </a:solidFill>
                <a:effectLst/>
                <a:uLnTx/>
                <a:uFillTx/>
                <a:latin typeface="Poppins" panose="00000500000000000000" pitchFamily="2"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sz="1200" b="0" i="0" u="none" strike="noStrike" kern="1200" cap="none" spc="0" normalizeH="0" baseline="0" noProof="0">
              <a:ln>
                <a:noFill/>
              </a:ln>
              <a:solidFill>
                <a:prstClr val="black"/>
              </a:solidFill>
              <a:effectLst/>
              <a:uLnTx/>
              <a:uFillTx/>
              <a:latin typeface="Poppins" panose="00000500000000000000" pitchFamily="2" charset="0"/>
              <a:ea typeface="+mn-ea"/>
              <a:cs typeface="+mn-cs"/>
            </a:endParaRPr>
          </a:p>
        </p:txBody>
      </p:sp>
    </p:spTree>
    <p:extLst>
      <p:ext uri="{BB962C8B-B14F-4D97-AF65-F5344CB8AC3E}">
        <p14:creationId xmlns:p14="http://schemas.microsoft.com/office/powerpoint/2010/main" val="240201597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1"/>
        <p:cNvGrpSpPr/>
        <p:nvPr/>
      </p:nvGrpSpPr>
      <p:grpSpPr>
        <a:xfrm>
          <a:off x="0" y="0"/>
          <a:ext cx="0" cy="0"/>
          <a:chOff x="0" y="0"/>
          <a:chExt cx="0" cy="0"/>
        </a:xfrm>
      </p:grpSpPr>
      <p:sp>
        <p:nvSpPr>
          <p:cNvPr id="422" name="Google Shape;422;ga35f49ffaa_1_304:notes"/>
          <p:cNvSpPr txBox="1">
            <a:spLocks noGrp="1"/>
          </p:cNvSpPr>
          <p:nvPr>
            <p:ph type="body" idx="1"/>
          </p:nvPr>
        </p:nvSpPr>
        <p:spPr>
          <a:xfrm>
            <a:off x="685800" y="4400550"/>
            <a:ext cx="5486400" cy="360045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Calibri"/>
              <a:buNone/>
            </a:pPr>
            <a:r>
              <a:rPr lang="en" sz="1200" b="1">
                <a:solidFill>
                  <a:schemeClr val="dk1"/>
                </a:solidFill>
              </a:rPr>
              <a:t>Narration/Voiceover: </a:t>
            </a:r>
            <a:r>
              <a:rPr lang="en" sz="1200">
                <a:solidFill>
                  <a:schemeClr val="dk1"/>
                </a:solidFill>
              </a:rPr>
              <a:t>In the </a:t>
            </a:r>
            <a:r>
              <a:rPr lang="en-US" sz="1200">
                <a:solidFill>
                  <a:schemeClr val="dk1"/>
                </a:solidFill>
              </a:rPr>
              <a:t>next</a:t>
            </a:r>
            <a:r>
              <a:rPr lang="en" sz="1200">
                <a:solidFill>
                  <a:schemeClr val="dk1"/>
                </a:solidFill>
              </a:rPr>
              <a:t> activity, number the sentences to order them correctly. Choose the number from the drop list next to each sentence. This paragraph is about how to make a jam sandwich. </a:t>
            </a:r>
            <a:endParaRPr/>
          </a:p>
        </p:txBody>
      </p:sp>
      <p:sp>
        <p:nvSpPr>
          <p:cNvPr id="423" name="Google Shape;423;ga35f49ffaa_1_30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82074567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8"/>
        <p:cNvGrpSpPr/>
        <p:nvPr/>
      </p:nvGrpSpPr>
      <p:grpSpPr>
        <a:xfrm>
          <a:off x="0" y="0"/>
          <a:ext cx="0" cy="0"/>
          <a:chOff x="0" y="0"/>
          <a:chExt cx="0" cy="0"/>
        </a:xfrm>
      </p:grpSpPr>
      <p:sp>
        <p:nvSpPr>
          <p:cNvPr id="449" name="Google Shape;449;gaeb4efc029_0_5:notes"/>
          <p:cNvSpPr txBox="1">
            <a:spLocks noGrp="1"/>
          </p:cNvSpPr>
          <p:nvPr>
            <p:ph type="body" idx="1"/>
          </p:nvPr>
        </p:nvSpPr>
        <p:spPr>
          <a:xfrm>
            <a:off x="685800" y="4400550"/>
            <a:ext cx="5486400" cy="36006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b="1"/>
              <a:t>Narration/VO: </a:t>
            </a:r>
            <a:r>
              <a:rPr lang="en">
                <a:solidFill>
                  <a:schemeClr val="dk1"/>
                </a:solidFill>
              </a:rPr>
              <a:t>This is the correct order for the text. Notice the sentences start with these words: first, next, then, and finally. </a:t>
            </a:r>
            <a:endParaRPr/>
          </a:p>
        </p:txBody>
      </p:sp>
      <p:sp>
        <p:nvSpPr>
          <p:cNvPr id="450" name="Google Shape;450;gaeb4efc029_0_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5463915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1"/>
        <p:cNvGrpSpPr/>
        <p:nvPr/>
      </p:nvGrpSpPr>
      <p:grpSpPr>
        <a:xfrm>
          <a:off x="0" y="0"/>
          <a:ext cx="0" cy="0"/>
          <a:chOff x="0" y="0"/>
          <a:chExt cx="0" cy="0"/>
        </a:xfrm>
      </p:grpSpPr>
      <p:sp>
        <p:nvSpPr>
          <p:cNvPr id="462" name="Google Shape;462;ga35f49ffaa_1_329:notes"/>
          <p:cNvSpPr txBox="1">
            <a:spLocks noGrp="1"/>
          </p:cNvSpPr>
          <p:nvPr>
            <p:ph type="body" idx="1"/>
          </p:nvPr>
        </p:nvSpPr>
        <p:spPr>
          <a:xfrm>
            <a:off x="685800" y="4400550"/>
            <a:ext cx="5486400" cy="360045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 sz="1200" b="1">
                <a:solidFill>
                  <a:schemeClr val="dk1"/>
                </a:solidFill>
                <a:latin typeface="Poppins" panose="00000500000000000000" pitchFamily="2" charset="0"/>
                <a:ea typeface="Calibri"/>
                <a:cs typeface="Poppins" panose="00000500000000000000" pitchFamily="2" charset="0"/>
                <a:sym typeface="Calibri"/>
              </a:rPr>
              <a:t>Narration/Voiceover: </a:t>
            </a:r>
            <a:r>
              <a:rPr lang="en" sz="1200">
                <a:solidFill>
                  <a:schemeClr val="dk1"/>
                </a:solidFill>
                <a:latin typeface="Poppins" panose="00000500000000000000" pitchFamily="2" charset="0"/>
                <a:ea typeface="Calibri"/>
                <a:cs typeface="Poppins" panose="00000500000000000000" pitchFamily="2" charset="0"/>
                <a:sym typeface="Calibri"/>
              </a:rPr>
              <a:t>For this activity, sentences at the top are scrambled. write a paragraph about choosing a puppy. Order the sentences by dragging them next to the correct sequence word. </a:t>
            </a:r>
            <a:endParaRPr>
              <a:latin typeface="Poppins" panose="00000500000000000000" pitchFamily="2" charset="0"/>
              <a:ea typeface="Calibri"/>
              <a:cs typeface="Poppins" panose="00000500000000000000" pitchFamily="2" charset="0"/>
              <a:sym typeface="Calibri"/>
            </a:endParaRPr>
          </a:p>
        </p:txBody>
      </p:sp>
      <p:sp>
        <p:nvSpPr>
          <p:cNvPr id="463" name="Google Shape;463;ga35f49ffaa_1_32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13651328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B6F6A5-25E0-4AA2-B97B-64609F26E232}"/>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6899CC70-E2F1-4DDE-B00F-66DCB6A8524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B8191AEA-C03C-456A-B90A-CE2DACA67017}"/>
              </a:ext>
            </a:extLst>
          </p:cNvPr>
          <p:cNvSpPr>
            <a:spLocks noGrp="1"/>
          </p:cNvSpPr>
          <p:nvPr>
            <p:ph type="dt" sz="half" idx="10"/>
          </p:nvPr>
        </p:nvSpPr>
        <p:spPr/>
        <p:txBody>
          <a:bodyPr/>
          <a:lstStyle/>
          <a:p>
            <a:fld id="{FF1A0D24-2969-495C-91D3-76A1D66C53D3}" type="datetimeFigureOut">
              <a:rPr lang="en-US" smtClean="0"/>
              <a:t>15-Oct-21</a:t>
            </a:fld>
            <a:endParaRPr lang="en-US"/>
          </a:p>
        </p:txBody>
      </p:sp>
      <p:sp>
        <p:nvSpPr>
          <p:cNvPr id="5" name="Footer Placeholder 4">
            <a:extLst>
              <a:ext uri="{FF2B5EF4-FFF2-40B4-BE49-F238E27FC236}">
                <a16:creationId xmlns:a16="http://schemas.microsoft.com/office/drawing/2014/main" id="{06B42B4B-2864-4381-89F8-CA54FCEDE2A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415EE2A-1105-4CE7-A5CD-24477F259530}"/>
              </a:ext>
            </a:extLst>
          </p:cNvPr>
          <p:cNvSpPr>
            <a:spLocks noGrp="1"/>
          </p:cNvSpPr>
          <p:nvPr>
            <p:ph type="sldNum" sz="quarter" idx="12"/>
          </p:nvPr>
        </p:nvSpPr>
        <p:spPr/>
        <p:txBody>
          <a:bodyPr/>
          <a:lstStyle/>
          <a:p>
            <a:fld id="{98BB606B-2951-452B-86EC-C53BFCD657B5}" type="slidenum">
              <a:rPr lang="en-US" smtClean="0"/>
              <a:t>‹#›</a:t>
            </a:fld>
            <a:endParaRPr lang="en-US"/>
          </a:p>
        </p:txBody>
      </p:sp>
    </p:spTree>
    <p:extLst>
      <p:ext uri="{BB962C8B-B14F-4D97-AF65-F5344CB8AC3E}">
        <p14:creationId xmlns:p14="http://schemas.microsoft.com/office/powerpoint/2010/main" val="401612683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3A2826-A45D-411D-84C4-5127D6FBDA73}"/>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65146B5A-1C31-44C4-A100-F650C094B7E5}"/>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5794A73-221B-4045-91CB-0DD8631A1220}"/>
              </a:ext>
            </a:extLst>
          </p:cNvPr>
          <p:cNvSpPr>
            <a:spLocks noGrp="1"/>
          </p:cNvSpPr>
          <p:nvPr>
            <p:ph type="dt" sz="half" idx="10"/>
          </p:nvPr>
        </p:nvSpPr>
        <p:spPr/>
        <p:txBody>
          <a:bodyPr/>
          <a:lstStyle/>
          <a:p>
            <a:fld id="{FF1A0D24-2969-495C-91D3-76A1D66C53D3}" type="datetimeFigureOut">
              <a:rPr lang="en-US" smtClean="0"/>
              <a:t>15-Oct-21</a:t>
            </a:fld>
            <a:endParaRPr lang="en-US"/>
          </a:p>
        </p:txBody>
      </p:sp>
      <p:sp>
        <p:nvSpPr>
          <p:cNvPr id="5" name="Footer Placeholder 4">
            <a:extLst>
              <a:ext uri="{FF2B5EF4-FFF2-40B4-BE49-F238E27FC236}">
                <a16:creationId xmlns:a16="http://schemas.microsoft.com/office/drawing/2014/main" id="{B09602DF-615A-4F6E-8FC9-6EFCCED58E3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BC14611-D5B3-478C-8021-02812848F6A9}"/>
              </a:ext>
            </a:extLst>
          </p:cNvPr>
          <p:cNvSpPr>
            <a:spLocks noGrp="1"/>
          </p:cNvSpPr>
          <p:nvPr>
            <p:ph type="sldNum" sz="quarter" idx="12"/>
          </p:nvPr>
        </p:nvSpPr>
        <p:spPr/>
        <p:txBody>
          <a:bodyPr/>
          <a:lstStyle/>
          <a:p>
            <a:fld id="{98BB606B-2951-452B-86EC-C53BFCD657B5}" type="slidenum">
              <a:rPr lang="en-US" smtClean="0"/>
              <a:t>‹#›</a:t>
            </a:fld>
            <a:endParaRPr lang="en-US"/>
          </a:p>
        </p:txBody>
      </p:sp>
    </p:spTree>
    <p:extLst>
      <p:ext uri="{BB962C8B-B14F-4D97-AF65-F5344CB8AC3E}">
        <p14:creationId xmlns:p14="http://schemas.microsoft.com/office/powerpoint/2010/main" val="33501447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F48CADFB-718C-4FFF-9259-0094B6029182}"/>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6149EA5B-534C-40F7-8C7C-9B27C60EAF2E}"/>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D4FB511-F28A-4A5D-AEB6-396593B8FBCF}"/>
              </a:ext>
            </a:extLst>
          </p:cNvPr>
          <p:cNvSpPr>
            <a:spLocks noGrp="1"/>
          </p:cNvSpPr>
          <p:nvPr>
            <p:ph type="dt" sz="half" idx="10"/>
          </p:nvPr>
        </p:nvSpPr>
        <p:spPr/>
        <p:txBody>
          <a:bodyPr/>
          <a:lstStyle/>
          <a:p>
            <a:fld id="{FF1A0D24-2969-495C-91D3-76A1D66C53D3}" type="datetimeFigureOut">
              <a:rPr lang="en-US" smtClean="0"/>
              <a:t>15-Oct-21</a:t>
            </a:fld>
            <a:endParaRPr lang="en-US"/>
          </a:p>
        </p:txBody>
      </p:sp>
      <p:sp>
        <p:nvSpPr>
          <p:cNvPr id="5" name="Footer Placeholder 4">
            <a:extLst>
              <a:ext uri="{FF2B5EF4-FFF2-40B4-BE49-F238E27FC236}">
                <a16:creationId xmlns:a16="http://schemas.microsoft.com/office/drawing/2014/main" id="{8445C7E7-B785-4398-B9D2-13EEFC53170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122632E-F0C9-4F60-8606-16FBEDDA89CF}"/>
              </a:ext>
            </a:extLst>
          </p:cNvPr>
          <p:cNvSpPr>
            <a:spLocks noGrp="1"/>
          </p:cNvSpPr>
          <p:nvPr>
            <p:ph type="sldNum" sz="quarter" idx="12"/>
          </p:nvPr>
        </p:nvSpPr>
        <p:spPr/>
        <p:txBody>
          <a:bodyPr/>
          <a:lstStyle/>
          <a:p>
            <a:fld id="{98BB606B-2951-452B-86EC-C53BFCD657B5}" type="slidenum">
              <a:rPr lang="en-US" smtClean="0"/>
              <a:t>‹#›</a:t>
            </a:fld>
            <a:endParaRPr lang="en-US"/>
          </a:p>
        </p:txBody>
      </p:sp>
    </p:spTree>
    <p:extLst>
      <p:ext uri="{BB962C8B-B14F-4D97-AF65-F5344CB8AC3E}">
        <p14:creationId xmlns:p14="http://schemas.microsoft.com/office/powerpoint/2010/main" val="32966699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43166D-6B7C-46B8-A793-EA2D512CA7BB}"/>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2EE05483-78C9-4B94-A028-555466BD7E43}"/>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CE8D8E5-8CE5-4EAE-99B2-8D9AB780C75D}"/>
              </a:ext>
            </a:extLst>
          </p:cNvPr>
          <p:cNvSpPr>
            <a:spLocks noGrp="1"/>
          </p:cNvSpPr>
          <p:nvPr>
            <p:ph type="dt" sz="half" idx="10"/>
          </p:nvPr>
        </p:nvSpPr>
        <p:spPr/>
        <p:txBody>
          <a:bodyPr/>
          <a:lstStyle/>
          <a:p>
            <a:fld id="{FF1A0D24-2969-495C-91D3-76A1D66C53D3}" type="datetimeFigureOut">
              <a:rPr lang="en-US" smtClean="0"/>
              <a:t>15-Oct-21</a:t>
            </a:fld>
            <a:endParaRPr lang="en-US"/>
          </a:p>
        </p:txBody>
      </p:sp>
      <p:sp>
        <p:nvSpPr>
          <p:cNvPr id="5" name="Footer Placeholder 4">
            <a:extLst>
              <a:ext uri="{FF2B5EF4-FFF2-40B4-BE49-F238E27FC236}">
                <a16:creationId xmlns:a16="http://schemas.microsoft.com/office/drawing/2014/main" id="{3911F42C-6DB5-4147-AB1C-2E31F1CEFB9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3DF0E91-94BA-4F9D-8C10-F298BB529499}"/>
              </a:ext>
            </a:extLst>
          </p:cNvPr>
          <p:cNvSpPr>
            <a:spLocks noGrp="1"/>
          </p:cNvSpPr>
          <p:nvPr>
            <p:ph type="sldNum" sz="quarter" idx="12"/>
          </p:nvPr>
        </p:nvSpPr>
        <p:spPr/>
        <p:txBody>
          <a:bodyPr/>
          <a:lstStyle/>
          <a:p>
            <a:fld id="{98BB606B-2951-452B-86EC-C53BFCD657B5}" type="slidenum">
              <a:rPr lang="en-US" smtClean="0"/>
              <a:t>‹#›</a:t>
            </a:fld>
            <a:endParaRPr lang="en-US"/>
          </a:p>
        </p:txBody>
      </p:sp>
    </p:spTree>
    <p:extLst>
      <p:ext uri="{BB962C8B-B14F-4D97-AF65-F5344CB8AC3E}">
        <p14:creationId xmlns:p14="http://schemas.microsoft.com/office/powerpoint/2010/main" val="18809455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F0F34E-DEE0-4825-B6C5-836899E64B74}"/>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5EF2580D-69D3-4A63-AAF2-00E72F5D6A9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AD780BB2-974F-425F-A8C3-CFC89E159890}"/>
              </a:ext>
            </a:extLst>
          </p:cNvPr>
          <p:cNvSpPr>
            <a:spLocks noGrp="1"/>
          </p:cNvSpPr>
          <p:nvPr>
            <p:ph type="dt" sz="half" idx="10"/>
          </p:nvPr>
        </p:nvSpPr>
        <p:spPr/>
        <p:txBody>
          <a:bodyPr/>
          <a:lstStyle/>
          <a:p>
            <a:fld id="{FF1A0D24-2969-495C-91D3-76A1D66C53D3}" type="datetimeFigureOut">
              <a:rPr lang="en-US" smtClean="0"/>
              <a:t>15-Oct-21</a:t>
            </a:fld>
            <a:endParaRPr lang="en-US"/>
          </a:p>
        </p:txBody>
      </p:sp>
      <p:sp>
        <p:nvSpPr>
          <p:cNvPr id="5" name="Footer Placeholder 4">
            <a:extLst>
              <a:ext uri="{FF2B5EF4-FFF2-40B4-BE49-F238E27FC236}">
                <a16:creationId xmlns:a16="http://schemas.microsoft.com/office/drawing/2014/main" id="{273A7243-5F27-4A4A-97EB-D85AEDF0D6C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38BDF94-5E50-4EB8-ACFB-593AC622A8CD}"/>
              </a:ext>
            </a:extLst>
          </p:cNvPr>
          <p:cNvSpPr>
            <a:spLocks noGrp="1"/>
          </p:cNvSpPr>
          <p:nvPr>
            <p:ph type="sldNum" sz="quarter" idx="12"/>
          </p:nvPr>
        </p:nvSpPr>
        <p:spPr/>
        <p:txBody>
          <a:bodyPr/>
          <a:lstStyle/>
          <a:p>
            <a:fld id="{98BB606B-2951-452B-86EC-C53BFCD657B5}" type="slidenum">
              <a:rPr lang="en-US" smtClean="0"/>
              <a:t>‹#›</a:t>
            </a:fld>
            <a:endParaRPr lang="en-US"/>
          </a:p>
        </p:txBody>
      </p:sp>
    </p:spTree>
    <p:extLst>
      <p:ext uri="{BB962C8B-B14F-4D97-AF65-F5344CB8AC3E}">
        <p14:creationId xmlns:p14="http://schemas.microsoft.com/office/powerpoint/2010/main" val="77850912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BCC949-8519-4B0F-B2B6-2D303EB6E073}"/>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AB85F550-6BCA-4259-8FC6-A952EC9D5E85}"/>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9B4B3A84-9A88-40B5-AA3A-79674FFDAA7C}"/>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E2CE6032-7FCF-4B8F-9A3D-A340EE654AA8}"/>
              </a:ext>
            </a:extLst>
          </p:cNvPr>
          <p:cNvSpPr>
            <a:spLocks noGrp="1"/>
          </p:cNvSpPr>
          <p:nvPr>
            <p:ph type="dt" sz="half" idx="10"/>
          </p:nvPr>
        </p:nvSpPr>
        <p:spPr/>
        <p:txBody>
          <a:bodyPr/>
          <a:lstStyle/>
          <a:p>
            <a:fld id="{FF1A0D24-2969-495C-91D3-76A1D66C53D3}" type="datetimeFigureOut">
              <a:rPr lang="en-US" smtClean="0"/>
              <a:t>15-Oct-21</a:t>
            </a:fld>
            <a:endParaRPr lang="en-US"/>
          </a:p>
        </p:txBody>
      </p:sp>
      <p:sp>
        <p:nvSpPr>
          <p:cNvPr id="6" name="Footer Placeholder 5">
            <a:extLst>
              <a:ext uri="{FF2B5EF4-FFF2-40B4-BE49-F238E27FC236}">
                <a16:creationId xmlns:a16="http://schemas.microsoft.com/office/drawing/2014/main" id="{7885FD2F-3953-45F5-9D57-D2AA811D37C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7B10929-47C1-4DB3-B97C-DD4140CCDE32}"/>
              </a:ext>
            </a:extLst>
          </p:cNvPr>
          <p:cNvSpPr>
            <a:spLocks noGrp="1"/>
          </p:cNvSpPr>
          <p:nvPr>
            <p:ph type="sldNum" sz="quarter" idx="12"/>
          </p:nvPr>
        </p:nvSpPr>
        <p:spPr/>
        <p:txBody>
          <a:bodyPr/>
          <a:lstStyle/>
          <a:p>
            <a:fld id="{98BB606B-2951-452B-86EC-C53BFCD657B5}" type="slidenum">
              <a:rPr lang="en-US" smtClean="0"/>
              <a:t>‹#›</a:t>
            </a:fld>
            <a:endParaRPr lang="en-US"/>
          </a:p>
        </p:txBody>
      </p:sp>
    </p:spTree>
    <p:extLst>
      <p:ext uri="{BB962C8B-B14F-4D97-AF65-F5344CB8AC3E}">
        <p14:creationId xmlns:p14="http://schemas.microsoft.com/office/powerpoint/2010/main" val="1294677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0FEBA4-0B76-425C-93AF-08C783033739}"/>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985E30B0-06A5-48F0-BCD7-62B6F1BBE789}"/>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384EFA71-6E81-41C6-9F44-5A3AC55ECD64}"/>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62975597-1CA8-413C-9A0E-2C635AFB25F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9EB93D5A-ED4F-46AC-B029-76CA444C3F1C}"/>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7D1EE57B-03BA-444F-B1E3-59226E53F036}"/>
              </a:ext>
            </a:extLst>
          </p:cNvPr>
          <p:cNvSpPr>
            <a:spLocks noGrp="1"/>
          </p:cNvSpPr>
          <p:nvPr>
            <p:ph type="dt" sz="half" idx="10"/>
          </p:nvPr>
        </p:nvSpPr>
        <p:spPr/>
        <p:txBody>
          <a:bodyPr/>
          <a:lstStyle/>
          <a:p>
            <a:fld id="{FF1A0D24-2969-495C-91D3-76A1D66C53D3}" type="datetimeFigureOut">
              <a:rPr lang="en-US" smtClean="0"/>
              <a:t>15-Oct-21</a:t>
            </a:fld>
            <a:endParaRPr lang="en-US"/>
          </a:p>
        </p:txBody>
      </p:sp>
      <p:sp>
        <p:nvSpPr>
          <p:cNvPr id="8" name="Footer Placeholder 7">
            <a:extLst>
              <a:ext uri="{FF2B5EF4-FFF2-40B4-BE49-F238E27FC236}">
                <a16:creationId xmlns:a16="http://schemas.microsoft.com/office/drawing/2014/main" id="{B520F764-D279-40E2-BDFA-80DF6FBE1C3E}"/>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7533362B-9FAC-4C5B-BD8E-454AE3B26E44}"/>
              </a:ext>
            </a:extLst>
          </p:cNvPr>
          <p:cNvSpPr>
            <a:spLocks noGrp="1"/>
          </p:cNvSpPr>
          <p:nvPr>
            <p:ph type="sldNum" sz="quarter" idx="12"/>
          </p:nvPr>
        </p:nvSpPr>
        <p:spPr/>
        <p:txBody>
          <a:bodyPr/>
          <a:lstStyle/>
          <a:p>
            <a:fld id="{98BB606B-2951-452B-86EC-C53BFCD657B5}" type="slidenum">
              <a:rPr lang="en-US" smtClean="0"/>
              <a:t>‹#›</a:t>
            </a:fld>
            <a:endParaRPr lang="en-US"/>
          </a:p>
        </p:txBody>
      </p:sp>
    </p:spTree>
    <p:extLst>
      <p:ext uri="{BB962C8B-B14F-4D97-AF65-F5344CB8AC3E}">
        <p14:creationId xmlns:p14="http://schemas.microsoft.com/office/powerpoint/2010/main" val="238786874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52EDD2-CFE4-4ADE-84EB-B60BA4772F93}"/>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FB1A2AFA-E207-4397-9573-DBB5582F4102}"/>
              </a:ext>
            </a:extLst>
          </p:cNvPr>
          <p:cNvSpPr>
            <a:spLocks noGrp="1"/>
          </p:cNvSpPr>
          <p:nvPr>
            <p:ph type="dt" sz="half" idx="10"/>
          </p:nvPr>
        </p:nvSpPr>
        <p:spPr/>
        <p:txBody>
          <a:bodyPr/>
          <a:lstStyle/>
          <a:p>
            <a:fld id="{FF1A0D24-2969-495C-91D3-76A1D66C53D3}" type="datetimeFigureOut">
              <a:rPr lang="en-US" smtClean="0"/>
              <a:t>15-Oct-21</a:t>
            </a:fld>
            <a:endParaRPr lang="en-US"/>
          </a:p>
        </p:txBody>
      </p:sp>
      <p:sp>
        <p:nvSpPr>
          <p:cNvPr id="4" name="Footer Placeholder 3">
            <a:extLst>
              <a:ext uri="{FF2B5EF4-FFF2-40B4-BE49-F238E27FC236}">
                <a16:creationId xmlns:a16="http://schemas.microsoft.com/office/drawing/2014/main" id="{B9AAE697-5706-4987-8AC8-DBC85352ED49}"/>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8E68175B-B989-44C4-94D3-B07F7DF74FF2}"/>
              </a:ext>
            </a:extLst>
          </p:cNvPr>
          <p:cNvSpPr>
            <a:spLocks noGrp="1"/>
          </p:cNvSpPr>
          <p:nvPr>
            <p:ph type="sldNum" sz="quarter" idx="12"/>
          </p:nvPr>
        </p:nvSpPr>
        <p:spPr/>
        <p:txBody>
          <a:bodyPr/>
          <a:lstStyle/>
          <a:p>
            <a:fld id="{98BB606B-2951-452B-86EC-C53BFCD657B5}" type="slidenum">
              <a:rPr lang="en-US" smtClean="0"/>
              <a:t>‹#›</a:t>
            </a:fld>
            <a:endParaRPr lang="en-US"/>
          </a:p>
        </p:txBody>
      </p:sp>
    </p:spTree>
    <p:extLst>
      <p:ext uri="{BB962C8B-B14F-4D97-AF65-F5344CB8AC3E}">
        <p14:creationId xmlns:p14="http://schemas.microsoft.com/office/powerpoint/2010/main" val="4359066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1B81719-5C9F-46FC-89CD-1437FD4A83D5}"/>
              </a:ext>
            </a:extLst>
          </p:cNvPr>
          <p:cNvSpPr>
            <a:spLocks noGrp="1"/>
          </p:cNvSpPr>
          <p:nvPr>
            <p:ph type="dt" sz="half" idx="10"/>
          </p:nvPr>
        </p:nvSpPr>
        <p:spPr/>
        <p:txBody>
          <a:bodyPr/>
          <a:lstStyle/>
          <a:p>
            <a:fld id="{FF1A0D24-2969-495C-91D3-76A1D66C53D3}" type="datetimeFigureOut">
              <a:rPr lang="en-US" smtClean="0"/>
              <a:t>15-Oct-21</a:t>
            </a:fld>
            <a:endParaRPr lang="en-US"/>
          </a:p>
        </p:txBody>
      </p:sp>
      <p:sp>
        <p:nvSpPr>
          <p:cNvPr id="3" name="Footer Placeholder 2">
            <a:extLst>
              <a:ext uri="{FF2B5EF4-FFF2-40B4-BE49-F238E27FC236}">
                <a16:creationId xmlns:a16="http://schemas.microsoft.com/office/drawing/2014/main" id="{71993282-5965-48B3-81EA-D4DF1E408676}"/>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375576F0-446E-45CE-AF61-FD3CE95C6C64}"/>
              </a:ext>
            </a:extLst>
          </p:cNvPr>
          <p:cNvSpPr>
            <a:spLocks noGrp="1"/>
          </p:cNvSpPr>
          <p:nvPr>
            <p:ph type="sldNum" sz="quarter" idx="12"/>
          </p:nvPr>
        </p:nvSpPr>
        <p:spPr/>
        <p:txBody>
          <a:bodyPr/>
          <a:lstStyle/>
          <a:p>
            <a:fld id="{98BB606B-2951-452B-86EC-C53BFCD657B5}" type="slidenum">
              <a:rPr lang="en-US" smtClean="0"/>
              <a:t>‹#›</a:t>
            </a:fld>
            <a:endParaRPr lang="en-US"/>
          </a:p>
        </p:txBody>
      </p:sp>
    </p:spTree>
    <p:extLst>
      <p:ext uri="{BB962C8B-B14F-4D97-AF65-F5344CB8AC3E}">
        <p14:creationId xmlns:p14="http://schemas.microsoft.com/office/powerpoint/2010/main" val="374848573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3E87EF-B298-4242-B787-4E0187BC3EA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FFFFEDA3-1087-40FC-BAEB-4EB09040ABE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8CE85A65-DAE7-4CC3-8E1B-B2525893247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63E9FDF-8FFE-428E-BC91-2AF44805ED58}"/>
              </a:ext>
            </a:extLst>
          </p:cNvPr>
          <p:cNvSpPr>
            <a:spLocks noGrp="1"/>
          </p:cNvSpPr>
          <p:nvPr>
            <p:ph type="dt" sz="half" idx="10"/>
          </p:nvPr>
        </p:nvSpPr>
        <p:spPr/>
        <p:txBody>
          <a:bodyPr/>
          <a:lstStyle/>
          <a:p>
            <a:fld id="{FF1A0D24-2969-495C-91D3-76A1D66C53D3}" type="datetimeFigureOut">
              <a:rPr lang="en-US" smtClean="0"/>
              <a:t>15-Oct-21</a:t>
            </a:fld>
            <a:endParaRPr lang="en-US"/>
          </a:p>
        </p:txBody>
      </p:sp>
      <p:sp>
        <p:nvSpPr>
          <p:cNvPr id="6" name="Footer Placeholder 5">
            <a:extLst>
              <a:ext uri="{FF2B5EF4-FFF2-40B4-BE49-F238E27FC236}">
                <a16:creationId xmlns:a16="http://schemas.microsoft.com/office/drawing/2014/main" id="{9023AF0F-081A-490E-9CD2-07C25F932D7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561ACEC-B7A3-4D71-A068-2C484393C3D4}"/>
              </a:ext>
            </a:extLst>
          </p:cNvPr>
          <p:cNvSpPr>
            <a:spLocks noGrp="1"/>
          </p:cNvSpPr>
          <p:nvPr>
            <p:ph type="sldNum" sz="quarter" idx="12"/>
          </p:nvPr>
        </p:nvSpPr>
        <p:spPr/>
        <p:txBody>
          <a:bodyPr/>
          <a:lstStyle/>
          <a:p>
            <a:fld id="{98BB606B-2951-452B-86EC-C53BFCD657B5}" type="slidenum">
              <a:rPr lang="en-US" smtClean="0"/>
              <a:t>‹#›</a:t>
            </a:fld>
            <a:endParaRPr lang="en-US"/>
          </a:p>
        </p:txBody>
      </p:sp>
    </p:spTree>
    <p:extLst>
      <p:ext uri="{BB962C8B-B14F-4D97-AF65-F5344CB8AC3E}">
        <p14:creationId xmlns:p14="http://schemas.microsoft.com/office/powerpoint/2010/main" val="42672363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053B36-5AFD-4998-A22F-7C29E251DEE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4732ECC4-FDAA-4031-8BE0-2076142455C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55D249F1-2C1A-4720-98FB-0947FCC6F6A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47322B7-2989-4298-8BE1-EB4EA6B425B5}"/>
              </a:ext>
            </a:extLst>
          </p:cNvPr>
          <p:cNvSpPr>
            <a:spLocks noGrp="1"/>
          </p:cNvSpPr>
          <p:nvPr>
            <p:ph type="dt" sz="half" idx="10"/>
          </p:nvPr>
        </p:nvSpPr>
        <p:spPr/>
        <p:txBody>
          <a:bodyPr/>
          <a:lstStyle/>
          <a:p>
            <a:fld id="{FF1A0D24-2969-495C-91D3-76A1D66C53D3}" type="datetimeFigureOut">
              <a:rPr lang="en-US" smtClean="0"/>
              <a:t>15-Oct-21</a:t>
            </a:fld>
            <a:endParaRPr lang="en-US"/>
          </a:p>
        </p:txBody>
      </p:sp>
      <p:sp>
        <p:nvSpPr>
          <p:cNvPr id="6" name="Footer Placeholder 5">
            <a:extLst>
              <a:ext uri="{FF2B5EF4-FFF2-40B4-BE49-F238E27FC236}">
                <a16:creationId xmlns:a16="http://schemas.microsoft.com/office/drawing/2014/main" id="{A05F29FC-84CD-4483-8351-76D100EF707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56AE440-3928-4CCE-AE32-A28EF9BB1A6A}"/>
              </a:ext>
            </a:extLst>
          </p:cNvPr>
          <p:cNvSpPr>
            <a:spLocks noGrp="1"/>
          </p:cNvSpPr>
          <p:nvPr>
            <p:ph type="sldNum" sz="quarter" idx="12"/>
          </p:nvPr>
        </p:nvSpPr>
        <p:spPr/>
        <p:txBody>
          <a:bodyPr/>
          <a:lstStyle/>
          <a:p>
            <a:fld id="{98BB606B-2951-452B-86EC-C53BFCD657B5}" type="slidenum">
              <a:rPr lang="en-US" smtClean="0"/>
              <a:t>‹#›</a:t>
            </a:fld>
            <a:endParaRPr lang="en-US"/>
          </a:p>
        </p:txBody>
      </p:sp>
    </p:spTree>
    <p:extLst>
      <p:ext uri="{BB962C8B-B14F-4D97-AF65-F5344CB8AC3E}">
        <p14:creationId xmlns:p14="http://schemas.microsoft.com/office/powerpoint/2010/main" val="37653685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DAA0314-ACE5-4CEB-BB9D-F052806A7F4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1107871A-AC82-47F0-A791-18F58BF8871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81B991C-E836-401D-87F6-4516403E73F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F1A0D24-2969-495C-91D3-76A1D66C53D3}" type="datetimeFigureOut">
              <a:rPr lang="en-US" smtClean="0"/>
              <a:t>15-Oct-21</a:t>
            </a:fld>
            <a:endParaRPr lang="en-US"/>
          </a:p>
        </p:txBody>
      </p:sp>
      <p:sp>
        <p:nvSpPr>
          <p:cNvPr id="5" name="Footer Placeholder 4">
            <a:extLst>
              <a:ext uri="{FF2B5EF4-FFF2-40B4-BE49-F238E27FC236}">
                <a16:creationId xmlns:a16="http://schemas.microsoft.com/office/drawing/2014/main" id="{C0DDEFB2-3EB2-4538-B220-8F9DB445AC1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A3A18852-D558-438A-A1C3-B94D3CB227F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8BB606B-2951-452B-86EC-C53BFCD657B5}" type="slidenum">
              <a:rPr lang="en-US" smtClean="0"/>
              <a:t>‹#›</a:t>
            </a:fld>
            <a:endParaRPr lang="en-US"/>
          </a:p>
        </p:txBody>
      </p:sp>
    </p:spTree>
    <p:extLst>
      <p:ext uri="{BB962C8B-B14F-4D97-AF65-F5344CB8AC3E}">
        <p14:creationId xmlns:p14="http://schemas.microsoft.com/office/powerpoint/2010/main" val="277531394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notesSlide" Target="../notesSlides/notesSlide1.xml"/><Relationship Id="rId7" Type="http://schemas.openxmlformats.org/officeDocument/2006/relationships/image" Target="../media/image3.png"/><Relationship Id="rId2" Type="http://schemas.openxmlformats.org/officeDocument/2006/relationships/slideLayout" Target="../slideLayouts/slideLayout7.xml"/><Relationship Id="rId1" Type="http://schemas.openxmlformats.org/officeDocument/2006/relationships/tags" Target="../tags/tag1.xml"/><Relationship Id="rId6" Type="http://schemas.openxmlformats.org/officeDocument/2006/relationships/image" Target="../media/image2.png"/><Relationship Id="rId5" Type="http://schemas.microsoft.com/office/2007/relationships/hdphoto" Target="../media/hdphoto1.wdp"/><Relationship Id="rId4" Type="http://schemas.openxmlformats.org/officeDocument/2006/relationships/image" Target="../media/image1.png"/><Relationship Id="rId9" Type="http://schemas.openxmlformats.org/officeDocument/2006/relationships/image" Target="../media/image5.png"/></Relationships>
</file>

<file path=ppt/slides/_rels/slide2.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notesSlide" Target="../notesSlides/notesSlide2.xml"/><Relationship Id="rId7" Type="http://schemas.openxmlformats.org/officeDocument/2006/relationships/image" Target="../media/image3.png"/><Relationship Id="rId2" Type="http://schemas.openxmlformats.org/officeDocument/2006/relationships/slideLayout" Target="../slideLayouts/slideLayout7.xml"/><Relationship Id="rId1" Type="http://schemas.openxmlformats.org/officeDocument/2006/relationships/tags" Target="../tags/tag2.xml"/><Relationship Id="rId6" Type="http://schemas.openxmlformats.org/officeDocument/2006/relationships/image" Target="../media/image2.png"/><Relationship Id="rId5" Type="http://schemas.microsoft.com/office/2007/relationships/hdphoto" Target="../media/hdphoto1.wdp"/><Relationship Id="rId10" Type="http://schemas.openxmlformats.org/officeDocument/2006/relationships/comments" Target="../comments/comment1.xml"/><Relationship Id="rId4" Type="http://schemas.openxmlformats.org/officeDocument/2006/relationships/image" Target="../media/image1.png"/><Relationship Id="rId9" Type="http://schemas.openxmlformats.org/officeDocument/2006/relationships/image" Target="../media/image5.pn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7.xml"/><Relationship Id="rId1" Type="http://schemas.openxmlformats.org/officeDocument/2006/relationships/tags" Target="../tags/tag3.xml"/><Relationship Id="rId5" Type="http://schemas.microsoft.com/office/2007/relationships/hdphoto" Target="../media/hdphoto1.wdp"/><Relationship Id="rId4" Type="http://schemas.openxmlformats.org/officeDocument/2006/relationships/image" Target="../media/image1.pn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7.xml"/><Relationship Id="rId1" Type="http://schemas.openxmlformats.org/officeDocument/2006/relationships/tags" Target="../tags/tag4.xml"/><Relationship Id="rId5" Type="http://schemas.microsoft.com/office/2007/relationships/hdphoto" Target="../media/hdphoto1.wdp"/><Relationship Id="rId4" Type="http://schemas.openxmlformats.org/officeDocument/2006/relationships/image" Target="../media/image1.pn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7.xml"/><Relationship Id="rId1" Type="http://schemas.openxmlformats.org/officeDocument/2006/relationships/tags" Target="../tags/tag5.xml"/><Relationship Id="rId5" Type="http://schemas.microsoft.com/office/2007/relationships/hdphoto" Target="../media/hdphoto1.wdp"/><Relationship Id="rId4"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370"/>
        <p:cNvGrpSpPr/>
        <p:nvPr/>
      </p:nvGrpSpPr>
      <p:grpSpPr>
        <a:xfrm>
          <a:off x="0" y="0"/>
          <a:ext cx="0" cy="0"/>
          <a:chOff x="0" y="0"/>
          <a:chExt cx="0" cy="0"/>
        </a:xfrm>
      </p:grpSpPr>
      <p:sp>
        <p:nvSpPr>
          <p:cNvPr id="379" name="Google Shape;379;p53"/>
          <p:cNvSpPr txBox="1"/>
          <p:nvPr/>
        </p:nvSpPr>
        <p:spPr>
          <a:xfrm>
            <a:off x="672466" y="5194368"/>
            <a:ext cx="6903027" cy="584775"/>
          </a:xfrm>
          <a:prstGeom prst="rect">
            <a:avLst/>
          </a:prstGeom>
          <a:noFill/>
          <a:ln>
            <a:noFill/>
          </a:ln>
        </p:spPr>
        <p:txBody>
          <a:bodyPr spcFirstLastPara="1" wrap="square" lIns="91433" tIns="45700" rIns="91433" bIns="45700" anchor="t"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 sz="3200" b="0" i="0" u="none" strike="noStrike" kern="1200" cap="none" spc="0" normalizeH="0" baseline="0" noProof="0">
                <a:ln>
                  <a:noFill/>
                </a:ln>
                <a:solidFill>
                  <a:prstClr val="black">
                    <a:lumMod val="65000"/>
                    <a:lumOff val="35000"/>
                  </a:prstClr>
                </a:solidFill>
                <a:effectLst/>
                <a:uLnTx/>
                <a:uFillTx/>
                <a:latin typeface="Poppins" panose="00000500000000000000" pitchFamily="50" charset="0"/>
                <a:ea typeface="Comic Sans MS"/>
                <a:cs typeface="Poppins" panose="00000500000000000000" pitchFamily="50" charset="0"/>
                <a:sym typeface="Comic Sans MS"/>
              </a:rPr>
              <a:t>First, fill the aquarium with water.</a:t>
            </a:r>
            <a:endParaRPr kumimoji="0" sz="3200" b="0" i="0" u="none" strike="noStrike" kern="1200" cap="none" spc="0" normalizeH="0" baseline="0" noProof="0">
              <a:ln>
                <a:noFill/>
              </a:ln>
              <a:solidFill>
                <a:prstClr val="black">
                  <a:lumMod val="65000"/>
                  <a:lumOff val="35000"/>
                </a:prstClr>
              </a:solidFill>
              <a:effectLst/>
              <a:uLnTx/>
              <a:uFillTx/>
              <a:latin typeface="Poppins" panose="00000500000000000000" pitchFamily="50" charset="0"/>
              <a:ea typeface="Comic Sans MS"/>
              <a:cs typeface="Poppins" panose="00000500000000000000" pitchFamily="50" charset="0"/>
              <a:sym typeface="Comic Sans MS"/>
            </a:endParaRPr>
          </a:p>
        </p:txBody>
      </p:sp>
      <p:sp>
        <p:nvSpPr>
          <p:cNvPr id="380" name="Google Shape;380;p53"/>
          <p:cNvSpPr txBox="1"/>
          <p:nvPr/>
        </p:nvSpPr>
        <p:spPr>
          <a:xfrm>
            <a:off x="644237" y="4424296"/>
            <a:ext cx="4939145" cy="584775"/>
          </a:xfrm>
          <a:prstGeom prst="rect">
            <a:avLst/>
          </a:prstGeom>
          <a:noFill/>
          <a:ln>
            <a:noFill/>
          </a:ln>
        </p:spPr>
        <p:txBody>
          <a:bodyPr spcFirstLastPara="1" wrap="square" lIns="91433" tIns="45700" rIns="91433" bIns="45700" anchor="t"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 sz="3200" b="0" i="0" u="none" strike="noStrike" kern="1200" cap="none" spc="0" normalizeH="0" baseline="0" noProof="0">
                <a:ln>
                  <a:noFill/>
                </a:ln>
                <a:solidFill>
                  <a:prstClr val="black">
                    <a:lumMod val="65000"/>
                    <a:lumOff val="35000"/>
                  </a:prstClr>
                </a:solidFill>
                <a:effectLst/>
                <a:uLnTx/>
                <a:uFillTx/>
                <a:latin typeface="Poppins" panose="00000500000000000000" pitchFamily="50" charset="0"/>
                <a:ea typeface="Comic Sans MS"/>
                <a:cs typeface="Poppins" panose="00000500000000000000" pitchFamily="50" charset="0"/>
                <a:sym typeface="Comic Sans MS"/>
              </a:rPr>
              <a:t>Then, add some stones.</a:t>
            </a:r>
            <a:endParaRPr kumimoji="0" sz="3200" b="0" i="0" u="none" strike="noStrike" kern="1200" cap="none" spc="0" normalizeH="0" baseline="0" noProof="0">
              <a:ln>
                <a:noFill/>
              </a:ln>
              <a:solidFill>
                <a:prstClr val="black">
                  <a:lumMod val="65000"/>
                  <a:lumOff val="35000"/>
                </a:prstClr>
              </a:solidFill>
              <a:effectLst/>
              <a:uLnTx/>
              <a:uFillTx/>
              <a:latin typeface="Poppins" panose="00000500000000000000" pitchFamily="50" charset="0"/>
              <a:ea typeface="Comic Sans MS"/>
              <a:cs typeface="Poppins" panose="00000500000000000000" pitchFamily="50" charset="0"/>
              <a:sym typeface="Comic Sans MS"/>
            </a:endParaRPr>
          </a:p>
        </p:txBody>
      </p:sp>
      <p:sp>
        <p:nvSpPr>
          <p:cNvPr id="381" name="Google Shape;381;p53"/>
          <p:cNvSpPr txBox="1"/>
          <p:nvPr/>
        </p:nvSpPr>
        <p:spPr>
          <a:xfrm>
            <a:off x="644237" y="5990881"/>
            <a:ext cx="8186305" cy="584775"/>
          </a:xfrm>
          <a:prstGeom prst="rect">
            <a:avLst/>
          </a:prstGeom>
          <a:noFill/>
          <a:ln>
            <a:noFill/>
          </a:ln>
        </p:spPr>
        <p:txBody>
          <a:bodyPr spcFirstLastPara="1" wrap="square" lIns="91433" tIns="45700" rIns="91433" bIns="45700" anchor="t"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3200" b="0" i="0" u="none" strike="noStrike" kern="1200" cap="none" spc="0" normalizeH="0" baseline="0" noProof="0">
              <a:ln>
                <a:noFill/>
              </a:ln>
              <a:solidFill>
                <a:prstClr val="black">
                  <a:lumMod val="65000"/>
                  <a:lumOff val="35000"/>
                </a:prstClr>
              </a:solidFill>
              <a:effectLst/>
              <a:uLnTx/>
              <a:uFillTx/>
              <a:latin typeface="Poppins" panose="00000500000000000000" pitchFamily="50" charset="0"/>
              <a:ea typeface="Comic Sans MS"/>
              <a:cs typeface="Poppins" panose="00000500000000000000" pitchFamily="50" charset="0"/>
              <a:sym typeface="Comic Sans MS"/>
            </a:endParaRPr>
          </a:p>
        </p:txBody>
      </p:sp>
      <p:sp>
        <p:nvSpPr>
          <p:cNvPr id="382" name="Google Shape;382;p53"/>
          <p:cNvSpPr txBox="1"/>
          <p:nvPr/>
        </p:nvSpPr>
        <p:spPr>
          <a:xfrm>
            <a:off x="644237" y="3654199"/>
            <a:ext cx="6172000" cy="584800"/>
          </a:xfrm>
          <a:prstGeom prst="rect">
            <a:avLst/>
          </a:prstGeom>
          <a:noFill/>
          <a:ln>
            <a:noFill/>
          </a:ln>
        </p:spPr>
        <p:txBody>
          <a:bodyPr spcFirstLastPara="1" wrap="square" lIns="91433" tIns="45700" rIns="91433" bIns="45700" anchor="t"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 sz="3200" b="0" i="0" u="none" strike="noStrike" kern="1200" cap="none" spc="0" normalizeH="0" baseline="0" noProof="0">
                <a:ln>
                  <a:noFill/>
                </a:ln>
                <a:solidFill>
                  <a:prstClr val="black">
                    <a:lumMod val="65000"/>
                    <a:lumOff val="35000"/>
                  </a:prstClr>
                </a:solidFill>
                <a:effectLst/>
                <a:uLnTx/>
                <a:uFillTx/>
                <a:latin typeface="Poppins" panose="00000500000000000000" pitchFamily="50" charset="0"/>
                <a:ea typeface="Comic Sans MS"/>
                <a:cs typeface="Poppins" panose="00000500000000000000" pitchFamily="50" charset="0"/>
                <a:sym typeface="Comic Sans MS"/>
              </a:rPr>
              <a:t>Next, add the green plants.</a:t>
            </a:r>
            <a:endParaRPr kumimoji="0" sz="3200" b="0" i="0" u="none" strike="noStrike" kern="1200" cap="none" spc="0" normalizeH="0" baseline="0" noProof="0">
              <a:ln>
                <a:noFill/>
              </a:ln>
              <a:solidFill>
                <a:prstClr val="black">
                  <a:lumMod val="65000"/>
                  <a:lumOff val="35000"/>
                </a:prstClr>
              </a:solidFill>
              <a:effectLst/>
              <a:uLnTx/>
              <a:uFillTx/>
              <a:latin typeface="Poppins" panose="00000500000000000000" pitchFamily="50" charset="0"/>
              <a:ea typeface="Comic Sans MS"/>
              <a:cs typeface="Poppins" panose="00000500000000000000" pitchFamily="50" charset="0"/>
              <a:sym typeface="Comic Sans MS"/>
            </a:endParaRPr>
          </a:p>
        </p:txBody>
      </p:sp>
      <p:sp>
        <p:nvSpPr>
          <p:cNvPr id="391" name="Google Shape;391;p53"/>
          <p:cNvSpPr txBox="1"/>
          <p:nvPr/>
        </p:nvSpPr>
        <p:spPr>
          <a:xfrm>
            <a:off x="644237" y="5964440"/>
            <a:ext cx="8988000" cy="584800"/>
          </a:xfrm>
          <a:prstGeom prst="rect">
            <a:avLst/>
          </a:prstGeom>
          <a:noFill/>
          <a:ln>
            <a:noFill/>
          </a:ln>
        </p:spPr>
        <p:txBody>
          <a:bodyPr spcFirstLastPara="1" wrap="square" lIns="91433" tIns="45700" rIns="91433" bIns="45700" anchor="t" anchorCtr="0">
            <a:noAutofit/>
          </a:bodyPr>
          <a:lstStyle/>
          <a:p>
            <a:pPr>
              <a:buClrTx/>
              <a:defRPr/>
            </a:pPr>
            <a:r>
              <a:rPr kumimoji="0" lang="en" sz="3200" b="0" i="0" u="none" strike="noStrike" kern="1200" cap="none" spc="0" normalizeH="0" baseline="0" noProof="0">
                <a:ln>
                  <a:noFill/>
                </a:ln>
                <a:solidFill>
                  <a:prstClr val="black">
                    <a:lumMod val="65000"/>
                    <a:lumOff val="35000"/>
                  </a:prstClr>
                </a:solidFill>
                <a:effectLst/>
                <a:uLnTx/>
                <a:uFillTx/>
                <a:latin typeface="Poppins" panose="00000500000000000000" pitchFamily="50" charset="0"/>
                <a:ea typeface="Comic Sans MS"/>
                <a:cs typeface="Poppins" panose="00000500000000000000" pitchFamily="50" charset="0"/>
                <a:sym typeface="Comic Sans MS"/>
              </a:rPr>
              <a:t>Finally, put the fish in </a:t>
            </a:r>
            <a:r>
              <a:rPr kumimoji="0" lang="en-US" sz="3200" b="0" i="0" u="none" strike="noStrike" kern="1200" cap="none" spc="0" normalizeH="0" baseline="0" noProof="0">
                <a:ln>
                  <a:noFill/>
                </a:ln>
                <a:solidFill>
                  <a:prstClr val="black">
                    <a:lumMod val="65000"/>
                    <a:lumOff val="35000"/>
                  </a:prstClr>
                </a:solidFill>
                <a:effectLst/>
                <a:uLnTx/>
                <a:uFillTx/>
                <a:latin typeface="Poppins" panose="00000500000000000000" pitchFamily="50" charset="0"/>
                <a:ea typeface="Comic Sans MS"/>
                <a:cs typeface="Poppins" panose="00000500000000000000" pitchFamily="50" charset="0"/>
                <a:sym typeface="Comic Sans MS"/>
              </a:rPr>
              <a:t>the aquarium.</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sz="3200" b="0" i="0" u="none" strike="noStrike" kern="1200" cap="none" spc="0" normalizeH="0" baseline="0" noProof="0">
              <a:ln>
                <a:noFill/>
              </a:ln>
              <a:solidFill>
                <a:prstClr val="black">
                  <a:lumMod val="65000"/>
                  <a:lumOff val="35000"/>
                </a:prstClr>
              </a:solidFill>
              <a:effectLst/>
              <a:uLnTx/>
              <a:uFillTx/>
              <a:latin typeface="Poppins" panose="00000500000000000000" pitchFamily="2" charset="0"/>
              <a:ea typeface="Calibri"/>
              <a:cs typeface="Poppins" panose="00000500000000000000" pitchFamily="2" charset="0"/>
              <a:sym typeface="Calibri"/>
            </a:endParaRPr>
          </a:p>
        </p:txBody>
      </p:sp>
      <p:pic>
        <p:nvPicPr>
          <p:cNvPr id="25" name="Picture 24" descr="Chart, scatter chart&#10;&#10;Description automatically generated">
            <a:extLst>
              <a:ext uri="{FF2B5EF4-FFF2-40B4-BE49-F238E27FC236}">
                <a16:creationId xmlns:a16="http://schemas.microsoft.com/office/drawing/2014/main" id="{177E5FAB-EDA8-44C1-9EEB-2942DAAE3BB4}"/>
              </a:ext>
            </a:extLst>
          </p:cNvPr>
          <p:cNvPicPr>
            <a:picLocks noChangeAspect="1"/>
          </p:cNvPicPr>
          <p:nvPr/>
        </p:nvPicPr>
        <p:blipFill rotWithShape="1">
          <a:blip r:embed="rId4">
            <a:extLst>
              <a:ext uri="{BEBA8EAE-BF5A-486C-A8C5-ECC9F3942E4B}">
                <a14:imgProps xmlns:a14="http://schemas.microsoft.com/office/drawing/2010/main">
                  <a14:imgLayer r:embed="rId5">
                    <a14:imgEffect>
                      <a14:backgroundRemoval t="16213" b="33074" l="3500" r="23500">
                        <a14:foregroundMark x1="21833" y1="19455" x2="9167" y2="17769"/>
                        <a14:foregroundMark x1="9167" y1="17769" x2="1333" y2="25292"/>
                        <a14:foregroundMark x1="1333" y1="25292" x2="9333" y2="33074"/>
                        <a14:foregroundMark x1="9333" y1="33074" x2="22167" y2="19715"/>
                        <a14:foregroundMark x1="21333" y1="19066" x2="8667" y2="18029"/>
                        <a14:foregroundMark x1="8667" y1="18029" x2="3500" y2="26719"/>
                        <a14:foregroundMark x1="3500" y1="26719" x2="3500" y2="26719"/>
                        <a14:foregroundMark x1="18333" y1="19196" x2="15167" y2="18029"/>
                        <a14:foregroundMark x1="11500" y1="17639" x2="20833" y2="19326"/>
                        <a14:foregroundMark x1="13000" y1="16861" x2="21667" y2="18807"/>
                        <a14:foregroundMark x1="17500" y1="21271" x2="9000" y2="28534"/>
                        <a14:foregroundMark x1="9000" y1="28534" x2="14667" y2="22957"/>
                      </a14:backgroundRemoval>
                    </a14:imgEffect>
                  </a14:imgLayer>
                </a14:imgProps>
              </a:ext>
            </a:extLst>
          </a:blip>
          <a:srcRect l="1469" t="14295" r="73987" b="64898"/>
          <a:stretch/>
        </p:blipFill>
        <p:spPr>
          <a:xfrm rot="14058249">
            <a:off x="-24109" y="-289278"/>
            <a:ext cx="923268" cy="1005755"/>
          </a:xfrm>
          <a:prstGeom prst="rect">
            <a:avLst/>
          </a:prstGeom>
          <a:noFill/>
        </p:spPr>
      </p:pic>
      <p:pic>
        <p:nvPicPr>
          <p:cNvPr id="7" name="Picture 6" descr="A picture containing icon&#10;&#10;Description automatically generated">
            <a:extLst>
              <a:ext uri="{FF2B5EF4-FFF2-40B4-BE49-F238E27FC236}">
                <a16:creationId xmlns:a16="http://schemas.microsoft.com/office/drawing/2014/main" id="{02E7B2AA-58A4-A149-B73B-A2CF86E1977B}"/>
              </a:ext>
            </a:extLst>
          </p:cNvPr>
          <p:cNvPicPr>
            <a:picLocks noChangeAspect="1"/>
          </p:cNvPicPr>
          <p:nvPr/>
        </p:nvPicPr>
        <p:blipFill>
          <a:blip r:embed="rId6"/>
          <a:stretch>
            <a:fillRect/>
          </a:stretch>
        </p:blipFill>
        <p:spPr>
          <a:xfrm>
            <a:off x="805165" y="1623051"/>
            <a:ext cx="1905000" cy="1828800"/>
          </a:xfrm>
          <a:prstGeom prst="rect">
            <a:avLst/>
          </a:prstGeom>
        </p:spPr>
      </p:pic>
      <p:pic>
        <p:nvPicPr>
          <p:cNvPr id="9" name="Picture 8" descr="A picture containing icon&#10;&#10;Description automatically generated">
            <a:extLst>
              <a:ext uri="{FF2B5EF4-FFF2-40B4-BE49-F238E27FC236}">
                <a16:creationId xmlns:a16="http://schemas.microsoft.com/office/drawing/2014/main" id="{6A187BFC-3EED-804F-85FC-4DFA9387480B}"/>
              </a:ext>
            </a:extLst>
          </p:cNvPr>
          <p:cNvPicPr>
            <a:picLocks noChangeAspect="1"/>
          </p:cNvPicPr>
          <p:nvPr/>
        </p:nvPicPr>
        <p:blipFill>
          <a:blip r:embed="rId7"/>
          <a:stretch>
            <a:fillRect/>
          </a:stretch>
        </p:blipFill>
        <p:spPr>
          <a:xfrm>
            <a:off x="3595023" y="1698724"/>
            <a:ext cx="1905000" cy="1828800"/>
          </a:xfrm>
          <a:prstGeom prst="rect">
            <a:avLst/>
          </a:prstGeom>
        </p:spPr>
      </p:pic>
      <p:pic>
        <p:nvPicPr>
          <p:cNvPr id="11" name="Picture 10" descr="A picture containing icon&#10;&#10;Description automatically generated">
            <a:extLst>
              <a:ext uri="{FF2B5EF4-FFF2-40B4-BE49-F238E27FC236}">
                <a16:creationId xmlns:a16="http://schemas.microsoft.com/office/drawing/2014/main" id="{44895DEB-39A9-8943-BA45-A8B405BD0D75}"/>
              </a:ext>
            </a:extLst>
          </p:cNvPr>
          <p:cNvPicPr>
            <a:picLocks noChangeAspect="1"/>
          </p:cNvPicPr>
          <p:nvPr/>
        </p:nvPicPr>
        <p:blipFill>
          <a:blip r:embed="rId8"/>
          <a:stretch>
            <a:fillRect/>
          </a:stretch>
        </p:blipFill>
        <p:spPr>
          <a:xfrm>
            <a:off x="6384882" y="1623051"/>
            <a:ext cx="1905000" cy="1828800"/>
          </a:xfrm>
          <a:prstGeom prst="rect">
            <a:avLst/>
          </a:prstGeom>
        </p:spPr>
      </p:pic>
      <p:pic>
        <p:nvPicPr>
          <p:cNvPr id="13" name="Picture 12" descr="Icon&#10;&#10;Description automatically generated">
            <a:extLst>
              <a:ext uri="{FF2B5EF4-FFF2-40B4-BE49-F238E27FC236}">
                <a16:creationId xmlns:a16="http://schemas.microsoft.com/office/drawing/2014/main" id="{E3A30257-ECDA-4446-A19E-F4A139FDDEBE}"/>
              </a:ext>
            </a:extLst>
          </p:cNvPr>
          <p:cNvPicPr>
            <a:picLocks noChangeAspect="1"/>
          </p:cNvPicPr>
          <p:nvPr/>
        </p:nvPicPr>
        <p:blipFill>
          <a:blip r:embed="rId9"/>
          <a:stretch>
            <a:fillRect/>
          </a:stretch>
        </p:blipFill>
        <p:spPr>
          <a:xfrm>
            <a:off x="9174741" y="1666542"/>
            <a:ext cx="1905000" cy="1828800"/>
          </a:xfrm>
          <a:prstGeom prst="rect">
            <a:avLst/>
          </a:prstGeom>
        </p:spPr>
      </p:pic>
      <p:sp>
        <p:nvSpPr>
          <p:cNvPr id="14" name="Google Shape;222;p10">
            <a:extLst>
              <a:ext uri="{FF2B5EF4-FFF2-40B4-BE49-F238E27FC236}">
                <a16:creationId xmlns:a16="http://schemas.microsoft.com/office/drawing/2014/main" id="{96B837F0-DB51-42FC-B062-F03ADE4A85C6}"/>
              </a:ext>
            </a:extLst>
          </p:cNvPr>
          <p:cNvSpPr txBox="1"/>
          <p:nvPr/>
        </p:nvSpPr>
        <p:spPr>
          <a:xfrm>
            <a:off x="0" y="620825"/>
            <a:ext cx="12192000" cy="584735"/>
          </a:xfrm>
          <a:prstGeom prst="rect">
            <a:avLst/>
          </a:prstGeom>
          <a:solidFill>
            <a:srgbClr val="274193"/>
          </a:solidFill>
          <a:ln>
            <a:noFill/>
          </a:ln>
        </p:spPr>
        <p:txBody>
          <a:bodyPr spcFirstLastPara="1" wrap="square" lIns="91425" tIns="45700" rIns="91425" bIns="45700" anchor="t" anchorCtr="0">
            <a:spAutoFit/>
          </a:bodyPr>
          <a:lstStyle/>
          <a:p>
            <a:pPr marL="457200" marR="0" lvl="1" indent="0" algn="l" defTabSz="914400" rtl="0" eaLnBrk="1" fontAlgn="auto" latinLnBrk="0" hangingPunct="1">
              <a:lnSpc>
                <a:spcPct val="100000"/>
              </a:lnSpc>
              <a:spcBef>
                <a:spcPts val="0"/>
              </a:spcBef>
              <a:spcAft>
                <a:spcPts val="0"/>
              </a:spcAft>
              <a:buClrTx/>
              <a:buSzTx/>
              <a:buFontTx/>
              <a:buNone/>
              <a:tabLst/>
              <a:defRPr/>
            </a:pPr>
            <a:r>
              <a:rPr lang="en-US" sz="3200" b="1" kern="1200">
                <a:solidFill>
                  <a:prstClr val="white"/>
                </a:solidFill>
                <a:latin typeface="Poppins" panose="00000500000000000000" pitchFamily="50" charset="0"/>
                <a:ea typeface="+mn-ea"/>
                <a:cs typeface="+mn-cs"/>
                <a:sym typeface="Comic Sans MS"/>
              </a:rPr>
              <a:t>Order the sentences to make a meaningful paragraph. </a:t>
            </a:r>
            <a:endParaRPr kumimoji="0" lang="en-US" sz="3200" b="1" i="0" u="none" strike="noStrike" kern="1200" cap="none" spc="0" normalizeH="0" baseline="0" noProof="0">
              <a:ln>
                <a:noFill/>
              </a:ln>
              <a:solidFill>
                <a:prstClr val="white"/>
              </a:solidFill>
              <a:effectLst/>
              <a:uLnTx/>
              <a:uFillTx/>
              <a:latin typeface="Poppins" panose="00000500000000000000" pitchFamily="50" charset="0"/>
              <a:ea typeface="+mn-ea"/>
              <a:cs typeface="+mn-cs"/>
              <a:sym typeface="Comic Sans MS"/>
            </a:endParaRPr>
          </a:p>
        </p:txBody>
      </p:sp>
      <p:sp>
        <p:nvSpPr>
          <p:cNvPr id="15" name="Google Shape;223;p10">
            <a:extLst>
              <a:ext uri="{FF2B5EF4-FFF2-40B4-BE49-F238E27FC236}">
                <a16:creationId xmlns:a16="http://schemas.microsoft.com/office/drawing/2014/main" id="{AA18E7E7-D56C-4D83-9605-5836A63CC8B3}"/>
              </a:ext>
            </a:extLst>
          </p:cNvPr>
          <p:cNvSpPr txBox="1"/>
          <p:nvPr/>
        </p:nvSpPr>
        <p:spPr>
          <a:xfrm>
            <a:off x="0" y="1192217"/>
            <a:ext cx="12192001" cy="584735"/>
          </a:xfrm>
          <a:prstGeom prst="rect">
            <a:avLst/>
          </a:prstGeom>
          <a:solidFill>
            <a:srgbClr val="A8B9EA"/>
          </a:solidFill>
          <a:ln>
            <a:noFill/>
          </a:ln>
        </p:spPr>
        <p:txBody>
          <a:bodyPr spcFirstLastPara="1" wrap="square" lIns="91425" tIns="45700" rIns="91425" bIns="45700" anchor="t" anchorCtr="0">
            <a:spAutoFit/>
          </a:bodyPr>
          <a:lstStyle/>
          <a:p>
            <a:pPr marL="457200"/>
            <a:r>
              <a:rPr lang="en-US" sz="3200">
                <a:solidFill>
                  <a:schemeClr val="tx1">
                    <a:lumMod val="95000"/>
                    <a:lumOff val="5000"/>
                  </a:schemeClr>
                </a:solidFill>
                <a:latin typeface="Poppins" panose="00000500000000000000" pitchFamily="50" charset="0"/>
                <a:sym typeface="Comic Sans MS"/>
              </a:rPr>
              <a:t>You </a:t>
            </a:r>
            <a:r>
              <a:rPr lang="en-US" sz="3200">
                <a:solidFill>
                  <a:schemeClr val="tx1">
                    <a:lumMod val="95000"/>
                    <a:lumOff val="5000"/>
                  </a:schemeClr>
                </a:solidFill>
                <a:latin typeface="Poppins" panose="00000500000000000000" pitchFamily="50" charset="0"/>
              </a:rPr>
              <a:t>Do</a:t>
            </a:r>
            <a:endParaRPr lang="en-US" sz="1800">
              <a:solidFill>
                <a:schemeClr val="tx1">
                  <a:lumMod val="95000"/>
                  <a:lumOff val="5000"/>
                </a:schemeClr>
              </a:solidFill>
            </a:endParaRPr>
          </a:p>
        </p:txBody>
      </p:sp>
    </p:spTree>
    <p:custDataLst>
      <p:tags r:id="rId1"/>
    </p:custData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397"/>
        <p:cNvGrpSpPr/>
        <p:nvPr/>
      </p:nvGrpSpPr>
      <p:grpSpPr>
        <a:xfrm>
          <a:off x="0" y="0"/>
          <a:ext cx="0" cy="0"/>
          <a:chOff x="0" y="0"/>
          <a:chExt cx="0" cy="0"/>
        </a:xfrm>
      </p:grpSpPr>
      <p:sp>
        <p:nvSpPr>
          <p:cNvPr id="33" name="Google Shape;379;p53"/>
          <p:cNvSpPr txBox="1"/>
          <p:nvPr/>
        </p:nvSpPr>
        <p:spPr>
          <a:xfrm>
            <a:off x="644237" y="3733529"/>
            <a:ext cx="10593258" cy="584775"/>
          </a:xfrm>
          <a:prstGeom prst="rect">
            <a:avLst/>
          </a:prstGeom>
          <a:noFill/>
          <a:ln>
            <a:noFill/>
          </a:ln>
        </p:spPr>
        <p:txBody>
          <a:bodyPr spcFirstLastPara="1" wrap="square" lIns="91433" tIns="45700" rIns="91433" bIns="45700" anchor="t"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 sz="3200" b="0" i="0" u="none" strike="noStrike" kern="1200" cap="none" spc="0" normalizeH="0" baseline="0" noProof="0">
                <a:ln>
                  <a:noFill/>
                </a:ln>
                <a:solidFill>
                  <a:prstClr val="black">
                    <a:lumMod val="65000"/>
                    <a:lumOff val="35000"/>
                  </a:prstClr>
                </a:solidFill>
                <a:effectLst/>
                <a:uLnTx/>
                <a:uFillTx/>
                <a:latin typeface="Poppins" panose="00000500000000000000" pitchFamily="50" charset="0"/>
                <a:ea typeface="Comic Sans MS"/>
                <a:cs typeface="Poppins" panose="00000500000000000000" pitchFamily="50" charset="0"/>
                <a:sym typeface="Comic Sans MS"/>
              </a:rPr>
              <a:t>First, fill the aquarium with water. </a:t>
            </a:r>
            <a:r>
              <a:rPr kumimoji="0" lang="en-US" sz="3200" b="0" i="0" u="none" strike="noStrike" kern="1200" cap="none" spc="0" normalizeH="0" baseline="0" noProof="0">
                <a:ln>
                  <a:noFill/>
                </a:ln>
                <a:solidFill>
                  <a:srgbClr val="70AD47"/>
                </a:solidFill>
                <a:effectLst/>
                <a:uLnTx/>
                <a:uFillTx/>
                <a:latin typeface="Poppins" panose="00000500000000000000" pitchFamily="50" charset="0"/>
                <a:ea typeface="Comic Sans MS"/>
                <a:cs typeface="Poppins" panose="00000500000000000000" pitchFamily="50" charset="0"/>
                <a:sym typeface="Comic Sans MS"/>
              </a:rPr>
              <a:t>Then, add some stones.</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sz="3200" b="0" i="0" u="none" strike="noStrike" kern="1200" cap="none" spc="0" normalizeH="0" baseline="0" noProof="0">
              <a:ln>
                <a:noFill/>
              </a:ln>
              <a:solidFill>
                <a:prstClr val="black">
                  <a:lumMod val="65000"/>
                  <a:lumOff val="35000"/>
                </a:prstClr>
              </a:solidFill>
              <a:effectLst/>
              <a:uLnTx/>
              <a:uFillTx/>
              <a:latin typeface="Poppins" panose="00000500000000000000" pitchFamily="50" charset="0"/>
              <a:ea typeface="Comic Sans MS"/>
              <a:cs typeface="Poppins" panose="00000500000000000000" pitchFamily="50" charset="0"/>
              <a:sym typeface="Comic Sans MS"/>
            </a:endParaRPr>
          </a:p>
        </p:txBody>
      </p:sp>
      <p:sp>
        <p:nvSpPr>
          <p:cNvPr id="39" name="Google Shape;391;p53"/>
          <p:cNvSpPr txBox="1"/>
          <p:nvPr/>
        </p:nvSpPr>
        <p:spPr>
          <a:xfrm>
            <a:off x="616008" y="4988594"/>
            <a:ext cx="10116160" cy="584800"/>
          </a:xfrm>
          <a:prstGeom prst="rect">
            <a:avLst/>
          </a:prstGeom>
          <a:noFill/>
          <a:ln>
            <a:noFill/>
          </a:ln>
        </p:spPr>
        <p:txBody>
          <a:bodyPr spcFirstLastPara="1" wrap="square" lIns="91433" tIns="45700" rIns="91433" bIns="45700" anchor="t"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200" b="0" i="0" u="none" strike="noStrike" kern="1200" cap="none" spc="0" normalizeH="0" baseline="0" noProof="0">
                <a:ln>
                  <a:noFill/>
                </a:ln>
                <a:solidFill>
                  <a:srgbClr val="70AD47"/>
                </a:solidFill>
                <a:effectLst/>
                <a:uLnTx/>
                <a:uFillTx/>
                <a:latin typeface="Poppins" panose="00000500000000000000" pitchFamily="50" charset="0"/>
                <a:ea typeface="Comic Sans MS"/>
                <a:cs typeface="Poppins" panose="00000500000000000000" pitchFamily="50" charset="0"/>
                <a:sym typeface="Comic Sans MS"/>
              </a:rPr>
              <a:t>Next, add the green plants. </a:t>
            </a:r>
            <a:r>
              <a:rPr kumimoji="0" lang="en" sz="3200" b="0" i="0" u="none" strike="noStrike" kern="1200" cap="none" spc="0" normalizeH="0" baseline="0" noProof="0">
                <a:ln>
                  <a:noFill/>
                </a:ln>
                <a:solidFill>
                  <a:prstClr val="black">
                    <a:lumMod val="65000"/>
                    <a:lumOff val="35000"/>
                  </a:prstClr>
                </a:solidFill>
                <a:effectLst/>
                <a:uLnTx/>
                <a:uFillTx/>
                <a:latin typeface="Poppins" panose="00000500000000000000" pitchFamily="50" charset="0"/>
                <a:ea typeface="Comic Sans MS"/>
                <a:cs typeface="Poppins" panose="00000500000000000000" pitchFamily="50" charset="0"/>
                <a:sym typeface="Comic Sans MS"/>
              </a:rPr>
              <a:t>Finally, put the fish in </a:t>
            </a:r>
            <a:endParaRPr kumimoji="0" sz="3200" b="0" i="0" u="none" strike="noStrike" kern="1200" cap="none" spc="0" normalizeH="0" baseline="0" noProof="0">
              <a:ln>
                <a:noFill/>
              </a:ln>
              <a:solidFill>
                <a:prstClr val="black">
                  <a:lumMod val="65000"/>
                  <a:lumOff val="35000"/>
                </a:prstClr>
              </a:solidFill>
              <a:effectLst/>
              <a:uLnTx/>
              <a:uFillTx/>
              <a:latin typeface="Poppins" panose="00000500000000000000" pitchFamily="2" charset="0"/>
              <a:ea typeface="Calibri"/>
              <a:cs typeface="Poppins" panose="00000500000000000000" pitchFamily="2" charset="0"/>
              <a:sym typeface="Calibri"/>
            </a:endParaRPr>
          </a:p>
        </p:txBody>
      </p:sp>
      <p:sp>
        <p:nvSpPr>
          <p:cNvPr id="34" name="Google Shape;381;p53"/>
          <p:cNvSpPr txBox="1"/>
          <p:nvPr/>
        </p:nvSpPr>
        <p:spPr>
          <a:xfrm>
            <a:off x="644237" y="5573394"/>
            <a:ext cx="5179048" cy="584775"/>
          </a:xfrm>
          <a:prstGeom prst="rect">
            <a:avLst/>
          </a:prstGeom>
          <a:noFill/>
          <a:ln>
            <a:noFill/>
          </a:ln>
        </p:spPr>
        <p:txBody>
          <a:bodyPr spcFirstLastPara="1" wrap="square" lIns="91433" tIns="45700" rIns="91433" bIns="45700" anchor="t"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 sz="3200" b="0" i="0" u="none" strike="noStrike" kern="1200" cap="none" spc="0" normalizeH="0" baseline="0" noProof="0">
                <a:ln>
                  <a:noFill/>
                </a:ln>
                <a:solidFill>
                  <a:prstClr val="black">
                    <a:lumMod val="65000"/>
                    <a:lumOff val="35000"/>
                  </a:prstClr>
                </a:solidFill>
                <a:effectLst/>
                <a:uLnTx/>
                <a:uFillTx/>
                <a:latin typeface="Poppins" panose="00000500000000000000" pitchFamily="50" charset="0"/>
                <a:ea typeface="Comic Sans MS"/>
                <a:cs typeface="Poppins" panose="00000500000000000000" pitchFamily="50" charset="0"/>
                <a:sym typeface="Comic Sans MS"/>
              </a:rPr>
              <a:t>the aquarium.</a:t>
            </a:r>
            <a:endParaRPr kumimoji="0" sz="3200" b="0" i="0" u="none" strike="noStrike" kern="1200" cap="none" spc="0" normalizeH="0" baseline="0" noProof="0">
              <a:ln>
                <a:noFill/>
              </a:ln>
              <a:solidFill>
                <a:prstClr val="black">
                  <a:lumMod val="65000"/>
                  <a:lumOff val="35000"/>
                </a:prstClr>
              </a:solidFill>
              <a:effectLst/>
              <a:uLnTx/>
              <a:uFillTx/>
              <a:latin typeface="Poppins" panose="00000500000000000000" pitchFamily="50" charset="0"/>
              <a:ea typeface="Comic Sans MS"/>
              <a:cs typeface="Poppins" panose="00000500000000000000" pitchFamily="50" charset="0"/>
              <a:sym typeface="Comic Sans MS"/>
            </a:endParaRPr>
          </a:p>
        </p:txBody>
      </p:sp>
      <p:sp>
        <p:nvSpPr>
          <p:cNvPr id="44" name="Google Shape;222;p10">
            <a:extLst>
              <a:ext uri="{FF2B5EF4-FFF2-40B4-BE49-F238E27FC236}">
                <a16:creationId xmlns:a16="http://schemas.microsoft.com/office/drawing/2014/main" id="{691D0168-0B38-4E9C-8278-6C5A0A174783}"/>
              </a:ext>
            </a:extLst>
          </p:cNvPr>
          <p:cNvSpPr txBox="1"/>
          <p:nvPr/>
        </p:nvSpPr>
        <p:spPr>
          <a:xfrm>
            <a:off x="0" y="615596"/>
            <a:ext cx="12192000" cy="584735"/>
          </a:xfrm>
          <a:prstGeom prst="rect">
            <a:avLst/>
          </a:prstGeom>
          <a:solidFill>
            <a:srgbClr val="274193"/>
          </a:solidFill>
          <a:ln>
            <a:noFill/>
          </a:ln>
        </p:spPr>
        <p:txBody>
          <a:bodyPr spcFirstLastPara="1" wrap="square" lIns="91425" tIns="45700" rIns="91425" bIns="45700" anchor="t" anchorCtr="0">
            <a:spAutoFit/>
          </a:bodyPr>
          <a:lstStyle/>
          <a:p>
            <a:pPr marL="457200" marR="0" lvl="1" indent="0" algn="l" defTabSz="914400" rtl="0" eaLnBrk="1" fontAlgn="auto" latinLnBrk="0" hangingPunct="1">
              <a:lnSpc>
                <a:spcPct val="100000"/>
              </a:lnSpc>
              <a:spcBef>
                <a:spcPts val="0"/>
              </a:spcBef>
              <a:spcAft>
                <a:spcPts val="0"/>
              </a:spcAft>
              <a:buClrTx/>
              <a:buSzPts val="6000"/>
              <a:buFont typeface="Comic Sans MS"/>
              <a:buNone/>
              <a:tabLst/>
              <a:defRPr/>
            </a:pPr>
            <a:r>
              <a:rPr kumimoji="0" lang="en-US" sz="3200" b="1" i="0" u="none" strike="noStrike" kern="1200" cap="none" spc="0" normalizeH="0" baseline="0" noProof="0">
                <a:ln>
                  <a:noFill/>
                </a:ln>
                <a:solidFill>
                  <a:prstClr val="white"/>
                </a:solidFill>
                <a:effectLst/>
                <a:uLnTx/>
                <a:uFillTx/>
                <a:latin typeface="Poppins" panose="00000500000000000000" pitchFamily="50" charset="0"/>
                <a:ea typeface="+mn-ea"/>
                <a:cs typeface="+mn-cs"/>
                <a:sym typeface="Comic Sans MS"/>
              </a:rPr>
              <a:t>Answer </a:t>
            </a:r>
            <a:r>
              <a:rPr lang="en-US" sz="3200" b="1" kern="1200">
                <a:solidFill>
                  <a:prstClr val="white"/>
                </a:solidFill>
                <a:latin typeface="Poppins" panose="00000500000000000000" pitchFamily="50" charset="0"/>
                <a:ea typeface="+mn-ea"/>
                <a:cs typeface="+mn-cs"/>
                <a:sym typeface="Comic Sans MS"/>
              </a:rPr>
              <a:t>Key</a:t>
            </a:r>
            <a:endParaRPr kumimoji="0" lang="en-US" sz="3200" b="1" i="0" u="none" strike="noStrike" kern="1200" cap="none" spc="0" normalizeH="0" baseline="0" noProof="0">
              <a:ln>
                <a:noFill/>
              </a:ln>
              <a:solidFill>
                <a:prstClr val="white"/>
              </a:solidFill>
              <a:effectLst/>
              <a:uLnTx/>
              <a:uFillTx/>
              <a:latin typeface="Poppins" panose="00000500000000000000" pitchFamily="50" charset="0"/>
              <a:ea typeface="+mn-ea"/>
              <a:cs typeface="+mn-cs"/>
              <a:sym typeface="Comic Sans MS"/>
            </a:endParaRPr>
          </a:p>
        </p:txBody>
      </p:sp>
      <p:pic>
        <p:nvPicPr>
          <p:cNvPr id="22" name="Picture 21" descr="Chart, scatter chart&#10;&#10;Description automatically generated">
            <a:extLst>
              <a:ext uri="{FF2B5EF4-FFF2-40B4-BE49-F238E27FC236}">
                <a16:creationId xmlns:a16="http://schemas.microsoft.com/office/drawing/2014/main" id="{DCB73A3A-82C3-41B7-B11E-42ACB40BDEFA}"/>
              </a:ext>
            </a:extLst>
          </p:cNvPr>
          <p:cNvPicPr>
            <a:picLocks noChangeAspect="1"/>
          </p:cNvPicPr>
          <p:nvPr/>
        </p:nvPicPr>
        <p:blipFill rotWithShape="1">
          <a:blip r:embed="rId4">
            <a:extLst>
              <a:ext uri="{BEBA8EAE-BF5A-486C-A8C5-ECC9F3942E4B}">
                <a14:imgProps xmlns:a14="http://schemas.microsoft.com/office/drawing/2010/main">
                  <a14:imgLayer r:embed="rId5">
                    <a14:imgEffect>
                      <a14:backgroundRemoval t="16213" b="33074" l="3500" r="23500">
                        <a14:foregroundMark x1="21833" y1="19455" x2="9167" y2="17769"/>
                        <a14:foregroundMark x1="9167" y1="17769" x2="1333" y2="25292"/>
                        <a14:foregroundMark x1="1333" y1="25292" x2="9333" y2="33074"/>
                        <a14:foregroundMark x1="9333" y1="33074" x2="22167" y2="19715"/>
                        <a14:foregroundMark x1="21333" y1="19066" x2="8667" y2="18029"/>
                        <a14:foregroundMark x1="8667" y1="18029" x2="3500" y2="26719"/>
                        <a14:foregroundMark x1="3500" y1="26719" x2="3500" y2="26719"/>
                        <a14:foregroundMark x1="18333" y1="19196" x2="15167" y2="18029"/>
                        <a14:foregroundMark x1="11500" y1="17639" x2="20833" y2="19326"/>
                        <a14:foregroundMark x1="13000" y1="16861" x2="21667" y2="18807"/>
                        <a14:foregroundMark x1="17500" y1="21271" x2="9000" y2="28534"/>
                        <a14:foregroundMark x1="9000" y1="28534" x2="14667" y2="22957"/>
                      </a14:backgroundRemoval>
                    </a14:imgEffect>
                  </a14:imgLayer>
                </a14:imgProps>
              </a:ext>
            </a:extLst>
          </a:blip>
          <a:srcRect l="1469" t="14295" r="73987" b="64898"/>
          <a:stretch/>
        </p:blipFill>
        <p:spPr>
          <a:xfrm rot="14058249">
            <a:off x="-24109" y="-289278"/>
            <a:ext cx="923268" cy="1005755"/>
          </a:xfrm>
          <a:prstGeom prst="rect">
            <a:avLst/>
          </a:prstGeom>
          <a:noFill/>
        </p:spPr>
      </p:pic>
      <p:pic>
        <p:nvPicPr>
          <p:cNvPr id="23" name="Picture 22" descr="A picture containing icon&#10;&#10;Description automatically generated">
            <a:extLst>
              <a:ext uri="{FF2B5EF4-FFF2-40B4-BE49-F238E27FC236}">
                <a16:creationId xmlns:a16="http://schemas.microsoft.com/office/drawing/2014/main" id="{10CE12C2-DE4F-C149-B49C-B3C73A463845}"/>
              </a:ext>
            </a:extLst>
          </p:cNvPr>
          <p:cNvPicPr>
            <a:picLocks noChangeAspect="1"/>
          </p:cNvPicPr>
          <p:nvPr/>
        </p:nvPicPr>
        <p:blipFill>
          <a:blip r:embed="rId6"/>
          <a:stretch>
            <a:fillRect/>
          </a:stretch>
        </p:blipFill>
        <p:spPr>
          <a:xfrm>
            <a:off x="805165" y="1623051"/>
            <a:ext cx="1905000" cy="1828800"/>
          </a:xfrm>
          <a:prstGeom prst="rect">
            <a:avLst/>
          </a:prstGeom>
        </p:spPr>
      </p:pic>
      <p:pic>
        <p:nvPicPr>
          <p:cNvPr id="24" name="Picture 23" descr="A picture containing icon&#10;&#10;Description automatically generated">
            <a:extLst>
              <a:ext uri="{FF2B5EF4-FFF2-40B4-BE49-F238E27FC236}">
                <a16:creationId xmlns:a16="http://schemas.microsoft.com/office/drawing/2014/main" id="{DB631AF0-C30F-D549-AFB6-34A3BEA82FDA}"/>
              </a:ext>
            </a:extLst>
          </p:cNvPr>
          <p:cNvPicPr>
            <a:picLocks noChangeAspect="1"/>
          </p:cNvPicPr>
          <p:nvPr/>
        </p:nvPicPr>
        <p:blipFill>
          <a:blip r:embed="rId7"/>
          <a:stretch>
            <a:fillRect/>
          </a:stretch>
        </p:blipFill>
        <p:spPr>
          <a:xfrm>
            <a:off x="3595023" y="1698724"/>
            <a:ext cx="1905000" cy="1828800"/>
          </a:xfrm>
          <a:prstGeom prst="rect">
            <a:avLst/>
          </a:prstGeom>
        </p:spPr>
      </p:pic>
      <p:pic>
        <p:nvPicPr>
          <p:cNvPr id="45" name="Picture 44" descr="A picture containing icon&#10;&#10;Description automatically generated">
            <a:extLst>
              <a:ext uri="{FF2B5EF4-FFF2-40B4-BE49-F238E27FC236}">
                <a16:creationId xmlns:a16="http://schemas.microsoft.com/office/drawing/2014/main" id="{75F20479-E3DA-F344-ACCA-442DA60C65C4}"/>
              </a:ext>
            </a:extLst>
          </p:cNvPr>
          <p:cNvPicPr>
            <a:picLocks noChangeAspect="1"/>
          </p:cNvPicPr>
          <p:nvPr/>
        </p:nvPicPr>
        <p:blipFill>
          <a:blip r:embed="rId8"/>
          <a:stretch>
            <a:fillRect/>
          </a:stretch>
        </p:blipFill>
        <p:spPr>
          <a:xfrm>
            <a:off x="6384882" y="1623051"/>
            <a:ext cx="1905000" cy="1828800"/>
          </a:xfrm>
          <a:prstGeom prst="rect">
            <a:avLst/>
          </a:prstGeom>
        </p:spPr>
      </p:pic>
      <p:pic>
        <p:nvPicPr>
          <p:cNvPr id="46" name="Picture 45" descr="Icon&#10;&#10;Description automatically generated">
            <a:extLst>
              <a:ext uri="{FF2B5EF4-FFF2-40B4-BE49-F238E27FC236}">
                <a16:creationId xmlns:a16="http://schemas.microsoft.com/office/drawing/2014/main" id="{71CA76C4-62D7-CC49-A867-42182BC7D4BE}"/>
              </a:ext>
            </a:extLst>
          </p:cNvPr>
          <p:cNvPicPr>
            <a:picLocks noChangeAspect="1"/>
          </p:cNvPicPr>
          <p:nvPr/>
        </p:nvPicPr>
        <p:blipFill>
          <a:blip r:embed="rId9"/>
          <a:stretch>
            <a:fillRect/>
          </a:stretch>
        </p:blipFill>
        <p:spPr>
          <a:xfrm>
            <a:off x="9174741" y="1666542"/>
            <a:ext cx="1905000" cy="1828800"/>
          </a:xfrm>
          <a:prstGeom prst="rect">
            <a:avLst/>
          </a:prstGeom>
        </p:spPr>
      </p:pic>
    </p:spTree>
    <p:custDataLst>
      <p:tags r:id="rId1"/>
    </p:custData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424"/>
        <p:cNvGrpSpPr/>
        <p:nvPr/>
      </p:nvGrpSpPr>
      <p:grpSpPr>
        <a:xfrm>
          <a:off x="0" y="0"/>
          <a:ext cx="0" cy="0"/>
          <a:chOff x="0" y="0"/>
          <a:chExt cx="0" cy="0"/>
        </a:xfrm>
      </p:grpSpPr>
      <p:sp>
        <p:nvSpPr>
          <p:cNvPr id="20" name="Google Shape;356;p52"/>
          <p:cNvSpPr/>
          <p:nvPr/>
        </p:nvSpPr>
        <p:spPr>
          <a:xfrm>
            <a:off x="1454252" y="2008298"/>
            <a:ext cx="9157601" cy="748145"/>
          </a:xfrm>
          <a:prstGeom prst="rect">
            <a:avLst/>
          </a:prstGeom>
          <a:solidFill>
            <a:schemeClr val="lt1"/>
          </a:solidFill>
          <a:ln w="15875" cap="flat" cmpd="sng">
            <a:solidFill>
              <a:schemeClr val="tx1">
                <a:lumMod val="65000"/>
                <a:lumOff val="35000"/>
              </a:schemeClr>
            </a:solidFill>
            <a:prstDash val="solid"/>
            <a:round/>
            <a:headEnd type="none" w="sm" len="sm"/>
            <a:tailEnd type="none" w="sm" len="sm"/>
          </a:ln>
        </p:spPr>
        <p:txBody>
          <a:bodyPr spcFirstLastPara="1" wrap="square" lIns="91433" tIns="45700" rIns="91433" bIns="45700"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2800" b="0" i="0" u="none" strike="noStrike" kern="1200" cap="none" spc="0" normalizeH="0" baseline="0" noProof="0">
              <a:ln>
                <a:noFill/>
              </a:ln>
              <a:solidFill>
                <a:prstClr val="black">
                  <a:lumMod val="65000"/>
                  <a:lumOff val="35000"/>
                </a:prstClr>
              </a:solidFill>
              <a:effectLst/>
              <a:uLnTx/>
              <a:uFillTx/>
              <a:latin typeface="Poppins" panose="00000500000000000000" pitchFamily="50" charset="0"/>
              <a:ea typeface="Comic Sans MS"/>
              <a:cs typeface="Poppins" panose="00000500000000000000" pitchFamily="50" charset="0"/>
              <a:sym typeface="Comic Sans M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a:ln>
                  <a:noFill/>
                </a:ln>
                <a:solidFill>
                  <a:prstClr val="black">
                    <a:lumMod val="65000"/>
                    <a:lumOff val="35000"/>
                  </a:prstClr>
                </a:solidFill>
                <a:effectLst/>
                <a:uLnTx/>
                <a:uFillTx/>
                <a:latin typeface="Poppins" panose="00000500000000000000" pitchFamily="50" charset="0"/>
                <a:ea typeface="Comic Sans MS"/>
                <a:cs typeface="Poppins" panose="00000500000000000000" pitchFamily="50" charset="0"/>
                <a:sym typeface="Comic Sans MS"/>
              </a:rPr>
              <a:t>Finally, spread the jam on the bread.</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2800" b="0" i="0" u="none" strike="noStrike" kern="1200" cap="none" spc="0" normalizeH="0" baseline="0" noProof="0">
              <a:ln>
                <a:noFill/>
              </a:ln>
              <a:solidFill>
                <a:prstClr val="black">
                  <a:lumMod val="65000"/>
                  <a:lumOff val="35000"/>
                </a:prstClr>
              </a:solidFill>
              <a:effectLst/>
              <a:uLnTx/>
              <a:uFillTx/>
              <a:latin typeface="Poppins" panose="00000500000000000000" pitchFamily="50" charset="0"/>
              <a:ea typeface="Comic Sans MS"/>
              <a:cs typeface="Poppins" panose="00000500000000000000" pitchFamily="50" charset="0"/>
              <a:sym typeface="Comic Sans MS"/>
            </a:endParaRPr>
          </a:p>
        </p:txBody>
      </p:sp>
      <p:sp>
        <p:nvSpPr>
          <p:cNvPr id="19" name="Google Shape;355;p52"/>
          <p:cNvSpPr/>
          <p:nvPr/>
        </p:nvSpPr>
        <p:spPr>
          <a:xfrm>
            <a:off x="1454250" y="5670707"/>
            <a:ext cx="9157603" cy="748145"/>
          </a:xfrm>
          <a:prstGeom prst="rect">
            <a:avLst/>
          </a:prstGeom>
          <a:solidFill>
            <a:schemeClr val="lt1"/>
          </a:solidFill>
          <a:ln w="15875" cap="flat" cmpd="sng">
            <a:solidFill>
              <a:schemeClr val="tx1">
                <a:lumMod val="65000"/>
                <a:lumOff val="35000"/>
              </a:schemeClr>
            </a:solidFill>
            <a:prstDash val="solid"/>
            <a:round/>
            <a:headEnd type="none" w="sm" len="sm"/>
            <a:tailEnd type="none" w="sm" len="sm"/>
          </a:ln>
        </p:spPr>
        <p:txBody>
          <a:bodyPr spcFirstLastPara="1" wrap="square" lIns="91433" tIns="45700" rIns="91433" bIns="45700"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a:ln>
                  <a:noFill/>
                </a:ln>
                <a:solidFill>
                  <a:prstClr val="black">
                    <a:lumMod val="65000"/>
                    <a:lumOff val="35000"/>
                  </a:prstClr>
                </a:solidFill>
                <a:effectLst/>
                <a:uLnTx/>
                <a:uFillTx/>
                <a:latin typeface="Poppins" panose="00000500000000000000" pitchFamily="50" charset="0"/>
                <a:ea typeface="Comic Sans MS"/>
                <a:cs typeface="Poppins" panose="00000500000000000000" pitchFamily="50" charset="0"/>
                <a:sym typeface="Comic Sans MS"/>
              </a:rPr>
              <a:t>First, get the bread from the fridge. </a:t>
            </a:r>
          </a:p>
        </p:txBody>
      </p:sp>
      <p:sp>
        <p:nvSpPr>
          <p:cNvPr id="21" name="Google Shape;357;p52"/>
          <p:cNvSpPr/>
          <p:nvPr/>
        </p:nvSpPr>
        <p:spPr>
          <a:xfrm>
            <a:off x="1454250" y="3140866"/>
            <a:ext cx="9157603" cy="748145"/>
          </a:xfrm>
          <a:prstGeom prst="rect">
            <a:avLst/>
          </a:prstGeom>
          <a:solidFill>
            <a:schemeClr val="lt1"/>
          </a:solidFill>
          <a:ln w="15875" cap="flat" cmpd="sng">
            <a:solidFill>
              <a:schemeClr val="tx1">
                <a:lumMod val="65000"/>
                <a:lumOff val="35000"/>
              </a:schemeClr>
            </a:solidFill>
            <a:prstDash val="solid"/>
            <a:round/>
            <a:headEnd type="none" w="sm" len="sm"/>
            <a:tailEnd type="none" w="sm" len="sm"/>
          </a:ln>
        </p:spPr>
        <p:txBody>
          <a:bodyPr spcFirstLastPara="1" wrap="square" lIns="91433" tIns="45700" rIns="91433" bIns="45700"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a:ln>
                  <a:noFill/>
                </a:ln>
                <a:solidFill>
                  <a:prstClr val="black">
                    <a:lumMod val="65000"/>
                    <a:lumOff val="35000"/>
                  </a:prstClr>
                </a:solidFill>
                <a:effectLst/>
                <a:uLnTx/>
                <a:uFillTx/>
                <a:latin typeface="Poppins" panose="00000500000000000000" pitchFamily="50" charset="0"/>
                <a:ea typeface="Comic Sans MS"/>
                <a:cs typeface="Poppins" panose="00000500000000000000" pitchFamily="50" charset="0"/>
                <a:sym typeface="Comic Sans MS"/>
              </a:rPr>
              <a:t>Then, get the spoon from the kitchen drawer. </a:t>
            </a:r>
          </a:p>
        </p:txBody>
      </p:sp>
      <p:sp>
        <p:nvSpPr>
          <p:cNvPr id="22" name="Google Shape;358;p52"/>
          <p:cNvSpPr/>
          <p:nvPr/>
        </p:nvSpPr>
        <p:spPr>
          <a:xfrm>
            <a:off x="1454250" y="4405786"/>
            <a:ext cx="9157603" cy="748145"/>
          </a:xfrm>
          <a:prstGeom prst="rect">
            <a:avLst/>
          </a:prstGeom>
          <a:solidFill>
            <a:schemeClr val="lt1"/>
          </a:solidFill>
          <a:ln w="15875" cap="flat" cmpd="sng">
            <a:solidFill>
              <a:schemeClr val="tx1">
                <a:lumMod val="65000"/>
                <a:lumOff val="35000"/>
              </a:schemeClr>
            </a:solidFill>
            <a:prstDash val="solid"/>
            <a:round/>
            <a:headEnd type="none" w="sm" len="sm"/>
            <a:tailEnd type="none" w="sm" len="sm"/>
          </a:ln>
        </p:spPr>
        <p:txBody>
          <a:bodyPr spcFirstLastPara="1" wrap="square" lIns="91433" tIns="45700" rIns="91433" bIns="45700"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800" kern="1200">
                <a:solidFill>
                  <a:prstClr val="black">
                    <a:lumMod val="65000"/>
                    <a:lumOff val="35000"/>
                  </a:prstClr>
                </a:solidFill>
                <a:latin typeface="Poppins" panose="00000500000000000000" pitchFamily="50" charset="0"/>
                <a:ea typeface="Comic Sans MS"/>
                <a:cs typeface="Poppins" panose="00000500000000000000" pitchFamily="50" charset="0"/>
                <a:sym typeface="Comic Sans MS"/>
              </a:rPr>
              <a:t>N</a:t>
            </a:r>
            <a:r>
              <a:rPr kumimoji="0" lang="en-US" sz="2800" b="0" i="0" u="none" strike="noStrike" kern="1200" cap="none" spc="0" normalizeH="0" baseline="0" noProof="0" err="1">
                <a:ln>
                  <a:noFill/>
                </a:ln>
                <a:solidFill>
                  <a:prstClr val="black">
                    <a:lumMod val="65000"/>
                    <a:lumOff val="35000"/>
                  </a:prstClr>
                </a:solidFill>
                <a:effectLst/>
                <a:uLnTx/>
                <a:uFillTx/>
                <a:latin typeface="Poppins" panose="00000500000000000000" pitchFamily="50" charset="0"/>
                <a:ea typeface="Comic Sans MS"/>
                <a:cs typeface="Poppins" panose="00000500000000000000" pitchFamily="50" charset="0"/>
                <a:sym typeface="Comic Sans MS"/>
              </a:rPr>
              <a:t>ext</a:t>
            </a:r>
            <a:r>
              <a:rPr kumimoji="0" lang="en-US" sz="2800" b="0" i="0" u="none" strike="noStrike" kern="1200" cap="none" spc="0" normalizeH="0" baseline="0" noProof="0">
                <a:ln>
                  <a:noFill/>
                </a:ln>
                <a:solidFill>
                  <a:prstClr val="black">
                    <a:lumMod val="65000"/>
                    <a:lumOff val="35000"/>
                  </a:prstClr>
                </a:solidFill>
                <a:effectLst/>
                <a:uLnTx/>
                <a:uFillTx/>
                <a:latin typeface="Poppins" panose="00000500000000000000" pitchFamily="50" charset="0"/>
                <a:ea typeface="Comic Sans MS"/>
                <a:cs typeface="Poppins" panose="00000500000000000000" pitchFamily="50" charset="0"/>
                <a:sym typeface="Comic Sans MS"/>
              </a:rPr>
              <a:t>, open the jam jar.</a:t>
            </a:r>
          </a:p>
        </p:txBody>
      </p:sp>
      <p:pic>
        <p:nvPicPr>
          <p:cNvPr id="10" name="Picture 9" descr="Chart, scatter chart&#10;&#10;Description automatically generated">
            <a:extLst>
              <a:ext uri="{FF2B5EF4-FFF2-40B4-BE49-F238E27FC236}">
                <a16:creationId xmlns:a16="http://schemas.microsoft.com/office/drawing/2014/main" id="{110F9E00-5EAB-4260-A50C-D4F9C12AE2E7}"/>
              </a:ext>
            </a:extLst>
          </p:cNvPr>
          <p:cNvPicPr>
            <a:picLocks noChangeAspect="1"/>
          </p:cNvPicPr>
          <p:nvPr/>
        </p:nvPicPr>
        <p:blipFill rotWithShape="1">
          <a:blip r:embed="rId4">
            <a:extLst>
              <a:ext uri="{BEBA8EAE-BF5A-486C-A8C5-ECC9F3942E4B}">
                <a14:imgProps xmlns:a14="http://schemas.microsoft.com/office/drawing/2010/main">
                  <a14:imgLayer r:embed="rId5">
                    <a14:imgEffect>
                      <a14:backgroundRemoval t="16213" b="33074" l="3500" r="23500">
                        <a14:foregroundMark x1="21833" y1="19455" x2="9167" y2="17769"/>
                        <a14:foregroundMark x1="9167" y1="17769" x2="1333" y2="25292"/>
                        <a14:foregroundMark x1="1333" y1="25292" x2="9333" y2="33074"/>
                        <a14:foregroundMark x1="9333" y1="33074" x2="22167" y2="19715"/>
                        <a14:foregroundMark x1="21333" y1="19066" x2="8667" y2="18029"/>
                        <a14:foregroundMark x1="8667" y1="18029" x2="3500" y2="26719"/>
                        <a14:foregroundMark x1="3500" y1="26719" x2="3500" y2="26719"/>
                        <a14:foregroundMark x1="18333" y1="19196" x2="15167" y2="18029"/>
                        <a14:foregroundMark x1="11500" y1="17639" x2="20833" y2="19326"/>
                        <a14:foregroundMark x1="13000" y1="16861" x2="21667" y2="18807"/>
                        <a14:foregroundMark x1="17500" y1="21271" x2="9000" y2="28534"/>
                        <a14:foregroundMark x1="9000" y1="28534" x2="14667" y2="22957"/>
                      </a14:backgroundRemoval>
                    </a14:imgEffect>
                  </a14:imgLayer>
                </a14:imgProps>
              </a:ext>
            </a:extLst>
          </a:blip>
          <a:srcRect l="1469" t="14295" r="73987" b="64898"/>
          <a:stretch/>
        </p:blipFill>
        <p:spPr>
          <a:xfrm rot="14058249">
            <a:off x="-24109" y="-289278"/>
            <a:ext cx="923268" cy="1005755"/>
          </a:xfrm>
          <a:prstGeom prst="rect">
            <a:avLst/>
          </a:prstGeom>
          <a:noFill/>
        </p:spPr>
      </p:pic>
      <p:sp>
        <p:nvSpPr>
          <p:cNvPr id="2" name="Oval 1">
            <a:extLst>
              <a:ext uri="{FF2B5EF4-FFF2-40B4-BE49-F238E27FC236}">
                <a16:creationId xmlns:a16="http://schemas.microsoft.com/office/drawing/2014/main" id="{B92D9475-0B42-4516-9A03-CE824E14EF9D}"/>
              </a:ext>
            </a:extLst>
          </p:cNvPr>
          <p:cNvSpPr/>
          <p:nvPr/>
        </p:nvSpPr>
        <p:spPr>
          <a:xfrm>
            <a:off x="586817" y="2046228"/>
            <a:ext cx="650614" cy="65089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b="1">
              <a:latin typeface="Poppins" panose="00000500000000000000" pitchFamily="2" charset="0"/>
            </a:endParaRPr>
          </a:p>
        </p:txBody>
      </p:sp>
      <p:sp>
        <p:nvSpPr>
          <p:cNvPr id="17" name="Oval 16">
            <a:extLst>
              <a:ext uri="{FF2B5EF4-FFF2-40B4-BE49-F238E27FC236}">
                <a16:creationId xmlns:a16="http://schemas.microsoft.com/office/drawing/2014/main" id="{D8946977-E698-4FB9-A4E9-9F2519FAF6F5}"/>
              </a:ext>
            </a:extLst>
          </p:cNvPr>
          <p:cNvSpPr/>
          <p:nvPr/>
        </p:nvSpPr>
        <p:spPr>
          <a:xfrm>
            <a:off x="569180" y="3202959"/>
            <a:ext cx="650614" cy="65089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b="1">
              <a:latin typeface="Poppins" panose="00000500000000000000" pitchFamily="2" charset="0"/>
            </a:endParaRPr>
          </a:p>
        </p:txBody>
      </p:sp>
      <p:sp>
        <p:nvSpPr>
          <p:cNvPr id="18" name="Oval 17">
            <a:extLst>
              <a:ext uri="{FF2B5EF4-FFF2-40B4-BE49-F238E27FC236}">
                <a16:creationId xmlns:a16="http://schemas.microsoft.com/office/drawing/2014/main" id="{259C569D-04B2-477D-9358-BE79C665985B}"/>
              </a:ext>
            </a:extLst>
          </p:cNvPr>
          <p:cNvSpPr/>
          <p:nvPr/>
        </p:nvSpPr>
        <p:spPr>
          <a:xfrm>
            <a:off x="569180" y="4436833"/>
            <a:ext cx="650614" cy="65089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b="1">
              <a:latin typeface="Poppins" panose="00000500000000000000" pitchFamily="2" charset="0"/>
            </a:endParaRPr>
          </a:p>
        </p:txBody>
      </p:sp>
      <p:sp>
        <p:nvSpPr>
          <p:cNvPr id="27" name="Oval 26">
            <a:extLst>
              <a:ext uri="{FF2B5EF4-FFF2-40B4-BE49-F238E27FC236}">
                <a16:creationId xmlns:a16="http://schemas.microsoft.com/office/drawing/2014/main" id="{A3891CAA-BBE1-4209-91DE-4676809E248F}"/>
              </a:ext>
            </a:extLst>
          </p:cNvPr>
          <p:cNvSpPr/>
          <p:nvPr/>
        </p:nvSpPr>
        <p:spPr>
          <a:xfrm>
            <a:off x="569180" y="5670707"/>
            <a:ext cx="650614" cy="65089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b="1">
              <a:latin typeface="Poppins" panose="00000500000000000000" pitchFamily="2" charset="0"/>
            </a:endParaRPr>
          </a:p>
        </p:txBody>
      </p:sp>
      <p:sp>
        <p:nvSpPr>
          <p:cNvPr id="13" name="Google Shape;222;p10">
            <a:extLst>
              <a:ext uri="{FF2B5EF4-FFF2-40B4-BE49-F238E27FC236}">
                <a16:creationId xmlns:a16="http://schemas.microsoft.com/office/drawing/2014/main" id="{3D5188F4-8B75-44C7-ADE1-96B089885EC6}"/>
              </a:ext>
            </a:extLst>
          </p:cNvPr>
          <p:cNvSpPr txBox="1"/>
          <p:nvPr/>
        </p:nvSpPr>
        <p:spPr>
          <a:xfrm>
            <a:off x="0" y="620825"/>
            <a:ext cx="12192000" cy="584735"/>
          </a:xfrm>
          <a:prstGeom prst="rect">
            <a:avLst/>
          </a:prstGeom>
          <a:solidFill>
            <a:srgbClr val="274193"/>
          </a:solidFill>
          <a:ln>
            <a:noFill/>
          </a:ln>
        </p:spPr>
        <p:txBody>
          <a:bodyPr spcFirstLastPara="1" wrap="square" lIns="91425" tIns="45700" rIns="91425" bIns="45700" anchor="t" anchorCtr="0">
            <a:spAutoFit/>
          </a:bodyPr>
          <a:lstStyle/>
          <a:p>
            <a:pPr marL="457200" marR="0" lvl="1" indent="0" algn="l" defTabSz="914400" rtl="0" eaLnBrk="1" fontAlgn="auto" latinLnBrk="0" hangingPunct="1">
              <a:lnSpc>
                <a:spcPct val="100000"/>
              </a:lnSpc>
              <a:spcBef>
                <a:spcPts val="0"/>
              </a:spcBef>
              <a:spcAft>
                <a:spcPts val="0"/>
              </a:spcAft>
              <a:buClrTx/>
              <a:buSzTx/>
              <a:buFontTx/>
              <a:buNone/>
              <a:tabLst/>
              <a:defRPr/>
            </a:pPr>
            <a:r>
              <a:rPr lang="en-US" sz="3200" b="1" kern="1200">
                <a:solidFill>
                  <a:prstClr val="white"/>
                </a:solidFill>
                <a:latin typeface="Poppins" panose="00000500000000000000" pitchFamily="50" charset="0"/>
                <a:ea typeface="+mn-ea"/>
                <a:cs typeface="+mn-cs"/>
                <a:sym typeface="Comic Sans MS"/>
              </a:rPr>
              <a:t>Order the sentences to make a meaningful paragraph. </a:t>
            </a:r>
            <a:endParaRPr kumimoji="0" lang="en-US" sz="3200" b="1" i="0" u="none" strike="noStrike" kern="1200" cap="none" spc="0" normalizeH="0" baseline="0" noProof="0">
              <a:ln>
                <a:noFill/>
              </a:ln>
              <a:solidFill>
                <a:prstClr val="white"/>
              </a:solidFill>
              <a:effectLst/>
              <a:uLnTx/>
              <a:uFillTx/>
              <a:latin typeface="Poppins" panose="00000500000000000000" pitchFamily="50" charset="0"/>
              <a:ea typeface="+mn-ea"/>
              <a:cs typeface="+mn-cs"/>
              <a:sym typeface="Comic Sans MS"/>
            </a:endParaRPr>
          </a:p>
        </p:txBody>
      </p:sp>
      <p:sp>
        <p:nvSpPr>
          <p:cNvPr id="14" name="Google Shape;223;p10">
            <a:extLst>
              <a:ext uri="{FF2B5EF4-FFF2-40B4-BE49-F238E27FC236}">
                <a16:creationId xmlns:a16="http://schemas.microsoft.com/office/drawing/2014/main" id="{5287A480-E5D6-427D-9C75-0343D11434CA}"/>
              </a:ext>
            </a:extLst>
          </p:cNvPr>
          <p:cNvSpPr txBox="1"/>
          <p:nvPr/>
        </p:nvSpPr>
        <p:spPr>
          <a:xfrm>
            <a:off x="0" y="1192217"/>
            <a:ext cx="12192001" cy="584735"/>
          </a:xfrm>
          <a:prstGeom prst="rect">
            <a:avLst/>
          </a:prstGeom>
          <a:solidFill>
            <a:srgbClr val="A8B9EA"/>
          </a:solidFill>
          <a:ln>
            <a:noFill/>
          </a:ln>
        </p:spPr>
        <p:txBody>
          <a:bodyPr spcFirstLastPara="1" wrap="square" lIns="91425" tIns="45700" rIns="91425" bIns="45700" anchor="t" anchorCtr="0">
            <a:spAutoFit/>
          </a:bodyPr>
          <a:lstStyle/>
          <a:p>
            <a:pPr marL="457200"/>
            <a:r>
              <a:rPr lang="en-US" sz="3200">
                <a:solidFill>
                  <a:schemeClr val="tx1">
                    <a:lumMod val="95000"/>
                    <a:lumOff val="5000"/>
                  </a:schemeClr>
                </a:solidFill>
                <a:latin typeface="Poppins" panose="00000500000000000000" pitchFamily="50" charset="0"/>
                <a:sym typeface="Comic Sans MS"/>
              </a:rPr>
              <a:t>You </a:t>
            </a:r>
            <a:r>
              <a:rPr lang="en-US" sz="3200">
                <a:solidFill>
                  <a:schemeClr val="tx1">
                    <a:lumMod val="95000"/>
                    <a:lumOff val="5000"/>
                  </a:schemeClr>
                </a:solidFill>
                <a:latin typeface="Poppins" panose="00000500000000000000" pitchFamily="50" charset="0"/>
              </a:rPr>
              <a:t>Do</a:t>
            </a:r>
            <a:endParaRPr lang="en-US" sz="1800">
              <a:solidFill>
                <a:schemeClr val="tx1">
                  <a:lumMod val="95000"/>
                  <a:lumOff val="5000"/>
                </a:schemeClr>
              </a:solidFill>
            </a:endParaRPr>
          </a:p>
        </p:txBody>
      </p:sp>
    </p:spTree>
    <p:custDataLst>
      <p:tags r:id="rId1"/>
    </p:custData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451"/>
        <p:cNvGrpSpPr/>
        <p:nvPr/>
      </p:nvGrpSpPr>
      <p:grpSpPr>
        <a:xfrm>
          <a:off x="0" y="0"/>
          <a:ext cx="0" cy="0"/>
          <a:chOff x="0" y="0"/>
          <a:chExt cx="0" cy="0"/>
        </a:xfrm>
      </p:grpSpPr>
      <p:sp>
        <p:nvSpPr>
          <p:cNvPr id="12" name="Google Shape;222;p10">
            <a:extLst>
              <a:ext uri="{FF2B5EF4-FFF2-40B4-BE49-F238E27FC236}">
                <a16:creationId xmlns:a16="http://schemas.microsoft.com/office/drawing/2014/main" id="{691D0168-0B38-4E9C-8278-6C5A0A174783}"/>
              </a:ext>
            </a:extLst>
          </p:cNvPr>
          <p:cNvSpPr txBox="1"/>
          <p:nvPr/>
        </p:nvSpPr>
        <p:spPr>
          <a:xfrm>
            <a:off x="0" y="615596"/>
            <a:ext cx="12192000" cy="584735"/>
          </a:xfrm>
          <a:prstGeom prst="rect">
            <a:avLst/>
          </a:prstGeom>
          <a:solidFill>
            <a:srgbClr val="274193"/>
          </a:solidFill>
          <a:ln>
            <a:noFill/>
          </a:ln>
        </p:spPr>
        <p:txBody>
          <a:bodyPr spcFirstLastPara="1" wrap="square" lIns="91425" tIns="45700" rIns="91425" bIns="45700" anchor="t" anchorCtr="0">
            <a:spAutoFit/>
          </a:bodyPr>
          <a:lstStyle/>
          <a:p>
            <a:pPr marL="457200" marR="0" lvl="1" indent="0" algn="l" defTabSz="914400" rtl="0" eaLnBrk="1" fontAlgn="auto" latinLnBrk="0" hangingPunct="1">
              <a:lnSpc>
                <a:spcPct val="100000"/>
              </a:lnSpc>
              <a:spcBef>
                <a:spcPts val="0"/>
              </a:spcBef>
              <a:spcAft>
                <a:spcPts val="0"/>
              </a:spcAft>
              <a:buClrTx/>
              <a:buSzPts val="6000"/>
              <a:buFont typeface="Comic Sans MS"/>
              <a:buNone/>
              <a:tabLst/>
              <a:defRPr/>
            </a:pPr>
            <a:r>
              <a:rPr kumimoji="0" lang="en-US" sz="3200" b="1" i="0" u="none" strike="noStrike" kern="1200" cap="none" spc="0" normalizeH="0" baseline="0" noProof="0">
                <a:ln>
                  <a:noFill/>
                </a:ln>
                <a:solidFill>
                  <a:prstClr val="white"/>
                </a:solidFill>
                <a:effectLst/>
                <a:uLnTx/>
                <a:uFillTx/>
                <a:latin typeface="Poppins" panose="00000500000000000000" pitchFamily="50" charset="0"/>
                <a:ea typeface="+mn-ea"/>
                <a:cs typeface="+mn-cs"/>
                <a:sym typeface="Comic Sans MS"/>
              </a:rPr>
              <a:t>Answer </a:t>
            </a:r>
            <a:r>
              <a:rPr lang="en-US" sz="3200" b="1" kern="1200">
                <a:solidFill>
                  <a:prstClr val="white"/>
                </a:solidFill>
                <a:latin typeface="Poppins" panose="00000500000000000000" pitchFamily="50" charset="0"/>
                <a:ea typeface="+mn-ea"/>
                <a:cs typeface="+mn-cs"/>
                <a:sym typeface="Comic Sans MS"/>
              </a:rPr>
              <a:t>Key</a:t>
            </a:r>
            <a:endParaRPr kumimoji="0" lang="en-US" sz="3200" b="1" i="0" u="none" strike="noStrike" kern="1200" cap="none" spc="0" normalizeH="0" baseline="0" noProof="0">
              <a:ln>
                <a:noFill/>
              </a:ln>
              <a:solidFill>
                <a:prstClr val="white"/>
              </a:solidFill>
              <a:effectLst/>
              <a:uLnTx/>
              <a:uFillTx/>
              <a:latin typeface="Poppins" panose="00000500000000000000" pitchFamily="50" charset="0"/>
              <a:ea typeface="+mn-ea"/>
              <a:cs typeface="+mn-cs"/>
              <a:sym typeface="Comic Sans MS"/>
            </a:endParaRPr>
          </a:p>
        </p:txBody>
      </p:sp>
      <p:sp>
        <p:nvSpPr>
          <p:cNvPr id="21" name="Google Shape;355;p52"/>
          <p:cNvSpPr/>
          <p:nvPr/>
        </p:nvSpPr>
        <p:spPr>
          <a:xfrm>
            <a:off x="1447800" y="1863779"/>
            <a:ext cx="9153355" cy="748145"/>
          </a:xfrm>
          <a:prstGeom prst="rect">
            <a:avLst/>
          </a:prstGeom>
          <a:solidFill>
            <a:schemeClr val="lt1"/>
          </a:solidFill>
          <a:ln w="15875" cap="flat" cmpd="sng">
            <a:solidFill>
              <a:schemeClr val="tx1">
                <a:lumMod val="65000"/>
                <a:lumOff val="35000"/>
              </a:schemeClr>
            </a:solidFill>
            <a:prstDash val="solid"/>
            <a:round/>
            <a:headEnd type="none" w="sm" len="sm"/>
            <a:tailEnd type="none" w="sm" len="sm"/>
          </a:ln>
        </p:spPr>
        <p:txBody>
          <a:bodyPr spcFirstLastPara="1" wrap="square" lIns="91433" tIns="45700" rIns="91433" bIns="45700"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a:ln>
                  <a:noFill/>
                </a:ln>
                <a:solidFill>
                  <a:prstClr val="black">
                    <a:lumMod val="65000"/>
                    <a:lumOff val="35000"/>
                  </a:prstClr>
                </a:solidFill>
                <a:effectLst/>
                <a:uLnTx/>
                <a:uFillTx/>
                <a:latin typeface="Poppins" panose="00000500000000000000" pitchFamily="50" charset="0"/>
                <a:ea typeface="Comic Sans MS"/>
                <a:cs typeface="Poppins" panose="00000500000000000000" pitchFamily="50" charset="0"/>
                <a:sym typeface="Comic Sans MS"/>
              </a:rPr>
              <a:t>First, get the bread from the fridge. </a:t>
            </a:r>
          </a:p>
        </p:txBody>
      </p:sp>
      <p:sp>
        <p:nvSpPr>
          <p:cNvPr id="23" name="Google Shape;358;p52"/>
          <p:cNvSpPr/>
          <p:nvPr/>
        </p:nvSpPr>
        <p:spPr>
          <a:xfrm>
            <a:off x="1447799" y="3088638"/>
            <a:ext cx="9153356" cy="748145"/>
          </a:xfrm>
          <a:prstGeom prst="rect">
            <a:avLst/>
          </a:prstGeom>
          <a:solidFill>
            <a:schemeClr val="lt1"/>
          </a:solidFill>
          <a:ln w="15875" cap="flat" cmpd="sng">
            <a:solidFill>
              <a:schemeClr val="tx1">
                <a:lumMod val="65000"/>
                <a:lumOff val="35000"/>
              </a:schemeClr>
            </a:solidFill>
            <a:prstDash val="solid"/>
            <a:round/>
            <a:headEnd type="none" w="sm" len="sm"/>
            <a:tailEnd type="none" w="sm" len="sm"/>
          </a:ln>
        </p:spPr>
        <p:txBody>
          <a:bodyPr spcFirstLastPara="1" wrap="square" lIns="91433" tIns="45700" rIns="91433" bIns="45700"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a:ln>
                  <a:noFill/>
                </a:ln>
                <a:solidFill>
                  <a:prstClr val="black">
                    <a:lumMod val="65000"/>
                    <a:lumOff val="35000"/>
                  </a:prstClr>
                </a:solidFill>
                <a:effectLst/>
                <a:uLnTx/>
                <a:uFillTx/>
                <a:latin typeface="Poppins" panose="00000500000000000000" pitchFamily="50" charset="0"/>
                <a:ea typeface="Comic Sans MS"/>
                <a:cs typeface="Poppins" panose="00000500000000000000" pitchFamily="50" charset="0"/>
                <a:sym typeface="Comic Sans MS"/>
              </a:rPr>
              <a:t>Next, open the jam jar.</a:t>
            </a:r>
          </a:p>
        </p:txBody>
      </p:sp>
      <p:sp>
        <p:nvSpPr>
          <p:cNvPr id="26" name="Google Shape;356;p52"/>
          <p:cNvSpPr/>
          <p:nvPr/>
        </p:nvSpPr>
        <p:spPr>
          <a:xfrm>
            <a:off x="1447799" y="5538355"/>
            <a:ext cx="9153356" cy="748145"/>
          </a:xfrm>
          <a:prstGeom prst="rect">
            <a:avLst/>
          </a:prstGeom>
          <a:solidFill>
            <a:schemeClr val="lt1"/>
          </a:solidFill>
          <a:ln w="15875" cap="flat" cmpd="sng">
            <a:solidFill>
              <a:schemeClr val="tx1">
                <a:lumMod val="65000"/>
                <a:lumOff val="35000"/>
              </a:schemeClr>
            </a:solidFill>
            <a:prstDash val="solid"/>
            <a:round/>
            <a:headEnd type="none" w="sm" len="sm"/>
            <a:tailEnd type="none" w="sm" len="sm"/>
          </a:ln>
        </p:spPr>
        <p:txBody>
          <a:bodyPr spcFirstLastPara="1" wrap="square" lIns="91433" tIns="45700" rIns="91433" bIns="45700"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2800" b="0" i="0" u="none" strike="noStrike" kern="1200" cap="none" spc="0" normalizeH="0" baseline="0" noProof="0">
              <a:ln>
                <a:noFill/>
              </a:ln>
              <a:solidFill>
                <a:prstClr val="black">
                  <a:lumMod val="65000"/>
                  <a:lumOff val="35000"/>
                </a:prstClr>
              </a:solidFill>
              <a:effectLst/>
              <a:uLnTx/>
              <a:uFillTx/>
              <a:latin typeface="Poppins" panose="00000500000000000000" pitchFamily="50" charset="0"/>
              <a:ea typeface="Comic Sans MS"/>
              <a:cs typeface="Poppins" panose="00000500000000000000" pitchFamily="50" charset="0"/>
              <a:sym typeface="Comic Sans M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a:ln>
                  <a:noFill/>
                </a:ln>
                <a:solidFill>
                  <a:prstClr val="black">
                    <a:lumMod val="65000"/>
                    <a:lumOff val="35000"/>
                  </a:prstClr>
                </a:solidFill>
                <a:effectLst/>
                <a:uLnTx/>
                <a:uFillTx/>
                <a:latin typeface="Poppins" panose="00000500000000000000" pitchFamily="50" charset="0"/>
                <a:ea typeface="Comic Sans MS"/>
                <a:cs typeface="Poppins" panose="00000500000000000000" pitchFamily="50" charset="0"/>
                <a:sym typeface="Comic Sans MS"/>
              </a:rPr>
              <a:t>Finally, spread the jam on the bread.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2800" b="0" i="0" u="none" strike="noStrike" kern="1200" cap="none" spc="0" normalizeH="0" baseline="0" noProof="0">
              <a:ln>
                <a:noFill/>
              </a:ln>
              <a:solidFill>
                <a:prstClr val="black">
                  <a:lumMod val="65000"/>
                  <a:lumOff val="35000"/>
                </a:prstClr>
              </a:solidFill>
              <a:effectLst/>
              <a:uLnTx/>
              <a:uFillTx/>
              <a:latin typeface="Poppins" panose="00000500000000000000" pitchFamily="50" charset="0"/>
              <a:ea typeface="Comic Sans MS"/>
              <a:cs typeface="Poppins" panose="00000500000000000000" pitchFamily="50" charset="0"/>
              <a:sym typeface="Comic Sans MS"/>
            </a:endParaRPr>
          </a:p>
        </p:txBody>
      </p:sp>
      <p:sp>
        <p:nvSpPr>
          <p:cNvPr id="27" name="Google Shape;357;p52"/>
          <p:cNvSpPr/>
          <p:nvPr/>
        </p:nvSpPr>
        <p:spPr>
          <a:xfrm>
            <a:off x="1447800" y="4313497"/>
            <a:ext cx="9153356" cy="748145"/>
          </a:xfrm>
          <a:prstGeom prst="rect">
            <a:avLst/>
          </a:prstGeom>
          <a:solidFill>
            <a:schemeClr val="lt1"/>
          </a:solidFill>
          <a:ln w="15875" cap="flat" cmpd="sng">
            <a:solidFill>
              <a:schemeClr val="tx1">
                <a:lumMod val="65000"/>
                <a:lumOff val="35000"/>
              </a:schemeClr>
            </a:solidFill>
            <a:prstDash val="solid"/>
            <a:round/>
            <a:headEnd type="none" w="sm" len="sm"/>
            <a:tailEnd type="none" w="sm" len="sm"/>
          </a:ln>
        </p:spPr>
        <p:txBody>
          <a:bodyPr spcFirstLastPara="1" wrap="square" lIns="91433" tIns="45700" rIns="91433" bIns="45700"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a:ln>
                  <a:noFill/>
                </a:ln>
                <a:solidFill>
                  <a:prstClr val="black">
                    <a:lumMod val="65000"/>
                    <a:lumOff val="35000"/>
                  </a:prstClr>
                </a:solidFill>
                <a:effectLst/>
                <a:uLnTx/>
                <a:uFillTx/>
                <a:latin typeface="Poppins" panose="00000500000000000000" pitchFamily="50" charset="0"/>
                <a:ea typeface="Comic Sans MS"/>
                <a:cs typeface="Poppins" panose="00000500000000000000" pitchFamily="50" charset="0"/>
                <a:sym typeface="Comic Sans MS"/>
              </a:rPr>
              <a:t>Then, get the spoon from the kitchen drawer. </a:t>
            </a:r>
          </a:p>
        </p:txBody>
      </p:sp>
      <p:pic>
        <p:nvPicPr>
          <p:cNvPr id="11" name="Picture 10" descr="Chart, scatter chart&#10;&#10;Description automatically generated">
            <a:extLst>
              <a:ext uri="{FF2B5EF4-FFF2-40B4-BE49-F238E27FC236}">
                <a16:creationId xmlns:a16="http://schemas.microsoft.com/office/drawing/2014/main" id="{B6731321-D79F-46DC-9AC0-76FC1A983A1C}"/>
              </a:ext>
            </a:extLst>
          </p:cNvPr>
          <p:cNvPicPr>
            <a:picLocks noChangeAspect="1"/>
          </p:cNvPicPr>
          <p:nvPr/>
        </p:nvPicPr>
        <p:blipFill rotWithShape="1">
          <a:blip r:embed="rId4">
            <a:extLst>
              <a:ext uri="{BEBA8EAE-BF5A-486C-A8C5-ECC9F3942E4B}">
                <a14:imgProps xmlns:a14="http://schemas.microsoft.com/office/drawing/2010/main">
                  <a14:imgLayer r:embed="rId5">
                    <a14:imgEffect>
                      <a14:backgroundRemoval t="16213" b="33074" l="3500" r="23500">
                        <a14:foregroundMark x1="21833" y1="19455" x2="9167" y2="17769"/>
                        <a14:foregroundMark x1="9167" y1="17769" x2="1333" y2="25292"/>
                        <a14:foregroundMark x1="1333" y1="25292" x2="9333" y2="33074"/>
                        <a14:foregroundMark x1="9333" y1="33074" x2="22167" y2="19715"/>
                        <a14:foregroundMark x1="21333" y1="19066" x2="8667" y2="18029"/>
                        <a14:foregroundMark x1="8667" y1="18029" x2="3500" y2="26719"/>
                        <a14:foregroundMark x1="3500" y1="26719" x2="3500" y2="26719"/>
                        <a14:foregroundMark x1="18333" y1="19196" x2="15167" y2="18029"/>
                        <a14:foregroundMark x1="11500" y1="17639" x2="20833" y2="19326"/>
                        <a14:foregroundMark x1="13000" y1="16861" x2="21667" y2="18807"/>
                        <a14:foregroundMark x1="17500" y1="21271" x2="9000" y2="28534"/>
                        <a14:foregroundMark x1="9000" y1="28534" x2="14667" y2="22957"/>
                      </a14:backgroundRemoval>
                    </a14:imgEffect>
                  </a14:imgLayer>
                </a14:imgProps>
              </a:ext>
            </a:extLst>
          </a:blip>
          <a:srcRect l="1469" t="14295" r="73987" b="64898"/>
          <a:stretch/>
        </p:blipFill>
        <p:spPr>
          <a:xfrm rot="14058249">
            <a:off x="-24109" y="-289278"/>
            <a:ext cx="923268" cy="1005755"/>
          </a:xfrm>
          <a:prstGeom prst="rect">
            <a:avLst/>
          </a:prstGeom>
          <a:noFill/>
        </p:spPr>
      </p:pic>
      <p:sp>
        <p:nvSpPr>
          <p:cNvPr id="13" name="Oval 12">
            <a:extLst>
              <a:ext uri="{FF2B5EF4-FFF2-40B4-BE49-F238E27FC236}">
                <a16:creationId xmlns:a16="http://schemas.microsoft.com/office/drawing/2014/main" id="{43161E95-5CDA-4FC3-BBBC-C64F5A4FF8F6}"/>
              </a:ext>
            </a:extLst>
          </p:cNvPr>
          <p:cNvSpPr/>
          <p:nvPr/>
        </p:nvSpPr>
        <p:spPr>
          <a:xfrm>
            <a:off x="613651" y="1952247"/>
            <a:ext cx="650614" cy="65089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b="1">
                <a:latin typeface="Poppins" panose="00000500000000000000" pitchFamily="2" charset="0"/>
              </a:rPr>
              <a:t>1</a:t>
            </a:r>
          </a:p>
        </p:txBody>
      </p:sp>
      <p:sp>
        <p:nvSpPr>
          <p:cNvPr id="14" name="Oval 13">
            <a:extLst>
              <a:ext uri="{FF2B5EF4-FFF2-40B4-BE49-F238E27FC236}">
                <a16:creationId xmlns:a16="http://schemas.microsoft.com/office/drawing/2014/main" id="{4005F012-9BF3-4545-B5D6-5469DBD1247D}"/>
              </a:ext>
            </a:extLst>
          </p:cNvPr>
          <p:cNvSpPr/>
          <p:nvPr/>
        </p:nvSpPr>
        <p:spPr>
          <a:xfrm>
            <a:off x="629834" y="3148378"/>
            <a:ext cx="650614" cy="65089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b="1">
                <a:latin typeface="Poppins" panose="00000500000000000000" pitchFamily="2" charset="0"/>
              </a:rPr>
              <a:t>2</a:t>
            </a:r>
          </a:p>
        </p:txBody>
      </p:sp>
      <p:sp>
        <p:nvSpPr>
          <p:cNvPr id="15" name="Oval 14">
            <a:extLst>
              <a:ext uri="{FF2B5EF4-FFF2-40B4-BE49-F238E27FC236}">
                <a16:creationId xmlns:a16="http://schemas.microsoft.com/office/drawing/2014/main" id="{01B2115E-1035-4BF5-AF55-3ECCF768EE45}"/>
              </a:ext>
            </a:extLst>
          </p:cNvPr>
          <p:cNvSpPr/>
          <p:nvPr/>
        </p:nvSpPr>
        <p:spPr>
          <a:xfrm>
            <a:off x="630329" y="4437050"/>
            <a:ext cx="650614" cy="65089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b="1">
                <a:latin typeface="Poppins" panose="00000500000000000000" pitchFamily="2" charset="0"/>
              </a:rPr>
              <a:t>3</a:t>
            </a:r>
          </a:p>
        </p:txBody>
      </p:sp>
      <p:sp>
        <p:nvSpPr>
          <p:cNvPr id="16" name="Oval 15">
            <a:extLst>
              <a:ext uri="{FF2B5EF4-FFF2-40B4-BE49-F238E27FC236}">
                <a16:creationId xmlns:a16="http://schemas.microsoft.com/office/drawing/2014/main" id="{BB6F7E09-F7DA-4FEC-BA11-6936747492CF}"/>
              </a:ext>
            </a:extLst>
          </p:cNvPr>
          <p:cNvSpPr/>
          <p:nvPr/>
        </p:nvSpPr>
        <p:spPr>
          <a:xfrm>
            <a:off x="629834" y="5635601"/>
            <a:ext cx="650614" cy="65089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b="1">
                <a:latin typeface="Poppins" panose="00000500000000000000" pitchFamily="2" charset="0"/>
              </a:rPr>
              <a:t>4</a:t>
            </a:r>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randombar(horizontal)">
                                      <p:cBhvr>
                                        <p:cTn id="7" dur="500"/>
                                        <p:tgtEl>
                                          <p:spTgt spid="21"/>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23"/>
                                        </p:tgtEl>
                                        <p:attrNameLst>
                                          <p:attrName>style.visibility</p:attrName>
                                        </p:attrNameLst>
                                      </p:cBhvr>
                                      <p:to>
                                        <p:strVal val="visible"/>
                                      </p:to>
                                    </p:set>
                                    <p:animEffect transition="in" filter="randombar(horizontal)">
                                      <p:cBhvr>
                                        <p:cTn id="12" dur="500"/>
                                        <p:tgtEl>
                                          <p:spTgt spid="23"/>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27"/>
                                        </p:tgtEl>
                                        <p:attrNameLst>
                                          <p:attrName>style.visibility</p:attrName>
                                        </p:attrNameLst>
                                      </p:cBhvr>
                                      <p:to>
                                        <p:strVal val="visible"/>
                                      </p:to>
                                    </p:set>
                                    <p:animEffect transition="in" filter="randombar(horizontal)">
                                      <p:cBhvr>
                                        <p:cTn id="17" dur="500"/>
                                        <p:tgtEl>
                                          <p:spTgt spid="27"/>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26"/>
                                        </p:tgtEl>
                                        <p:attrNameLst>
                                          <p:attrName>style.visibility</p:attrName>
                                        </p:attrNameLst>
                                      </p:cBhvr>
                                      <p:to>
                                        <p:strVal val="visible"/>
                                      </p:to>
                                    </p:set>
                                    <p:animEffect transition="in" filter="randombar(horizontal)">
                                      <p:cBhvr>
                                        <p:cTn id="22"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3" grpId="0" animBg="1"/>
      <p:bldP spid="26" grpId="0" animBg="1"/>
      <p:bldP spid="27"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464"/>
        <p:cNvGrpSpPr/>
        <p:nvPr/>
      </p:nvGrpSpPr>
      <p:grpSpPr>
        <a:xfrm>
          <a:off x="0" y="0"/>
          <a:ext cx="0" cy="0"/>
          <a:chOff x="0" y="0"/>
          <a:chExt cx="0" cy="0"/>
        </a:xfrm>
      </p:grpSpPr>
      <p:sp>
        <p:nvSpPr>
          <p:cNvPr id="481" name="Google Shape;481;p58"/>
          <p:cNvSpPr txBox="1"/>
          <p:nvPr/>
        </p:nvSpPr>
        <p:spPr>
          <a:xfrm>
            <a:off x="633411" y="6029421"/>
            <a:ext cx="2945812" cy="584775"/>
          </a:xfrm>
          <a:prstGeom prst="rect">
            <a:avLst/>
          </a:prstGeom>
          <a:noFill/>
          <a:ln>
            <a:noFill/>
          </a:ln>
        </p:spPr>
        <p:txBody>
          <a:bodyPr spcFirstLastPara="1" wrap="square" lIns="91433" tIns="45700" rIns="91433" bIns="45700" anchor="t"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 sz="3200" b="0" i="0" u="none" strike="noStrike" kern="1200" cap="none" spc="0" normalizeH="0" baseline="0" noProof="0">
                <a:ln>
                  <a:noFill/>
                </a:ln>
                <a:solidFill>
                  <a:prstClr val="black">
                    <a:lumMod val="65000"/>
                    <a:lumOff val="35000"/>
                  </a:prstClr>
                </a:solidFill>
                <a:effectLst/>
                <a:uLnTx/>
                <a:uFillTx/>
                <a:latin typeface="Poppins" panose="00000500000000000000" pitchFamily="50" charset="0"/>
                <a:ea typeface="Comic Sans MS"/>
                <a:cs typeface="Poppins" panose="00000500000000000000" pitchFamily="50" charset="0"/>
                <a:sym typeface="Comic Sans MS"/>
              </a:rPr>
              <a:t>Finally, </a:t>
            </a:r>
            <a:endParaRPr kumimoji="0" sz="3200" b="0" i="0" u="none" strike="noStrike" kern="1200" cap="none" spc="0" normalizeH="0" baseline="0" noProof="0">
              <a:ln>
                <a:noFill/>
              </a:ln>
              <a:solidFill>
                <a:prstClr val="black">
                  <a:lumMod val="65000"/>
                  <a:lumOff val="35000"/>
                </a:prstClr>
              </a:solidFill>
              <a:effectLst/>
              <a:uLnTx/>
              <a:uFillTx/>
              <a:latin typeface="Poppins" panose="00000500000000000000" pitchFamily="2" charset="0"/>
              <a:ea typeface="Calibri"/>
              <a:cs typeface="Poppins" panose="00000500000000000000" pitchFamily="2" charset="0"/>
              <a:sym typeface="Calibri"/>
            </a:endParaRPr>
          </a:p>
        </p:txBody>
      </p:sp>
      <p:sp>
        <p:nvSpPr>
          <p:cNvPr id="482" name="Google Shape;482;p58"/>
          <p:cNvSpPr txBox="1"/>
          <p:nvPr/>
        </p:nvSpPr>
        <p:spPr>
          <a:xfrm>
            <a:off x="633411" y="4834061"/>
            <a:ext cx="4330475" cy="584775"/>
          </a:xfrm>
          <a:prstGeom prst="rect">
            <a:avLst/>
          </a:prstGeom>
          <a:noFill/>
          <a:ln>
            <a:noFill/>
          </a:ln>
        </p:spPr>
        <p:txBody>
          <a:bodyPr spcFirstLastPara="1" wrap="square" lIns="91433" tIns="45700" rIns="91433" bIns="45700" anchor="t"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200" b="0" i="0" u="none" strike="noStrike" kern="1200" cap="none" spc="0" normalizeH="0" baseline="0" noProof="0">
                <a:ln>
                  <a:noFill/>
                </a:ln>
                <a:solidFill>
                  <a:prstClr val="black">
                    <a:lumMod val="65000"/>
                    <a:lumOff val="35000"/>
                  </a:prstClr>
                </a:solidFill>
                <a:effectLst/>
                <a:uLnTx/>
                <a:uFillTx/>
                <a:latin typeface="Poppins" panose="00000500000000000000" pitchFamily="2" charset="0"/>
                <a:ea typeface="Calibri"/>
                <a:cs typeface="Poppins" panose="00000500000000000000" pitchFamily="2" charset="0"/>
                <a:sym typeface="Calibri"/>
              </a:rPr>
              <a:t>Next, </a:t>
            </a:r>
            <a:endParaRPr kumimoji="0" sz="3200" b="0" i="0" u="none" strike="noStrike" kern="1200" cap="none" spc="0" normalizeH="0" baseline="0" noProof="0">
              <a:ln>
                <a:noFill/>
              </a:ln>
              <a:solidFill>
                <a:prstClr val="black">
                  <a:lumMod val="65000"/>
                  <a:lumOff val="35000"/>
                </a:prstClr>
              </a:solidFill>
              <a:effectLst/>
              <a:uLnTx/>
              <a:uFillTx/>
              <a:latin typeface="Poppins" panose="00000500000000000000" pitchFamily="2" charset="0"/>
              <a:ea typeface="Calibri"/>
              <a:cs typeface="Poppins" panose="00000500000000000000" pitchFamily="2" charset="0"/>
              <a:sym typeface="Calibri"/>
            </a:endParaRPr>
          </a:p>
        </p:txBody>
      </p:sp>
      <p:sp>
        <p:nvSpPr>
          <p:cNvPr id="483" name="Google Shape;483;p58"/>
          <p:cNvSpPr txBox="1"/>
          <p:nvPr/>
        </p:nvSpPr>
        <p:spPr>
          <a:xfrm>
            <a:off x="633411" y="5442975"/>
            <a:ext cx="2945812" cy="584775"/>
          </a:xfrm>
          <a:prstGeom prst="rect">
            <a:avLst/>
          </a:prstGeom>
          <a:noFill/>
          <a:ln>
            <a:noFill/>
          </a:ln>
        </p:spPr>
        <p:txBody>
          <a:bodyPr spcFirstLastPara="1" wrap="square" lIns="91433" tIns="45700" rIns="91433" bIns="45700" anchor="t"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 sz="3200" b="0" i="0" u="none" strike="noStrike" kern="1200" cap="none" spc="0" normalizeH="0" baseline="0" noProof="0">
                <a:ln>
                  <a:noFill/>
                </a:ln>
                <a:solidFill>
                  <a:prstClr val="black">
                    <a:lumMod val="65000"/>
                    <a:lumOff val="35000"/>
                  </a:prstClr>
                </a:solidFill>
                <a:effectLst/>
                <a:uLnTx/>
                <a:uFillTx/>
                <a:latin typeface="Poppins" panose="00000500000000000000" pitchFamily="50" charset="0"/>
                <a:ea typeface="Comic Sans MS"/>
                <a:cs typeface="Poppins" panose="00000500000000000000" pitchFamily="50" charset="0"/>
                <a:sym typeface="Comic Sans MS"/>
              </a:rPr>
              <a:t>Then, </a:t>
            </a:r>
            <a:endParaRPr kumimoji="0" sz="3200" b="0" i="0" u="none" strike="noStrike" kern="1200" cap="none" spc="0" normalizeH="0" baseline="0" noProof="0">
              <a:ln>
                <a:noFill/>
              </a:ln>
              <a:solidFill>
                <a:prstClr val="black">
                  <a:lumMod val="65000"/>
                  <a:lumOff val="35000"/>
                </a:prstClr>
              </a:solidFill>
              <a:effectLst/>
              <a:uLnTx/>
              <a:uFillTx/>
              <a:latin typeface="Poppins" panose="00000500000000000000" pitchFamily="2" charset="0"/>
              <a:ea typeface="Calibri"/>
              <a:cs typeface="Poppins" panose="00000500000000000000" pitchFamily="2" charset="0"/>
              <a:sym typeface="Calibri"/>
            </a:endParaRPr>
          </a:p>
        </p:txBody>
      </p:sp>
      <p:sp>
        <p:nvSpPr>
          <p:cNvPr id="484" name="Google Shape;484;p58"/>
          <p:cNvSpPr txBox="1"/>
          <p:nvPr/>
        </p:nvSpPr>
        <p:spPr>
          <a:xfrm>
            <a:off x="633411" y="4238645"/>
            <a:ext cx="3925526" cy="584775"/>
          </a:xfrm>
          <a:prstGeom prst="rect">
            <a:avLst/>
          </a:prstGeom>
          <a:noFill/>
          <a:ln>
            <a:noFill/>
          </a:ln>
        </p:spPr>
        <p:txBody>
          <a:bodyPr spcFirstLastPara="1" wrap="square" lIns="91433" tIns="45700" rIns="91433" bIns="45700" anchor="t"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 sz="3200" b="0" i="0" u="none" strike="noStrike" kern="1200" cap="none" spc="0" normalizeH="0" baseline="0" noProof="0">
                <a:ln>
                  <a:noFill/>
                </a:ln>
                <a:solidFill>
                  <a:prstClr val="black">
                    <a:lumMod val="65000"/>
                    <a:lumOff val="35000"/>
                  </a:prstClr>
                </a:solidFill>
                <a:effectLst/>
                <a:uLnTx/>
                <a:uFillTx/>
                <a:latin typeface="Poppins" panose="00000500000000000000" pitchFamily="50" charset="0"/>
                <a:ea typeface="Comic Sans MS"/>
                <a:cs typeface="Poppins" panose="00000500000000000000" pitchFamily="50" charset="0"/>
                <a:sym typeface="Comic Sans MS"/>
              </a:rPr>
              <a:t>First, </a:t>
            </a:r>
            <a:endParaRPr kumimoji="0" sz="3200" b="0" i="0" u="none" strike="noStrike" kern="1200" cap="none" spc="0" normalizeH="0" baseline="0" noProof="0">
              <a:ln>
                <a:noFill/>
              </a:ln>
              <a:solidFill>
                <a:prstClr val="black">
                  <a:lumMod val="65000"/>
                  <a:lumOff val="35000"/>
                </a:prstClr>
              </a:solidFill>
              <a:effectLst/>
              <a:uLnTx/>
              <a:uFillTx/>
              <a:latin typeface="Poppins" panose="00000500000000000000" pitchFamily="2" charset="0"/>
              <a:ea typeface="Calibri"/>
              <a:cs typeface="Poppins" panose="00000500000000000000" pitchFamily="2" charset="0"/>
              <a:sym typeface="Calibri"/>
            </a:endParaRPr>
          </a:p>
        </p:txBody>
      </p:sp>
      <p:sp>
        <p:nvSpPr>
          <p:cNvPr id="485" name="Google Shape;485;p58"/>
          <p:cNvSpPr txBox="1"/>
          <p:nvPr/>
        </p:nvSpPr>
        <p:spPr>
          <a:xfrm>
            <a:off x="633411" y="2429200"/>
            <a:ext cx="6172197" cy="584775"/>
          </a:xfrm>
          <a:prstGeom prst="rect">
            <a:avLst/>
          </a:prstGeom>
          <a:noFill/>
          <a:ln>
            <a:noFill/>
          </a:ln>
        </p:spPr>
        <p:txBody>
          <a:bodyPr spcFirstLastPara="1" wrap="square" lIns="91433" tIns="45700" rIns="91433" bIns="45700" anchor="t"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 sz="3200" b="0" i="0" u="none" strike="noStrike" kern="1200" cap="none" spc="0" normalizeH="0" baseline="0" noProof="0">
                <a:ln>
                  <a:noFill/>
                </a:ln>
                <a:solidFill>
                  <a:prstClr val="black">
                    <a:lumMod val="65000"/>
                    <a:lumOff val="35000"/>
                  </a:prstClr>
                </a:solidFill>
                <a:effectLst/>
                <a:uLnTx/>
                <a:uFillTx/>
                <a:latin typeface="Poppins" panose="00000500000000000000" pitchFamily="50" charset="0"/>
                <a:ea typeface="Comic Sans MS"/>
                <a:cs typeface="Poppins" panose="00000500000000000000" pitchFamily="50" charset="0"/>
                <a:sym typeface="Comic Sans MS"/>
              </a:rPr>
              <a:t>go to the pet store.</a:t>
            </a:r>
            <a:endParaRPr kumimoji="0" sz="3200" b="0" i="0" u="none" strike="noStrike" kern="1200" cap="none" spc="0" normalizeH="0" baseline="0" noProof="0">
              <a:ln>
                <a:noFill/>
              </a:ln>
              <a:solidFill>
                <a:prstClr val="black">
                  <a:lumMod val="65000"/>
                  <a:lumOff val="35000"/>
                </a:prstClr>
              </a:solidFill>
              <a:effectLst/>
              <a:uLnTx/>
              <a:uFillTx/>
              <a:latin typeface="Poppins" panose="00000500000000000000" pitchFamily="50" charset="0"/>
              <a:ea typeface="Comic Sans MS"/>
              <a:cs typeface="Poppins" panose="00000500000000000000" pitchFamily="50" charset="0"/>
              <a:sym typeface="Comic Sans MS"/>
            </a:endParaRPr>
          </a:p>
        </p:txBody>
      </p:sp>
      <p:sp>
        <p:nvSpPr>
          <p:cNvPr id="486" name="Google Shape;486;p58"/>
          <p:cNvSpPr txBox="1"/>
          <p:nvPr/>
        </p:nvSpPr>
        <p:spPr>
          <a:xfrm>
            <a:off x="633411" y="3579383"/>
            <a:ext cx="6172197" cy="584775"/>
          </a:xfrm>
          <a:prstGeom prst="rect">
            <a:avLst/>
          </a:prstGeom>
          <a:noFill/>
          <a:ln>
            <a:noFill/>
          </a:ln>
        </p:spPr>
        <p:txBody>
          <a:bodyPr spcFirstLastPara="1" wrap="square" lIns="91433" tIns="45700" rIns="91433" bIns="45700" anchor="t"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 sz="3200" b="0" i="0" u="none" strike="noStrike" kern="1200" cap="none" spc="0" normalizeH="0" baseline="0" noProof="0">
                <a:ln>
                  <a:noFill/>
                </a:ln>
                <a:solidFill>
                  <a:prstClr val="black">
                    <a:lumMod val="65000"/>
                    <a:lumOff val="35000"/>
                  </a:prstClr>
                </a:solidFill>
                <a:effectLst/>
                <a:uLnTx/>
                <a:uFillTx/>
                <a:latin typeface="Poppins" panose="00000500000000000000" pitchFamily="50" charset="0"/>
                <a:ea typeface="Comic Sans MS"/>
                <a:cs typeface="Poppins" panose="00000500000000000000" pitchFamily="50" charset="0"/>
                <a:sym typeface="Comic Sans MS"/>
              </a:rPr>
              <a:t>look for a healthy puppy.</a:t>
            </a:r>
            <a:endParaRPr kumimoji="0" sz="3200" b="0" i="0" u="none" strike="noStrike" kern="1200" cap="none" spc="0" normalizeH="0" baseline="0" noProof="0">
              <a:ln>
                <a:noFill/>
              </a:ln>
              <a:solidFill>
                <a:prstClr val="black">
                  <a:lumMod val="65000"/>
                  <a:lumOff val="35000"/>
                </a:prstClr>
              </a:solidFill>
              <a:effectLst/>
              <a:uLnTx/>
              <a:uFillTx/>
              <a:latin typeface="Poppins" panose="00000500000000000000" pitchFamily="50" charset="0"/>
              <a:ea typeface="Comic Sans MS"/>
              <a:cs typeface="Poppins" panose="00000500000000000000" pitchFamily="50" charset="0"/>
              <a:sym typeface="Comic Sans MS"/>
            </a:endParaRPr>
          </a:p>
        </p:txBody>
      </p:sp>
      <p:sp>
        <p:nvSpPr>
          <p:cNvPr id="487" name="Google Shape;487;p58"/>
          <p:cNvSpPr txBox="1"/>
          <p:nvPr/>
        </p:nvSpPr>
        <p:spPr>
          <a:xfrm>
            <a:off x="633411" y="3004291"/>
            <a:ext cx="5233989" cy="584775"/>
          </a:xfrm>
          <a:prstGeom prst="rect">
            <a:avLst/>
          </a:prstGeom>
          <a:noFill/>
          <a:ln>
            <a:noFill/>
          </a:ln>
        </p:spPr>
        <p:txBody>
          <a:bodyPr spcFirstLastPara="1" wrap="square" lIns="91433" tIns="45700" rIns="91433" bIns="45700" anchor="t"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 sz="3200" b="0" i="0" u="none" strike="noStrike" kern="1200" cap="none" spc="0" normalizeH="0" baseline="0" noProof="0">
                <a:ln>
                  <a:noFill/>
                </a:ln>
                <a:solidFill>
                  <a:prstClr val="black">
                    <a:lumMod val="65000"/>
                    <a:lumOff val="35000"/>
                  </a:prstClr>
                </a:solidFill>
                <a:effectLst/>
                <a:uLnTx/>
                <a:uFillTx/>
                <a:latin typeface="Poppins" panose="00000500000000000000" pitchFamily="50" charset="0"/>
                <a:ea typeface="Comic Sans MS"/>
                <a:cs typeface="Poppins" panose="00000500000000000000" pitchFamily="50" charset="0"/>
                <a:sym typeface="Comic Sans MS"/>
              </a:rPr>
              <a:t>make sure it is playful.</a:t>
            </a:r>
            <a:endParaRPr kumimoji="0" sz="3200" b="0" i="0" u="none" strike="noStrike" kern="1200" cap="none" spc="0" normalizeH="0" baseline="0" noProof="0">
              <a:ln>
                <a:noFill/>
              </a:ln>
              <a:solidFill>
                <a:prstClr val="black">
                  <a:lumMod val="65000"/>
                  <a:lumOff val="35000"/>
                </a:prstClr>
              </a:solidFill>
              <a:effectLst/>
              <a:uLnTx/>
              <a:uFillTx/>
              <a:latin typeface="Poppins" panose="00000500000000000000" pitchFamily="50" charset="0"/>
              <a:ea typeface="Comic Sans MS"/>
              <a:cs typeface="Poppins" panose="00000500000000000000" pitchFamily="50" charset="0"/>
              <a:sym typeface="Comic Sans MS"/>
            </a:endParaRPr>
          </a:p>
        </p:txBody>
      </p:sp>
      <p:sp>
        <p:nvSpPr>
          <p:cNvPr id="488" name="Google Shape;488;p58"/>
          <p:cNvSpPr txBox="1"/>
          <p:nvPr/>
        </p:nvSpPr>
        <p:spPr>
          <a:xfrm>
            <a:off x="633411" y="1854109"/>
            <a:ext cx="6172197" cy="584775"/>
          </a:xfrm>
          <a:prstGeom prst="rect">
            <a:avLst/>
          </a:prstGeom>
          <a:noFill/>
          <a:ln>
            <a:noFill/>
          </a:ln>
        </p:spPr>
        <p:txBody>
          <a:bodyPr spcFirstLastPara="1" wrap="square" lIns="91433" tIns="45700" rIns="91433" bIns="45700" anchor="t"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 sz="3200" b="0" i="0" u="none" strike="noStrike" kern="1200" cap="none" spc="0" normalizeH="0" baseline="0" noProof="0">
                <a:ln>
                  <a:noFill/>
                </a:ln>
                <a:solidFill>
                  <a:prstClr val="black">
                    <a:lumMod val="65000"/>
                    <a:lumOff val="35000"/>
                  </a:prstClr>
                </a:solidFill>
                <a:effectLst/>
                <a:uLnTx/>
                <a:uFillTx/>
                <a:latin typeface="Poppins" panose="00000500000000000000" pitchFamily="50" charset="0"/>
                <a:ea typeface="Comic Sans MS"/>
                <a:cs typeface="Poppins" panose="00000500000000000000" pitchFamily="50" charset="0"/>
                <a:sym typeface="Comic Sans MS"/>
              </a:rPr>
              <a:t>take it home with you.</a:t>
            </a:r>
            <a:endParaRPr kumimoji="0" sz="3200" b="0" i="0" u="none" strike="noStrike" kern="1200" cap="none" spc="0" normalizeH="0" baseline="0" noProof="0">
              <a:ln>
                <a:noFill/>
              </a:ln>
              <a:solidFill>
                <a:prstClr val="black">
                  <a:lumMod val="65000"/>
                  <a:lumOff val="35000"/>
                </a:prstClr>
              </a:solidFill>
              <a:effectLst/>
              <a:uLnTx/>
              <a:uFillTx/>
              <a:latin typeface="Poppins" panose="00000500000000000000" pitchFamily="50" charset="0"/>
              <a:ea typeface="Comic Sans MS"/>
              <a:cs typeface="Poppins" panose="00000500000000000000" pitchFamily="50" charset="0"/>
              <a:sym typeface="Comic Sans MS"/>
            </a:endParaRPr>
          </a:p>
        </p:txBody>
      </p:sp>
      <p:pic>
        <p:nvPicPr>
          <p:cNvPr id="26" name="Picture 25" descr="Chart, scatter chart&#10;&#10;Description automatically generated">
            <a:extLst>
              <a:ext uri="{FF2B5EF4-FFF2-40B4-BE49-F238E27FC236}">
                <a16:creationId xmlns:a16="http://schemas.microsoft.com/office/drawing/2014/main" id="{B6019483-8626-4531-BB06-973015818752}"/>
              </a:ext>
            </a:extLst>
          </p:cNvPr>
          <p:cNvPicPr>
            <a:picLocks noChangeAspect="1"/>
          </p:cNvPicPr>
          <p:nvPr/>
        </p:nvPicPr>
        <p:blipFill rotWithShape="1">
          <a:blip r:embed="rId4">
            <a:extLst>
              <a:ext uri="{BEBA8EAE-BF5A-486C-A8C5-ECC9F3942E4B}">
                <a14:imgProps xmlns:a14="http://schemas.microsoft.com/office/drawing/2010/main">
                  <a14:imgLayer r:embed="rId5">
                    <a14:imgEffect>
                      <a14:backgroundRemoval t="16213" b="33074" l="3500" r="23500">
                        <a14:foregroundMark x1="21833" y1="19455" x2="9167" y2="17769"/>
                        <a14:foregroundMark x1="9167" y1="17769" x2="1333" y2="25292"/>
                        <a14:foregroundMark x1="1333" y1="25292" x2="9333" y2="33074"/>
                        <a14:foregroundMark x1="9333" y1="33074" x2="22167" y2="19715"/>
                        <a14:foregroundMark x1="21333" y1="19066" x2="8667" y2="18029"/>
                        <a14:foregroundMark x1="8667" y1="18029" x2="3500" y2="26719"/>
                        <a14:foregroundMark x1="3500" y1="26719" x2="3500" y2="26719"/>
                        <a14:foregroundMark x1="18333" y1="19196" x2="15167" y2="18029"/>
                        <a14:foregroundMark x1="11500" y1="17639" x2="20833" y2="19326"/>
                        <a14:foregroundMark x1="13000" y1="16861" x2="21667" y2="18807"/>
                        <a14:foregroundMark x1="17500" y1="21271" x2="9000" y2="28534"/>
                        <a14:foregroundMark x1="9000" y1="28534" x2="14667" y2="22957"/>
                      </a14:backgroundRemoval>
                    </a14:imgEffect>
                  </a14:imgLayer>
                </a14:imgProps>
              </a:ext>
            </a:extLst>
          </a:blip>
          <a:srcRect l="1469" t="14295" r="73987" b="64898"/>
          <a:stretch/>
        </p:blipFill>
        <p:spPr>
          <a:xfrm rot="14058249">
            <a:off x="-24109" y="-289278"/>
            <a:ext cx="923268" cy="1005755"/>
          </a:xfrm>
          <a:prstGeom prst="rect">
            <a:avLst/>
          </a:prstGeom>
          <a:noFill/>
        </p:spPr>
      </p:pic>
      <p:cxnSp>
        <p:nvCxnSpPr>
          <p:cNvPr id="3" name="Straight Connector 2">
            <a:extLst>
              <a:ext uri="{FF2B5EF4-FFF2-40B4-BE49-F238E27FC236}">
                <a16:creationId xmlns:a16="http://schemas.microsoft.com/office/drawing/2014/main" id="{285E1830-F2EC-413F-98EE-647A3EE6AE26}"/>
              </a:ext>
            </a:extLst>
          </p:cNvPr>
          <p:cNvCxnSpPr/>
          <p:nvPr/>
        </p:nvCxnSpPr>
        <p:spPr>
          <a:xfrm>
            <a:off x="680586" y="4762500"/>
            <a:ext cx="6448927" cy="0"/>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AB801380-AF99-413A-B8FE-C6B7DF0AA7C4}"/>
              </a:ext>
            </a:extLst>
          </p:cNvPr>
          <p:cNvCxnSpPr/>
          <p:nvPr/>
        </p:nvCxnSpPr>
        <p:spPr>
          <a:xfrm>
            <a:off x="674169" y="5380736"/>
            <a:ext cx="6448927" cy="0"/>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404F8A51-202A-4975-AE46-F50180D675F6}"/>
              </a:ext>
            </a:extLst>
          </p:cNvPr>
          <p:cNvCxnSpPr/>
          <p:nvPr/>
        </p:nvCxnSpPr>
        <p:spPr>
          <a:xfrm>
            <a:off x="669507" y="5955558"/>
            <a:ext cx="6448927" cy="0"/>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744E497D-4B57-4E16-8BBA-3B4FBD6AE2EB}"/>
              </a:ext>
            </a:extLst>
          </p:cNvPr>
          <p:cNvCxnSpPr/>
          <p:nvPr/>
        </p:nvCxnSpPr>
        <p:spPr>
          <a:xfrm>
            <a:off x="672715" y="6545372"/>
            <a:ext cx="6448927" cy="0"/>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sp>
        <p:nvSpPr>
          <p:cNvPr id="17" name="Google Shape;222;p10">
            <a:extLst>
              <a:ext uri="{FF2B5EF4-FFF2-40B4-BE49-F238E27FC236}">
                <a16:creationId xmlns:a16="http://schemas.microsoft.com/office/drawing/2014/main" id="{32B5F59C-3E01-4E36-A1F0-7E714996EC74}"/>
              </a:ext>
            </a:extLst>
          </p:cNvPr>
          <p:cNvSpPr txBox="1"/>
          <p:nvPr/>
        </p:nvSpPr>
        <p:spPr>
          <a:xfrm>
            <a:off x="0" y="620825"/>
            <a:ext cx="12192000" cy="584735"/>
          </a:xfrm>
          <a:prstGeom prst="rect">
            <a:avLst/>
          </a:prstGeom>
          <a:solidFill>
            <a:srgbClr val="274193"/>
          </a:solidFill>
          <a:ln>
            <a:noFill/>
          </a:ln>
        </p:spPr>
        <p:txBody>
          <a:bodyPr spcFirstLastPara="1" wrap="square" lIns="91425" tIns="45700" rIns="91425" bIns="45700" anchor="t" anchorCtr="0">
            <a:spAutoFit/>
          </a:bodyPr>
          <a:lstStyle/>
          <a:p>
            <a:pPr marL="457200" marR="0" lvl="1" indent="0" algn="l" defTabSz="914400" rtl="0" eaLnBrk="1" fontAlgn="auto" latinLnBrk="0" hangingPunct="1">
              <a:lnSpc>
                <a:spcPct val="100000"/>
              </a:lnSpc>
              <a:spcBef>
                <a:spcPts val="0"/>
              </a:spcBef>
              <a:spcAft>
                <a:spcPts val="0"/>
              </a:spcAft>
              <a:buClrTx/>
              <a:buSzTx/>
              <a:buFontTx/>
              <a:buNone/>
              <a:tabLst/>
              <a:defRPr/>
            </a:pPr>
            <a:r>
              <a:rPr lang="en-US" sz="3200" b="1" kern="1200">
                <a:solidFill>
                  <a:prstClr val="white"/>
                </a:solidFill>
                <a:latin typeface="Poppins" panose="00000500000000000000" pitchFamily="50" charset="0"/>
                <a:ea typeface="+mn-ea"/>
                <a:cs typeface="+mn-cs"/>
                <a:sym typeface="Comic Sans MS"/>
              </a:rPr>
              <a:t>Order the sentences to make a meaningful paragraph. </a:t>
            </a:r>
            <a:endParaRPr kumimoji="0" lang="en-US" sz="3200" b="1" i="0" u="none" strike="noStrike" kern="1200" cap="none" spc="0" normalizeH="0" baseline="0" noProof="0">
              <a:ln>
                <a:noFill/>
              </a:ln>
              <a:solidFill>
                <a:prstClr val="white"/>
              </a:solidFill>
              <a:effectLst/>
              <a:uLnTx/>
              <a:uFillTx/>
              <a:latin typeface="Poppins" panose="00000500000000000000" pitchFamily="50" charset="0"/>
              <a:ea typeface="+mn-ea"/>
              <a:cs typeface="+mn-cs"/>
              <a:sym typeface="Comic Sans MS"/>
            </a:endParaRPr>
          </a:p>
        </p:txBody>
      </p:sp>
      <p:sp>
        <p:nvSpPr>
          <p:cNvPr id="18" name="Google Shape;223;p10">
            <a:extLst>
              <a:ext uri="{FF2B5EF4-FFF2-40B4-BE49-F238E27FC236}">
                <a16:creationId xmlns:a16="http://schemas.microsoft.com/office/drawing/2014/main" id="{0B528C64-2659-47B8-BBDB-9AE64B209B49}"/>
              </a:ext>
            </a:extLst>
          </p:cNvPr>
          <p:cNvSpPr txBox="1"/>
          <p:nvPr/>
        </p:nvSpPr>
        <p:spPr>
          <a:xfrm>
            <a:off x="0" y="1192217"/>
            <a:ext cx="12192001" cy="584735"/>
          </a:xfrm>
          <a:prstGeom prst="rect">
            <a:avLst/>
          </a:prstGeom>
          <a:solidFill>
            <a:srgbClr val="A8B9EA"/>
          </a:solidFill>
          <a:ln>
            <a:noFill/>
          </a:ln>
        </p:spPr>
        <p:txBody>
          <a:bodyPr spcFirstLastPara="1" wrap="square" lIns="91425" tIns="45700" rIns="91425" bIns="45700" anchor="t" anchorCtr="0">
            <a:spAutoFit/>
          </a:bodyPr>
          <a:lstStyle/>
          <a:p>
            <a:pPr marL="457200"/>
            <a:r>
              <a:rPr lang="en-US" sz="3200">
                <a:solidFill>
                  <a:schemeClr val="tx1">
                    <a:lumMod val="95000"/>
                    <a:lumOff val="5000"/>
                  </a:schemeClr>
                </a:solidFill>
                <a:latin typeface="Poppins" panose="00000500000000000000" pitchFamily="50" charset="0"/>
                <a:sym typeface="Comic Sans MS"/>
              </a:rPr>
              <a:t>You </a:t>
            </a:r>
            <a:r>
              <a:rPr lang="en-US" sz="3200">
                <a:solidFill>
                  <a:schemeClr val="tx1">
                    <a:lumMod val="95000"/>
                    <a:lumOff val="5000"/>
                  </a:schemeClr>
                </a:solidFill>
                <a:latin typeface="Poppins" panose="00000500000000000000" pitchFamily="50" charset="0"/>
              </a:rPr>
              <a:t>Do</a:t>
            </a:r>
            <a:endParaRPr lang="en-US" sz="1800">
              <a:solidFill>
                <a:schemeClr val="tx1">
                  <a:lumMod val="95000"/>
                  <a:lumOff val="5000"/>
                </a:schemeClr>
              </a:solidFill>
            </a:endParaRPr>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grpId="0" nodeType="clickEffect">
                                  <p:stCondLst>
                                    <p:cond delay="0"/>
                                  </p:stCondLst>
                                  <p:childTnLst>
                                    <p:animMotion origin="layout" path="M 1.875E-6 -0.00139 L 0.07643 0.25856 " pathEditMode="relative" rAng="0" ptsTypes="AA">
                                      <p:cBhvr>
                                        <p:cTn id="6" dur="2000" fill="hold"/>
                                        <p:tgtEl>
                                          <p:spTgt spid="485"/>
                                        </p:tgtEl>
                                        <p:attrNameLst>
                                          <p:attrName>ppt_x</p:attrName>
                                          <p:attrName>ppt_y</p:attrName>
                                        </p:attrNameLst>
                                      </p:cBhvr>
                                      <p:rCtr x="3815" y="12986"/>
                                    </p:animMotion>
                                  </p:childTnLst>
                                </p:cTn>
                              </p:par>
                            </p:childTnLst>
                          </p:cTn>
                        </p:par>
                      </p:childTnLst>
                    </p:cTn>
                  </p:par>
                  <p:par>
                    <p:cTn id="7" fill="hold">
                      <p:stCondLst>
                        <p:cond delay="indefinite"/>
                      </p:stCondLst>
                      <p:childTnLst>
                        <p:par>
                          <p:cTn id="8" fill="hold">
                            <p:stCondLst>
                              <p:cond delay="0"/>
                            </p:stCondLst>
                            <p:childTnLst>
                              <p:par>
                                <p:cTn id="9" presetID="42" presetClass="path" presetSubtype="0" accel="50000" decel="50000" fill="hold" grpId="0" nodeType="clickEffect">
                                  <p:stCondLst>
                                    <p:cond delay="0"/>
                                  </p:stCondLst>
                                  <p:childTnLst>
                                    <p:animMotion origin="layout" path="M -0.00313 0.00278 L 0.07734 0.18658 " pathEditMode="relative" rAng="0" ptsTypes="AA">
                                      <p:cBhvr>
                                        <p:cTn id="10" dur="2000" fill="hold"/>
                                        <p:tgtEl>
                                          <p:spTgt spid="486"/>
                                        </p:tgtEl>
                                        <p:attrNameLst>
                                          <p:attrName>ppt_x</p:attrName>
                                          <p:attrName>ppt_y</p:attrName>
                                        </p:attrNameLst>
                                      </p:cBhvr>
                                      <p:rCtr x="4023" y="9190"/>
                                    </p:animMotion>
                                  </p:childTnLst>
                                </p:cTn>
                              </p:par>
                            </p:childTnLst>
                          </p:cTn>
                        </p:par>
                      </p:childTnLst>
                    </p:cTn>
                  </p:par>
                  <p:par>
                    <p:cTn id="11" fill="hold">
                      <p:stCondLst>
                        <p:cond delay="indefinite"/>
                      </p:stCondLst>
                      <p:childTnLst>
                        <p:par>
                          <p:cTn id="12" fill="hold">
                            <p:stCondLst>
                              <p:cond delay="0"/>
                            </p:stCondLst>
                            <p:childTnLst>
                              <p:par>
                                <p:cTn id="13" presetID="42" presetClass="path" presetSubtype="0" accel="50000" decel="50000" fill="hold" grpId="0" nodeType="clickEffect">
                                  <p:stCondLst>
                                    <p:cond delay="0"/>
                                  </p:stCondLst>
                                  <p:childTnLst>
                                    <p:animMotion origin="layout" path="M 3.54167E-6 4.44444E-6 L 0.08997 0.35601 " pathEditMode="relative" rAng="0" ptsTypes="AA">
                                      <p:cBhvr>
                                        <p:cTn id="14" dur="2000" fill="hold"/>
                                        <p:tgtEl>
                                          <p:spTgt spid="487"/>
                                        </p:tgtEl>
                                        <p:attrNameLst>
                                          <p:attrName>ppt_x</p:attrName>
                                          <p:attrName>ppt_y</p:attrName>
                                        </p:attrNameLst>
                                      </p:cBhvr>
                                      <p:rCtr x="4492" y="17801"/>
                                    </p:animMotion>
                                  </p:childTnLst>
                                </p:cTn>
                              </p:par>
                            </p:childTnLst>
                          </p:cTn>
                        </p:par>
                      </p:childTnLst>
                    </p:cTn>
                  </p:par>
                  <p:par>
                    <p:cTn id="15" fill="hold">
                      <p:stCondLst>
                        <p:cond delay="indefinite"/>
                      </p:stCondLst>
                      <p:childTnLst>
                        <p:par>
                          <p:cTn id="16" fill="hold">
                            <p:stCondLst>
                              <p:cond delay="0"/>
                            </p:stCondLst>
                            <p:childTnLst>
                              <p:par>
                                <p:cTn id="17" presetID="42" presetClass="path" presetSubtype="0" accel="50000" decel="50000" fill="hold" grpId="0" nodeType="clickEffect">
                                  <p:stCondLst>
                                    <p:cond delay="0"/>
                                  </p:stCondLst>
                                  <p:childTnLst>
                                    <p:animMotion origin="layout" path="M 1.875E-6 -2.96296E-6 L 0.11666 0.60926 " pathEditMode="relative" rAng="0" ptsTypes="AA">
                                      <p:cBhvr>
                                        <p:cTn id="18" dur="2000" fill="hold"/>
                                        <p:tgtEl>
                                          <p:spTgt spid="488"/>
                                        </p:tgtEl>
                                        <p:attrNameLst>
                                          <p:attrName>ppt_x</p:attrName>
                                          <p:attrName>ppt_y</p:attrName>
                                        </p:attrNameLst>
                                      </p:cBhvr>
                                      <p:rCtr x="5833" y="30463"/>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5" grpId="0"/>
      <p:bldP spid="486" grpId="0"/>
      <p:bldP spid="487" grpId="0"/>
      <p:bldP spid="488" grpId="0"/>
    </p:bldLst>
  </p:timing>
</p:sld>
</file>

<file path=ppt/tags/tag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408</Words>
  <Application>Microsoft Office PowerPoint</Application>
  <PresentationFormat>Widescreen</PresentationFormat>
  <Paragraphs>43</Paragraphs>
  <Slides>5</Slides>
  <Notes>5</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5</vt:i4>
      </vt:variant>
    </vt:vector>
  </HeadingPairs>
  <TitlesOfParts>
    <vt:vector size="11" baseType="lpstr">
      <vt:lpstr>Arial</vt:lpstr>
      <vt:lpstr>Calibri</vt:lpstr>
      <vt:lpstr>Calibri Light</vt:lpstr>
      <vt:lpstr>Comic Sans MS</vt:lpstr>
      <vt:lpstr>Poppins</vt:lpstr>
      <vt:lpstr>Office Theme</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Rana Aridi</dc:creator>
  <cp:lastModifiedBy>Rania Khalil</cp:lastModifiedBy>
  <cp:revision>2</cp:revision>
  <dcterms:created xsi:type="dcterms:W3CDTF">2021-10-14T19:13:01Z</dcterms:created>
  <dcterms:modified xsi:type="dcterms:W3CDTF">2021-10-15T12:15:14Z</dcterms:modified>
</cp:coreProperties>
</file>