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501" r:id="rId2"/>
    <p:sldId id="555" r:id="rId3"/>
    <p:sldId id="556" r:id="rId4"/>
    <p:sldId id="557" r:id="rId5"/>
    <p:sldId id="558"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mi Ishac (Alumni)" initials="RI(" lastIdx="2" clrIdx="0">
    <p:extLst>
      <p:ext uri="{19B8F6BF-5375-455C-9EA6-DF929625EA0E}">
        <p15:presenceInfo xmlns:p15="http://schemas.microsoft.com/office/powerpoint/2012/main" userId="S::rti03@mail.aub.edu::05d4d20e-ab63-4c71-87df-7331e5b817a4" providerId="AD"/>
      </p:ext>
    </p:extLst>
  </p:cmAuthor>
  <p:cmAuthor id="2" name="Rana Aridi" initials="RA" lastIdx="4" clrIdx="1">
    <p:extLst>
      <p:ext uri="{19B8F6BF-5375-455C-9EA6-DF929625EA0E}">
        <p15:presenceInfo xmlns:p15="http://schemas.microsoft.com/office/powerpoint/2012/main" userId="S::Rana.Aridi@qitabi.org::bc0141a6-272a-4f52-8dab-89dc569c7517" providerId="AD"/>
      </p:ext>
    </p:extLst>
  </p:cmAuthor>
  <p:cmAuthor id="3" name="Dany Aouad" initials="DA" lastIdx="2" clrIdx="2">
    <p:extLst>
      <p:ext uri="{19B8F6BF-5375-455C-9EA6-DF929625EA0E}">
        <p15:presenceInfo xmlns:p15="http://schemas.microsoft.com/office/powerpoint/2012/main" userId="S::Dany.Aouad@qitabi.org::d49ee0a1-a67e-483a-91b6-e3d7c013a9d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05" d="100"/>
          <a:sy n="105" d="100"/>
        </p:scale>
        <p:origin x="132" y="30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92F606C-0D59-4277-B227-51567615D128}" type="datetimeFigureOut">
              <a:rPr lang="en-US" smtClean="0"/>
              <a:t>15-Oct-21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31D96A-FE8E-4E1D-B4FD-B999BF4844A3}" type="slidenum">
              <a:rPr lang="en-US" smtClean="0"/>
              <a:t>‹#›</a:t>
            </a:fld>
            <a:endParaRPr lang="en-US"/>
          </a:p>
        </p:txBody>
      </p:sp>
    </p:spTree>
    <p:extLst>
      <p:ext uri="{BB962C8B-B14F-4D97-AF65-F5344CB8AC3E}">
        <p14:creationId xmlns:p14="http://schemas.microsoft.com/office/powerpoint/2010/main" val="40820354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2" name="Google Shape;252;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r>
              <a:rPr lang="en-GB" sz="1000" b="1">
                <a:latin typeface="Comic Sans MS" panose="030F0702030302020204" pitchFamily="66" charset="0"/>
              </a:rPr>
              <a:t>Narration/VO: </a:t>
            </a:r>
            <a:r>
              <a:rPr lang="en-GB" sz="1000" b="0">
                <a:latin typeface="Comic Sans MS" panose="030F0702030302020204" pitchFamily="66" charset="0"/>
              </a:rPr>
              <a:t>Read the sentence. Type a full stop in the box (.) if it’s a statement. Type a question mark in the box if it’s a question. Then tap on the correct button to choose the correct type of sentences: declarative or interrogative. </a:t>
            </a:r>
            <a:endParaRPr lang="en-GB" sz="1000">
              <a:latin typeface="Comic Sans MS" panose="030F0702030302020204" pitchFamily="66" charset="0"/>
            </a:endParaRPr>
          </a:p>
          <a:p>
            <a:pPr marL="0" lvl="0" indent="0" algn="l" rtl="0">
              <a:spcBef>
                <a:spcPts val="0"/>
              </a:spcBef>
              <a:spcAft>
                <a:spcPts val="0"/>
              </a:spcAft>
              <a:buClr>
                <a:schemeClr val="dk1"/>
              </a:buClr>
              <a:buSzPts val="1200"/>
              <a:buFont typeface="Calibri"/>
              <a:buNone/>
            </a:pPr>
            <a:r>
              <a:rPr lang="en-GB" sz="1000" b="1">
                <a:latin typeface="Comic Sans MS" panose="030F0702030302020204" pitchFamily="66" charset="0"/>
              </a:rPr>
              <a:t>[Read the sentence with the correct intonation]</a:t>
            </a:r>
            <a:endParaRPr lang="en-US" sz="1800">
              <a:effectLst/>
              <a:latin typeface="Comic Sans MS" panose="030F0702030302020204" pitchFamily="66" charset="0"/>
            </a:endParaRPr>
          </a:p>
          <a:p>
            <a:pPr marL="0" lvl="0" indent="0" algn="l" rtl="0">
              <a:spcBef>
                <a:spcPts val="0"/>
              </a:spcBef>
              <a:spcAft>
                <a:spcPts val="0"/>
              </a:spcAft>
              <a:buClr>
                <a:schemeClr val="dk1"/>
              </a:buClr>
              <a:buSzPts val="1200"/>
              <a:buFont typeface="Calibri"/>
              <a:buNone/>
            </a:pPr>
            <a:endParaRPr lang="en-GB" sz="1000">
              <a:latin typeface="Comic Sans MS" panose="030F0702030302020204" pitchFamily="66" charset="0"/>
            </a:endParaRPr>
          </a:p>
          <a:p>
            <a:pPr marL="0" lvl="0" indent="0" algn="l" rtl="0">
              <a:spcBef>
                <a:spcPts val="0"/>
              </a:spcBef>
              <a:spcAft>
                <a:spcPts val="0"/>
              </a:spcAft>
              <a:buClr>
                <a:schemeClr val="dk1"/>
              </a:buClr>
              <a:buSzPts val="1200"/>
              <a:buFont typeface="Calibri"/>
              <a:buNone/>
            </a:pPr>
            <a:r>
              <a:rPr lang="en-GB" sz="1000">
                <a:latin typeface="Comic Sans MS" panose="030F0702030302020204" pitchFamily="66" charset="0"/>
              </a:rPr>
              <a:t>--------------------------------------------------------------------------------------------------------------------------------------------------------------------</a:t>
            </a:r>
          </a:p>
          <a:p>
            <a:pPr marL="0" lvl="0" indent="0" algn="l" rtl="0">
              <a:spcBef>
                <a:spcPts val="0"/>
              </a:spcBef>
              <a:spcAft>
                <a:spcPts val="0"/>
              </a:spcAft>
              <a:buClr>
                <a:schemeClr val="dk1"/>
              </a:buClr>
              <a:buSzPts val="1200"/>
              <a:buFont typeface="Calibri"/>
              <a:buNone/>
            </a:pPr>
            <a:endParaRPr lang="en-GB" sz="1000" b="0">
              <a:latin typeface="Comic Sans MS" panose="030F0702030302020204" pitchFamily="66" charset="0"/>
            </a:endParaRPr>
          </a:p>
          <a:p>
            <a:pPr marL="0" lvl="0" indent="0" algn="l" rtl="0">
              <a:spcBef>
                <a:spcPts val="0"/>
              </a:spcBef>
              <a:spcAft>
                <a:spcPts val="0"/>
              </a:spcAft>
              <a:buClr>
                <a:schemeClr val="dk1"/>
              </a:buClr>
              <a:buSzPts val="1200"/>
              <a:buFont typeface="Calibri"/>
              <a:buNone/>
            </a:pPr>
            <a:r>
              <a:rPr lang="en-GB" sz="1000" b="1">
                <a:latin typeface="Comic Sans MS" panose="030F0702030302020204" pitchFamily="66" charset="0"/>
              </a:rPr>
              <a:t>Teacher’s Notes: </a:t>
            </a:r>
            <a:endParaRPr lang="en-GB" sz="1000">
              <a:latin typeface="Comic Sans MS" panose="030F0702030302020204" pitchFamily="66" charset="0"/>
            </a:endParaRPr>
          </a:p>
          <a:p>
            <a:pPr marL="0" lvl="0" indent="0" algn="l" rtl="0">
              <a:spcBef>
                <a:spcPts val="0"/>
              </a:spcBef>
              <a:spcAft>
                <a:spcPts val="0"/>
              </a:spcAft>
              <a:buClr>
                <a:schemeClr val="dk1"/>
              </a:buClr>
              <a:buSzPts val="1200"/>
              <a:buFont typeface="Calibri"/>
              <a:buNone/>
            </a:pPr>
            <a:r>
              <a:rPr lang="en-GB" sz="1000" b="1">
                <a:latin typeface="Comic Sans MS" panose="030F0702030302020204" pitchFamily="66" charset="0"/>
              </a:rPr>
              <a:t>In Class: </a:t>
            </a:r>
            <a:r>
              <a:rPr lang="en-GB" sz="1000" b="0">
                <a:latin typeface="Comic Sans MS" panose="030F0702030302020204" pitchFamily="66" charset="0"/>
              </a:rPr>
              <a:t>You may distribute one red and one black bid paddle to each pair of students. Display the sentences on the board and tell the students to hold up the black paddles when they hear a statement, and to hold up the red paddle when they hear a question. Then the students can take turns coming up to the board and writing the correct punctuation. </a:t>
            </a:r>
            <a:endParaRPr lang="en-GB" sz="1000">
              <a:latin typeface="Comic Sans MS" panose="030F0702030302020204" pitchFamily="66" charset="0"/>
            </a:endParaRPr>
          </a:p>
          <a:p>
            <a:pPr marL="0" lvl="0" indent="0" algn="l" rtl="0">
              <a:spcBef>
                <a:spcPts val="0"/>
              </a:spcBef>
              <a:spcAft>
                <a:spcPts val="0"/>
              </a:spcAft>
              <a:buClr>
                <a:schemeClr val="dk1"/>
              </a:buClr>
              <a:buSzPts val="1200"/>
              <a:buFont typeface="Calibri"/>
              <a:buNone/>
            </a:pPr>
            <a:r>
              <a:rPr lang="en-GB" sz="1000" b="1">
                <a:latin typeface="Comic Sans MS" panose="030F0702030302020204" pitchFamily="66" charset="0"/>
              </a:rPr>
              <a:t>Synchronous Online Session: </a:t>
            </a:r>
            <a:r>
              <a:rPr lang="en-GB" sz="1000" b="0" i="0" u="none" strike="noStrike">
                <a:solidFill>
                  <a:srgbClr val="FF0000"/>
                </a:solidFill>
                <a:latin typeface="Comic Sans MS" panose="030F0702030302020204" pitchFamily="66" charset="0"/>
                <a:sym typeface="Calibri"/>
              </a:rPr>
              <a:t>Notify the students to have something black and something red with them during the session (cards, papers, pens, toys, Legos, </a:t>
            </a:r>
            <a:r>
              <a:rPr lang="en-GB" sz="1000" b="0" i="0" u="none" strike="noStrike" err="1">
                <a:solidFill>
                  <a:srgbClr val="FF0000"/>
                </a:solidFill>
                <a:latin typeface="Comic Sans MS" panose="030F0702030302020204" pitchFamily="66" charset="0"/>
                <a:sym typeface="Calibri"/>
              </a:rPr>
              <a:t>coloring</a:t>
            </a:r>
            <a:r>
              <a:rPr lang="en-GB" sz="1000" b="0" i="0" u="none" strike="noStrike">
                <a:solidFill>
                  <a:srgbClr val="FF0000"/>
                </a:solidFill>
                <a:latin typeface="Comic Sans MS" panose="030F0702030302020204" pitchFamily="66" charset="0"/>
                <a:sym typeface="Calibri"/>
              </a:rPr>
              <a:t> pencils, etc.) During the session, display each sentence and ask the students to hold up the black card, for example, when they hear a statement and the red card when they hear a question. </a:t>
            </a:r>
            <a:r>
              <a:rPr lang="en-GB" sz="1000">
                <a:solidFill>
                  <a:srgbClr val="000000"/>
                </a:solidFill>
                <a:latin typeface="Comic Sans MS" panose="030F0702030302020204" pitchFamily="66" charset="0"/>
              </a:rPr>
              <a:t>Students can take turns responding. You may want to establish the order they should respond in ahead of time. </a:t>
            </a:r>
            <a:endParaRPr lang="en-GB" sz="1000" b="1">
              <a:latin typeface="Comic Sans MS" panose="030F0702030302020204" pitchFamily="66" charset="0"/>
            </a:endParaRPr>
          </a:p>
          <a:p>
            <a:pPr marL="0" lvl="0" indent="0" algn="l" rtl="0">
              <a:spcBef>
                <a:spcPts val="0"/>
              </a:spcBef>
              <a:spcAft>
                <a:spcPts val="0"/>
              </a:spcAft>
              <a:buNone/>
            </a:pPr>
            <a:endParaRPr lang="en-GB" sz="1000" b="0" i="0" u="none" strike="noStrike">
              <a:solidFill>
                <a:srgbClr val="000000"/>
              </a:solidFill>
              <a:latin typeface="Comic Sans MS" panose="030F0702030302020204" pitchFamily="66" charset="0"/>
              <a:ea typeface="Arial"/>
              <a:cs typeface="Arial"/>
              <a:sym typeface="Arial"/>
            </a:endParaRPr>
          </a:p>
        </p:txBody>
      </p:sp>
      <p:sp>
        <p:nvSpPr>
          <p:cNvPr id="253" name="Google Shape;253;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ea typeface="+mn-ea"/>
              <a:cs typeface="+mn-cs"/>
            </a:endParaRPr>
          </a:p>
        </p:txBody>
      </p:sp>
    </p:spTree>
    <p:extLst>
      <p:ext uri="{BB962C8B-B14F-4D97-AF65-F5344CB8AC3E}">
        <p14:creationId xmlns:p14="http://schemas.microsoft.com/office/powerpoint/2010/main" val="17319916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2" name="Google Shape;252;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GB" sz="800" b="1">
                <a:latin typeface="Comic Sans MS" panose="030F0702030302020204" pitchFamily="66" charset="0"/>
              </a:rPr>
              <a:t>Narration/VO: [Read sentence with the correct intonation]</a:t>
            </a:r>
          </a:p>
          <a:p>
            <a:pPr marL="0" marR="0" lvl="0" indent="0" algn="l" rtl="0">
              <a:lnSpc>
                <a:spcPct val="100000"/>
              </a:lnSpc>
              <a:spcBef>
                <a:spcPts val="0"/>
              </a:spcBef>
              <a:spcAft>
                <a:spcPts val="0"/>
              </a:spcAft>
              <a:buClr>
                <a:schemeClr val="dk1"/>
              </a:buClr>
              <a:buSzPts val="1200"/>
              <a:buFont typeface="Calibri"/>
              <a:buNone/>
            </a:pPr>
            <a:endParaRPr lang="en-GB" sz="800" b="0">
              <a:latin typeface="Comic Sans MS" panose="030F0702030302020204" pitchFamily="66" charset="0"/>
            </a:endParaRPr>
          </a:p>
          <a:p>
            <a:pPr marL="0" marR="0" lvl="0" indent="0" algn="l" rtl="0">
              <a:lnSpc>
                <a:spcPct val="100000"/>
              </a:lnSpc>
              <a:spcBef>
                <a:spcPts val="0"/>
              </a:spcBef>
              <a:spcAft>
                <a:spcPts val="0"/>
              </a:spcAft>
              <a:buClr>
                <a:schemeClr val="dk1"/>
              </a:buClr>
              <a:buSzPts val="1200"/>
              <a:buFont typeface="Calibri"/>
              <a:buNone/>
            </a:pPr>
            <a:endParaRPr lang="en-GB" sz="800">
              <a:latin typeface="Comic Sans MS" panose="030F0702030302020204" pitchFamily="66" charset="0"/>
            </a:endParaRPr>
          </a:p>
          <a:p>
            <a:pPr marL="0" lvl="0" indent="0" algn="l" rtl="0">
              <a:spcBef>
                <a:spcPts val="0"/>
              </a:spcBef>
              <a:spcAft>
                <a:spcPts val="0"/>
              </a:spcAft>
              <a:buClr>
                <a:schemeClr val="dk1"/>
              </a:buClr>
              <a:buSzPts val="1200"/>
              <a:buFont typeface="Calibri"/>
              <a:buNone/>
            </a:pPr>
            <a:endParaRPr lang="en-GB" sz="800">
              <a:latin typeface="Comic Sans MS" panose="030F0702030302020204" pitchFamily="66" charset="0"/>
            </a:endParaRPr>
          </a:p>
          <a:p>
            <a:pPr marL="0" lvl="0" indent="0" algn="l" rtl="0">
              <a:spcBef>
                <a:spcPts val="0"/>
              </a:spcBef>
              <a:spcAft>
                <a:spcPts val="0"/>
              </a:spcAft>
              <a:buNone/>
            </a:pPr>
            <a:endParaRPr lang="en-GB" sz="800" b="0" i="0" u="none" strike="noStrike">
              <a:solidFill>
                <a:srgbClr val="000000"/>
              </a:solidFill>
              <a:latin typeface="Comic Sans MS" panose="030F0702030302020204" pitchFamily="66" charset="0"/>
              <a:ea typeface="Arial"/>
              <a:cs typeface="Arial"/>
              <a:sym typeface="Arial"/>
            </a:endParaRPr>
          </a:p>
        </p:txBody>
      </p:sp>
      <p:sp>
        <p:nvSpPr>
          <p:cNvPr id="253" name="Google Shape;253;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ea typeface="+mn-ea"/>
              <a:cs typeface="+mn-cs"/>
            </a:endParaRPr>
          </a:p>
        </p:txBody>
      </p:sp>
    </p:spTree>
    <p:extLst>
      <p:ext uri="{BB962C8B-B14F-4D97-AF65-F5344CB8AC3E}">
        <p14:creationId xmlns:p14="http://schemas.microsoft.com/office/powerpoint/2010/main" val="41972131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2" name="Google Shape;252;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GB" sz="800" b="1">
                <a:latin typeface="Comic Sans MS" panose="030F0702030302020204" pitchFamily="66" charset="0"/>
              </a:rPr>
              <a:t>Narration/VO: </a:t>
            </a:r>
            <a:r>
              <a:rPr lang="en-GB" sz="800" b="0">
                <a:latin typeface="Comic Sans MS" panose="030F0702030302020204" pitchFamily="66" charset="0"/>
              </a:rPr>
              <a:t>Are you ready for more? Here you go! </a:t>
            </a:r>
          </a:p>
          <a:p>
            <a:pPr marL="0" lvl="0" indent="0" algn="l" rtl="0">
              <a:spcBef>
                <a:spcPts val="0"/>
              </a:spcBef>
              <a:spcAft>
                <a:spcPts val="0"/>
              </a:spcAft>
              <a:buClr>
                <a:schemeClr val="dk1"/>
              </a:buClr>
              <a:buSzPts val="1200"/>
              <a:buFont typeface="Calibri"/>
              <a:buNone/>
            </a:pPr>
            <a:endParaRPr lang="en-GB" sz="800" b="0">
              <a:latin typeface="Comic Sans MS" panose="030F0702030302020204" pitchFamily="66" charset="0"/>
            </a:endParaRPr>
          </a:p>
          <a:p>
            <a:pPr marL="0" lvl="0" indent="0" algn="l" rtl="0">
              <a:spcBef>
                <a:spcPts val="0"/>
              </a:spcBef>
              <a:spcAft>
                <a:spcPts val="0"/>
              </a:spcAft>
              <a:buClr>
                <a:schemeClr val="dk1"/>
              </a:buClr>
              <a:buSzPts val="1200"/>
              <a:buFont typeface="Calibri"/>
              <a:buNone/>
            </a:pPr>
            <a:r>
              <a:rPr lang="en-GB" sz="800" b="0">
                <a:latin typeface="Comic Sans MS" panose="030F0702030302020204" pitchFamily="66" charset="0"/>
              </a:rPr>
              <a:t>--------------------------------------------------------------------------------------------------------------------------------------------------------------------</a:t>
            </a:r>
          </a:p>
          <a:p>
            <a:pPr marL="0" lvl="0" indent="0" algn="l" rtl="0">
              <a:spcBef>
                <a:spcPts val="0"/>
              </a:spcBef>
              <a:spcAft>
                <a:spcPts val="0"/>
              </a:spcAft>
              <a:buClr>
                <a:schemeClr val="dk1"/>
              </a:buClr>
              <a:buSzPts val="1200"/>
              <a:buFont typeface="Calibri"/>
              <a:buNone/>
            </a:pPr>
            <a:endParaRPr lang="en-GB" sz="800" b="1">
              <a:latin typeface="Comic Sans MS" panose="030F0702030302020204" pitchFamily="66" charset="0"/>
            </a:endParaRPr>
          </a:p>
          <a:p>
            <a:pPr marL="0" marR="0">
              <a:spcBef>
                <a:spcPts val="0"/>
              </a:spcBef>
              <a:spcAft>
                <a:spcPts val="0"/>
              </a:spcAft>
            </a:pPr>
            <a:r>
              <a:rPr lang="en-GB" sz="800" b="1">
                <a:latin typeface="Comic Sans MS" panose="030F0702030302020204" pitchFamily="66" charset="0"/>
              </a:rPr>
              <a:t>Teacher’s Notes: </a:t>
            </a:r>
            <a:endParaRPr lang="en-US" sz="1800" b="1">
              <a:effectLst/>
              <a:latin typeface="Calibri" panose="020F0502020204030204" pitchFamily="34" charset="0"/>
            </a:endParaRPr>
          </a:p>
          <a:p>
            <a:pPr marL="0" marR="0">
              <a:spcBef>
                <a:spcPts val="0"/>
              </a:spcBef>
              <a:spcAft>
                <a:spcPts val="0"/>
              </a:spcAft>
            </a:pPr>
            <a:r>
              <a:rPr lang="en-US" sz="1800">
                <a:effectLst/>
                <a:latin typeface="Calibri" panose="020F0502020204030204" pitchFamily="34" charset="0"/>
                <a:ea typeface="Calibri" panose="020F0502020204030204" pitchFamily="34" charset="0"/>
              </a:rPr>
              <a:t>This is the formative assessment. It consists of 3 parts. Allow for one trial in each only.</a:t>
            </a:r>
          </a:p>
          <a:p>
            <a:pPr marL="0" marR="0">
              <a:spcBef>
                <a:spcPts val="0"/>
              </a:spcBef>
              <a:spcAft>
                <a:spcPts val="0"/>
              </a:spcAft>
            </a:pPr>
            <a:r>
              <a:rPr lang="en-US" sz="1800">
                <a:effectLst/>
                <a:latin typeface="Calibri" panose="020F0502020204030204" pitchFamily="34" charset="0"/>
                <a:ea typeface="Calibri" panose="020F0502020204030204" pitchFamily="34" charset="0"/>
              </a:rPr>
              <a:t>If a student scores 3, this means the skill is fully acquired. The student can move on to the next task. </a:t>
            </a:r>
          </a:p>
          <a:p>
            <a:pPr marL="0" marR="0">
              <a:spcBef>
                <a:spcPts val="0"/>
              </a:spcBef>
              <a:spcAft>
                <a:spcPts val="0"/>
              </a:spcAft>
            </a:pPr>
            <a:r>
              <a:rPr lang="en-US" sz="1800">
                <a:effectLst/>
                <a:latin typeface="Calibri" panose="020F0502020204030204" pitchFamily="34" charset="0"/>
                <a:ea typeface="Calibri" panose="020F0502020204030204" pitchFamily="34" charset="0"/>
              </a:rPr>
              <a:t>If a student scores 2, this means that the skill is partially acquired. The student can benefit from extra practice. </a:t>
            </a:r>
          </a:p>
          <a:p>
            <a:pPr marL="0" marR="0">
              <a:spcBef>
                <a:spcPts val="0"/>
              </a:spcBef>
              <a:spcAft>
                <a:spcPts val="0"/>
              </a:spcAft>
            </a:pPr>
            <a:r>
              <a:rPr lang="en-US" sz="1800">
                <a:effectLst/>
                <a:latin typeface="Calibri" panose="020F0502020204030204" pitchFamily="34" charset="0"/>
                <a:ea typeface="Calibri" panose="020F0502020204030204" pitchFamily="34" charset="0"/>
              </a:rPr>
              <a:t>If a student scores 1 or none, this means that the skill has not been acquired. Hence, reteaching is needed. </a:t>
            </a:r>
          </a:p>
          <a:p>
            <a:pPr marL="0" lvl="0" indent="0" algn="l" rtl="0">
              <a:spcBef>
                <a:spcPts val="0"/>
              </a:spcBef>
              <a:spcAft>
                <a:spcPts val="0"/>
              </a:spcAft>
              <a:buClr>
                <a:schemeClr val="dk1"/>
              </a:buClr>
              <a:buSzPts val="1200"/>
              <a:buFont typeface="Calibri"/>
              <a:buNone/>
            </a:pPr>
            <a:endParaRPr lang="en-US" sz="800" b="1">
              <a:latin typeface="Comic Sans MS" panose="030F0702030302020204" pitchFamily="66" charset="0"/>
            </a:endParaRPr>
          </a:p>
          <a:p>
            <a:pPr marL="0" lvl="0" indent="0" algn="l" rtl="0">
              <a:spcBef>
                <a:spcPts val="0"/>
              </a:spcBef>
              <a:spcAft>
                <a:spcPts val="0"/>
              </a:spcAft>
              <a:buClr>
                <a:schemeClr val="dk1"/>
              </a:buClr>
              <a:buSzPts val="1200"/>
              <a:buFont typeface="Calibri"/>
              <a:buNone/>
            </a:pPr>
            <a:endParaRPr lang="en-GB" sz="800" b="1">
              <a:latin typeface="Comic Sans MS" panose="030F0702030302020204" pitchFamily="66" charset="0"/>
            </a:endParaRPr>
          </a:p>
          <a:p>
            <a:pPr marL="0" lvl="0" indent="0" algn="l" rtl="0">
              <a:spcBef>
                <a:spcPts val="0"/>
              </a:spcBef>
              <a:spcAft>
                <a:spcPts val="0"/>
              </a:spcAft>
              <a:buClr>
                <a:schemeClr val="dk1"/>
              </a:buClr>
              <a:buSzPts val="1200"/>
              <a:buFont typeface="Calibri"/>
              <a:buNone/>
            </a:pPr>
            <a:endParaRPr lang="en-GB" sz="800" b="1">
              <a:latin typeface="Comic Sans MS" panose="030F0702030302020204" pitchFamily="66" charset="0"/>
            </a:endParaRPr>
          </a:p>
          <a:p>
            <a:pPr marL="0" lvl="0" indent="0" algn="l" rtl="0">
              <a:spcBef>
                <a:spcPts val="0"/>
              </a:spcBef>
              <a:spcAft>
                <a:spcPts val="0"/>
              </a:spcAft>
              <a:buNone/>
            </a:pPr>
            <a:endParaRPr lang="en-GB" sz="800" b="0" i="0" u="none" strike="noStrike">
              <a:solidFill>
                <a:srgbClr val="000000"/>
              </a:solidFill>
              <a:latin typeface="Comic Sans MS" panose="030F0702030302020204" pitchFamily="66" charset="0"/>
              <a:ea typeface="Arial"/>
              <a:cs typeface="Arial"/>
              <a:sym typeface="Arial"/>
            </a:endParaRPr>
          </a:p>
        </p:txBody>
      </p:sp>
      <p:sp>
        <p:nvSpPr>
          <p:cNvPr id="253" name="Google Shape;253;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ea typeface="+mn-ea"/>
              <a:cs typeface="+mn-cs"/>
            </a:endParaRPr>
          </a:p>
        </p:txBody>
      </p:sp>
    </p:spTree>
    <p:extLst>
      <p:ext uri="{BB962C8B-B14F-4D97-AF65-F5344CB8AC3E}">
        <p14:creationId xmlns:p14="http://schemas.microsoft.com/office/powerpoint/2010/main" val="12289452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2" name="Google Shape;252;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GB" sz="800" b="1">
                <a:latin typeface="Comic Sans MS" panose="030F0702030302020204" pitchFamily="66" charset="0"/>
              </a:rPr>
              <a:t>Narration/VO: [Read sentence with the correct intonation]</a:t>
            </a:r>
          </a:p>
          <a:p>
            <a:pPr marL="0" marR="0" lvl="0" indent="0" algn="l" rtl="0">
              <a:lnSpc>
                <a:spcPct val="100000"/>
              </a:lnSpc>
              <a:spcBef>
                <a:spcPts val="0"/>
              </a:spcBef>
              <a:spcAft>
                <a:spcPts val="0"/>
              </a:spcAft>
              <a:buClr>
                <a:schemeClr val="dk1"/>
              </a:buClr>
              <a:buSzPts val="1200"/>
              <a:buFont typeface="Calibri"/>
              <a:buNone/>
            </a:pPr>
            <a:endParaRPr lang="en-GB" sz="800" b="0">
              <a:latin typeface="Comic Sans MS" panose="030F0702030302020204" pitchFamily="66" charset="0"/>
            </a:endParaRPr>
          </a:p>
          <a:p>
            <a:pPr marL="0" lvl="0" indent="0" algn="l" rtl="0">
              <a:spcBef>
                <a:spcPts val="0"/>
              </a:spcBef>
              <a:spcAft>
                <a:spcPts val="0"/>
              </a:spcAft>
              <a:buClr>
                <a:schemeClr val="dk1"/>
              </a:buClr>
              <a:buSzPts val="1200"/>
              <a:buFont typeface="Calibri"/>
              <a:buNone/>
            </a:pPr>
            <a:endParaRPr lang="en-GB" sz="800">
              <a:latin typeface="Comic Sans MS" panose="030F0702030302020204" pitchFamily="66" charset="0"/>
            </a:endParaRPr>
          </a:p>
          <a:p>
            <a:pPr marL="0" lvl="0" indent="0" algn="l" rtl="0">
              <a:spcBef>
                <a:spcPts val="0"/>
              </a:spcBef>
              <a:spcAft>
                <a:spcPts val="0"/>
              </a:spcAft>
              <a:buNone/>
            </a:pPr>
            <a:endParaRPr lang="en-GB" sz="800" b="0" i="0" u="none" strike="noStrike">
              <a:solidFill>
                <a:srgbClr val="000000"/>
              </a:solidFill>
              <a:latin typeface="Comic Sans MS" panose="030F0702030302020204" pitchFamily="66" charset="0"/>
              <a:ea typeface="Arial"/>
              <a:cs typeface="Arial"/>
              <a:sym typeface="Arial"/>
            </a:endParaRPr>
          </a:p>
        </p:txBody>
      </p:sp>
      <p:sp>
        <p:nvSpPr>
          <p:cNvPr id="253" name="Google Shape;253;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ea typeface="+mn-ea"/>
              <a:cs typeface="+mn-cs"/>
            </a:endParaRPr>
          </a:p>
        </p:txBody>
      </p:sp>
    </p:spTree>
    <p:extLst>
      <p:ext uri="{BB962C8B-B14F-4D97-AF65-F5344CB8AC3E}">
        <p14:creationId xmlns:p14="http://schemas.microsoft.com/office/powerpoint/2010/main" val="11948238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2" name="Google Shape;252;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GB" sz="800" b="1">
                <a:latin typeface="Comic Sans MS" panose="030F0702030302020204" pitchFamily="66" charset="0"/>
              </a:rPr>
              <a:t>Narration/VO: [Read sentence with the correct intonation]</a:t>
            </a:r>
          </a:p>
          <a:p>
            <a:pPr marL="0" marR="0" lvl="0" indent="0" algn="l" rtl="0">
              <a:lnSpc>
                <a:spcPct val="100000"/>
              </a:lnSpc>
              <a:spcBef>
                <a:spcPts val="0"/>
              </a:spcBef>
              <a:spcAft>
                <a:spcPts val="0"/>
              </a:spcAft>
              <a:buClr>
                <a:schemeClr val="dk1"/>
              </a:buClr>
              <a:buSzPts val="1200"/>
              <a:buFont typeface="Calibri"/>
              <a:buNone/>
            </a:pPr>
            <a:endParaRPr lang="en-GB" sz="800" b="1">
              <a:latin typeface="Comic Sans MS" panose="030F0702030302020204" pitchFamily="66" charset="0"/>
            </a:endParaRPr>
          </a:p>
          <a:p>
            <a:pPr marL="0" marR="0" lvl="0" indent="0" algn="l" rtl="0">
              <a:lnSpc>
                <a:spcPct val="100000"/>
              </a:lnSpc>
              <a:spcBef>
                <a:spcPts val="0"/>
              </a:spcBef>
              <a:spcAft>
                <a:spcPts val="0"/>
              </a:spcAft>
              <a:buClr>
                <a:schemeClr val="dk1"/>
              </a:buClr>
              <a:buSzPts val="1200"/>
              <a:buFont typeface="Calibri"/>
              <a:buNone/>
            </a:pPr>
            <a:endParaRPr lang="en-GB" sz="800">
              <a:latin typeface="Comic Sans MS" panose="030F0702030302020204" pitchFamily="66" charset="0"/>
            </a:endParaRPr>
          </a:p>
          <a:p>
            <a:pPr marL="0" lvl="0" indent="0" algn="l" rtl="0">
              <a:spcBef>
                <a:spcPts val="0"/>
              </a:spcBef>
              <a:spcAft>
                <a:spcPts val="0"/>
              </a:spcAft>
              <a:buClr>
                <a:schemeClr val="dk1"/>
              </a:buClr>
              <a:buSzPts val="1200"/>
              <a:buFont typeface="Calibri"/>
              <a:buNone/>
            </a:pPr>
            <a:endParaRPr lang="en-GB" sz="800" b="1">
              <a:latin typeface="Comic Sans MS" panose="030F0702030302020204" pitchFamily="66" charset="0"/>
            </a:endParaRPr>
          </a:p>
          <a:p>
            <a:pPr marL="0" lvl="0" indent="0" algn="l" rtl="0">
              <a:spcBef>
                <a:spcPts val="0"/>
              </a:spcBef>
              <a:spcAft>
                <a:spcPts val="0"/>
              </a:spcAft>
              <a:buClr>
                <a:schemeClr val="dk1"/>
              </a:buClr>
              <a:buSzPts val="1200"/>
              <a:buFont typeface="Calibri"/>
              <a:buNone/>
            </a:pPr>
            <a:endParaRPr lang="en-GB" sz="800" b="1">
              <a:latin typeface="Comic Sans MS" panose="030F0702030302020204" pitchFamily="66" charset="0"/>
            </a:endParaRPr>
          </a:p>
          <a:p>
            <a:pPr marL="0" lvl="0" indent="0" algn="l" rtl="0">
              <a:spcBef>
                <a:spcPts val="0"/>
              </a:spcBef>
              <a:spcAft>
                <a:spcPts val="0"/>
              </a:spcAft>
              <a:buClr>
                <a:schemeClr val="dk1"/>
              </a:buClr>
              <a:buSzPts val="1200"/>
              <a:buFont typeface="Calibri"/>
              <a:buNone/>
            </a:pPr>
            <a:endParaRPr lang="en-GB" sz="800" b="1">
              <a:latin typeface="Comic Sans MS" panose="030F0702030302020204" pitchFamily="66" charset="0"/>
            </a:endParaRPr>
          </a:p>
          <a:p>
            <a:pPr marL="0" lvl="0" indent="0" algn="l" rtl="0">
              <a:spcBef>
                <a:spcPts val="0"/>
              </a:spcBef>
              <a:spcAft>
                <a:spcPts val="0"/>
              </a:spcAft>
              <a:buNone/>
            </a:pPr>
            <a:endParaRPr lang="en-GB" sz="800" b="0" i="0" u="none" strike="noStrike">
              <a:solidFill>
                <a:srgbClr val="000000"/>
              </a:solidFill>
              <a:latin typeface="Comic Sans MS" panose="030F0702030302020204" pitchFamily="66" charset="0"/>
              <a:ea typeface="Arial"/>
              <a:cs typeface="Arial"/>
              <a:sym typeface="Arial"/>
            </a:endParaRPr>
          </a:p>
        </p:txBody>
      </p:sp>
      <p:sp>
        <p:nvSpPr>
          <p:cNvPr id="253" name="Google Shape;253;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ea typeface="+mn-ea"/>
              <a:cs typeface="+mn-cs"/>
            </a:endParaRPr>
          </a:p>
        </p:txBody>
      </p:sp>
    </p:spTree>
    <p:extLst>
      <p:ext uri="{BB962C8B-B14F-4D97-AF65-F5344CB8AC3E}">
        <p14:creationId xmlns:p14="http://schemas.microsoft.com/office/powerpoint/2010/main" val="7747939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795F91-15B3-47ED-B95C-FE29AB7664D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73DB674-9C0F-4802-B68C-51798480099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1B66A18-29F5-4B6D-8FA0-199AA96AC9B7}"/>
              </a:ext>
            </a:extLst>
          </p:cNvPr>
          <p:cNvSpPr>
            <a:spLocks noGrp="1"/>
          </p:cNvSpPr>
          <p:nvPr>
            <p:ph type="dt" sz="half" idx="10"/>
          </p:nvPr>
        </p:nvSpPr>
        <p:spPr/>
        <p:txBody>
          <a:bodyPr/>
          <a:lstStyle/>
          <a:p>
            <a:fld id="{B6332073-8967-4B93-968E-3145C91E63D1}" type="datetimeFigureOut">
              <a:rPr lang="en-US" smtClean="0"/>
              <a:t>15-Oct-21</a:t>
            </a:fld>
            <a:endParaRPr lang="en-US"/>
          </a:p>
        </p:txBody>
      </p:sp>
      <p:sp>
        <p:nvSpPr>
          <p:cNvPr id="5" name="Footer Placeholder 4">
            <a:extLst>
              <a:ext uri="{FF2B5EF4-FFF2-40B4-BE49-F238E27FC236}">
                <a16:creationId xmlns:a16="http://schemas.microsoft.com/office/drawing/2014/main" id="{AE17B813-C107-4020-9C0F-7D32DA20A2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B837857-14CA-4899-B1A2-2EE1AED72F5B}"/>
              </a:ext>
            </a:extLst>
          </p:cNvPr>
          <p:cNvSpPr>
            <a:spLocks noGrp="1"/>
          </p:cNvSpPr>
          <p:nvPr>
            <p:ph type="sldNum" sz="quarter" idx="12"/>
          </p:nvPr>
        </p:nvSpPr>
        <p:spPr/>
        <p:txBody>
          <a:bodyPr/>
          <a:lstStyle/>
          <a:p>
            <a:fld id="{BDEBDE58-DA71-4B8E-802E-225C4AE1516F}" type="slidenum">
              <a:rPr lang="en-US" smtClean="0"/>
              <a:t>‹#›</a:t>
            </a:fld>
            <a:endParaRPr lang="en-US"/>
          </a:p>
        </p:txBody>
      </p:sp>
    </p:spTree>
    <p:extLst>
      <p:ext uri="{BB962C8B-B14F-4D97-AF65-F5344CB8AC3E}">
        <p14:creationId xmlns:p14="http://schemas.microsoft.com/office/powerpoint/2010/main" val="16809312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B995BD-8FD3-4306-9D7C-88131BED2BB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A96A878-2E50-4E0A-B04B-2F06D428F77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F2FD5B8-C5C9-48A0-AE01-994C1341F225}"/>
              </a:ext>
            </a:extLst>
          </p:cNvPr>
          <p:cNvSpPr>
            <a:spLocks noGrp="1"/>
          </p:cNvSpPr>
          <p:nvPr>
            <p:ph type="dt" sz="half" idx="10"/>
          </p:nvPr>
        </p:nvSpPr>
        <p:spPr/>
        <p:txBody>
          <a:bodyPr/>
          <a:lstStyle/>
          <a:p>
            <a:fld id="{B6332073-8967-4B93-968E-3145C91E63D1}" type="datetimeFigureOut">
              <a:rPr lang="en-US" smtClean="0"/>
              <a:t>15-Oct-21</a:t>
            </a:fld>
            <a:endParaRPr lang="en-US"/>
          </a:p>
        </p:txBody>
      </p:sp>
      <p:sp>
        <p:nvSpPr>
          <p:cNvPr id="5" name="Footer Placeholder 4">
            <a:extLst>
              <a:ext uri="{FF2B5EF4-FFF2-40B4-BE49-F238E27FC236}">
                <a16:creationId xmlns:a16="http://schemas.microsoft.com/office/drawing/2014/main" id="{0610C571-C0B0-41A3-B135-8A2BF47A0E3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24246CD-2C19-41A6-9221-2BED245EF12D}"/>
              </a:ext>
            </a:extLst>
          </p:cNvPr>
          <p:cNvSpPr>
            <a:spLocks noGrp="1"/>
          </p:cNvSpPr>
          <p:nvPr>
            <p:ph type="sldNum" sz="quarter" idx="12"/>
          </p:nvPr>
        </p:nvSpPr>
        <p:spPr/>
        <p:txBody>
          <a:bodyPr/>
          <a:lstStyle/>
          <a:p>
            <a:fld id="{BDEBDE58-DA71-4B8E-802E-225C4AE1516F}" type="slidenum">
              <a:rPr lang="en-US" smtClean="0"/>
              <a:t>‹#›</a:t>
            </a:fld>
            <a:endParaRPr lang="en-US"/>
          </a:p>
        </p:txBody>
      </p:sp>
    </p:spTree>
    <p:extLst>
      <p:ext uri="{BB962C8B-B14F-4D97-AF65-F5344CB8AC3E}">
        <p14:creationId xmlns:p14="http://schemas.microsoft.com/office/powerpoint/2010/main" val="33828334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0665540-4C3D-4CFD-8963-C1321711F7B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4A39DA9-A26E-446F-BF79-6D9CBF50B7A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303269C-B0C3-4CAA-853B-8816297DF868}"/>
              </a:ext>
            </a:extLst>
          </p:cNvPr>
          <p:cNvSpPr>
            <a:spLocks noGrp="1"/>
          </p:cNvSpPr>
          <p:nvPr>
            <p:ph type="dt" sz="half" idx="10"/>
          </p:nvPr>
        </p:nvSpPr>
        <p:spPr/>
        <p:txBody>
          <a:bodyPr/>
          <a:lstStyle/>
          <a:p>
            <a:fld id="{B6332073-8967-4B93-968E-3145C91E63D1}" type="datetimeFigureOut">
              <a:rPr lang="en-US" smtClean="0"/>
              <a:t>15-Oct-21</a:t>
            </a:fld>
            <a:endParaRPr lang="en-US"/>
          </a:p>
        </p:txBody>
      </p:sp>
      <p:sp>
        <p:nvSpPr>
          <p:cNvPr id="5" name="Footer Placeholder 4">
            <a:extLst>
              <a:ext uri="{FF2B5EF4-FFF2-40B4-BE49-F238E27FC236}">
                <a16:creationId xmlns:a16="http://schemas.microsoft.com/office/drawing/2014/main" id="{985D8AE9-01C4-451B-927A-4C01D93B700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08EEC2-9FC3-48E6-BBFD-899748B59A5D}"/>
              </a:ext>
            </a:extLst>
          </p:cNvPr>
          <p:cNvSpPr>
            <a:spLocks noGrp="1"/>
          </p:cNvSpPr>
          <p:nvPr>
            <p:ph type="sldNum" sz="quarter" idx="12"/>
          </p:nvPr>
        </p:nvSpPr>
        <p:spPr/>
        <p:txBody>
          <a:bodyPr/>
          <a:lstStyle/>
          <a:p>
            <a:fld id="{BDEBDE58-DA71-4B8E-802E-225C4AE1516F}" type="slidenum">
              <a:rPr lang="en-US" smtClean="0"/>
              <a:t>‹#›</a:t>
            </a:fld>
            <a:endParaRPr lang="en-US"/>
          </a:p>
        </p:txBody>
      </p:sp>
    </p:spTree>
    <p:extLst>
      <p:ext uri="{BB962C8B-B14F-4D97-AF65-F5344CB8AC3E}">
        <p14:creationId xmlns:p14="http://schemas.microsoft.com/office/powerpoint/2010/main" val="1197035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D67BAE-444A-43BD-8BFD-008A4DF71B4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1ED0018-507A-4C93-A5A8-97D3C04A49B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5A91028-6804-4578-B830-49C58827D9AB}"/>
              </a:ext>
            </a:extLst>
          </p:cNvPr>
          <p:cNvSpPr>
            <a:spLocks noGrp="1"/>
          </p:cNvSpPr>
          <p:nvPr>
            <p:ph type="dt" sz="half" idx="10"/>
          </p:nvPr>
        </p:nvSpPr>
        <p:spPr/>
        <p:txBody>
          <a:bodyPr/>
          <a:lstStyle/>
          <a:p>
            <a:fld id="{B6332073-8967-4B93-968E-3145C91E63D1}" type="datetimeFigureOut">
              <a:rPr lang="en-US" smtClean="0"/>
              <a:t>15-Oct-21</a:t>
            </a:fld>
            <a:endParaRPr lang="en-US"/>
          </a:p>
        </p:txBody>
      </p:sp>
      <p:sp>
        <p:nvSpPr>
          <p:cNvPr id="5" name="Footer Placeholder 4">
            <a:extLst>
              <a:ext uri="{FF2B5EF4-FFF2-40B4-BE49-F238E27FC236}">
                <a16:creationId xmlns:a16="http://schemas.microsoft.com/office/drawing/2014/main" id="{334578D6-E8C4-4BBF-8143-9261055C1B8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A1D373D-C4E6-49D9-90DA-8F0AB27E99F8}"/>
              </a:ext>
            </a:extLst>
          </p:cNvPr>
          <p:cNvSpPr>
            <a:spLocks noGrp="1"/>
          </p:cNvSpPr>
          <p:nvPr>
            <p:ph type="sldNum" sz="quarter" idx="12"/>
          </p:nvPr>
        </p:nvSpPr>
        <p:spPr/>
        <p:txBody>
          <a:bodyPr/>
          <a:lstStyle/>
          <a:p>
            <a:fld id="{BDEBDE58-DA71-4B8E-802E-225C4AE1516F}" type="slidenum">
              <a:rPr lang="en-US" smtClean="0"/>
              <a:t>‹#›</a:t>
            </a:fld>
            <a:endParaRPr lang="en-US"/>
          </a:p>
        </p:txBody>
      </p:sp>
    </p:spTree>
    <p:extLst>
      <p:ext uri="{BB962C8B-B14F-4D97-AF65-F5344CB8AC3E}">
        <p14:creationId xmlns:p14="http://schemas.microsoft.com/office/powerpoint/2010/main" val="831809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A5193-AFDE-4BFC-A3F6-ADC1CF6F88B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1942082-CA46-46B1-9322-DB5294EA627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BBB799A-39E7-49F6-AF09-FA19A29A3A92}"/>
              </a:ext>
            </a:extLst>
          </p:cNvPr>
          <p:cNvSpPr>
            <a:spLocks noGrp="1"/>
          </p:cNvSpPr>
          <p:nvPr>
            <p:ph type="dt" sz="half" idx="10"/>
          </p:nvPr>
        </p:nvSpPr>
        <p:spPr/>
        <p:txBody>
          <a:bodyPr/>
          <a:lstStyle/>
          <a:p>
            <a:fld id="{B6332073-8967-4B93-968E-3145C91E63D1}" type="datetimeFigureOut">
              <a:rPr lang="en-US" smtClean="0"/>
              <a:t>15-Oct-21</a:t>
            </a:fld>
            <a:endParaRPr lang="en-US"/>
          </a:p>
        </p:txBody>
      </p:sp>
      <p:sp>
        <p:nvSpPr>
          <p:cNvPr id="5" name="Footer Placeholder 4">
            <a:extLst>
              <a:ext uri="{FF2B5EF4-FFF2-40B4-BE49-F238E27FC236}">
                <a16:creationId xmlns:a16="http://schemas.microsoft.com/office/drawing/2014/main" id="{28764981-9C05-42CD-A4B7-4C10A8ABCA1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9761237-2391-4917-BB6A-C9ED51862605}"/>
              </a:ext>
            </a:extLst>
          </p:cNvPr>
          <p:cNvSpPr>
            <a:spLocks noGrp="1"/>
          </p:cNvSpPr>
          <p:nvPr>
            <p:ph type="sldNum" sz="quarter" idx="12"/>
          </p:nvPr>
        </p:nvSpPr>
        <p:spPr/>
        <p:txBody>
          <a:bodyPr/>
          <a:lstStyle/>
          <a:p>
            <a:fld id="{BDEBDE58-DA71-4B8E-802E-225C4AE1516F}" type="slidenum">
              <a:rPr lang="en-US" smtClean="0"/>
              <a:t>‹#›</a:t>
            </a:fld>
            <a:endParaRPr lang="en-US"/>
          </a:p>
        </p:txBody>
      </p:sp>
    </p:spTree>
    <p:extLst>
      <p:ext uri="{BB962C8B-B14F-4D97-AF65-F5344CB8AC3E}">
        <p14:creationId xmlns:p14="http://schemas.microsoft.com/office/powerpoint/2010/main" val="3081971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FF7552-EB6A-4980-9F30-CAEB3C7ECDD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A7255DD-A63F-42F5-8ED9-57CE3145A6A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9A074D7-7E67-4791-A1D2-513A78DB895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EDA2883-C14F-445B-8CBB-D94EC9B46D43}"/>
              </a:ext>
            </a:extLst>
          </p:cNvPr>
          <p:cNvSpPr>
            <a:spLocks noGrp="1"/>
          </p:cNvSpPr>
          <p:nvPr>
            <p:ph type="dt" sz="half" idx="10"/>
          </p:nvPr>
        </p:nvSpPr>
        <p:spPr/>
        <p:txBody>
          <a:bodyPr/>
          <a:lstStyle/>
          <a:p>
            <a:fld id="{B6332073-8967-4B93-968E-3145C91E63D1}" type="datetimeFigureOut">
              <a:rPr lang="en-US" smtClean="0"/>
              <a:t>15-Oct-21</a:t>
            </a:fld>
            <a:endParaRPr lang="en-US"/>
          </a:p>
        </p:txBody>
      </p:sp>
      <p:sp>
        <p:nvSpPr>
          <p:cNvPr id="6" name="Footer Placeholder 5">
            <a:extLst>
              <a:ext uri="{FF2B5EF4-FFF2-40B4-BE49-F238E27FC236}">
                <a16:creationId xmlns:a16="http://schemas.microsoft.com/office/drawing/2014/main" id="{1FAFF0C7-2580-4274-B1B0-CBEB385E8A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6ACE92D-9D03-409B-8089-FB7322D778A4}"/>
              </a:ext>
            </a:extLst>
          </p:cNvPr>
          <p:cNvSpPr>
            <a:spLocks noGrp="1"/>
          </p:cNvSpPr>
          <p:nvPr>
            <p:ph type="sldNum" sz="quarter" idx="12"/>
          </p:nvPr>
        </p:nvSpPr>
        <p:spPr/>
        <p:txBody>
          <a:bodyPr/>
          <a:lstStyle/>
          <a:p>
            <a:fld id="{BDEBDE58-DA71-4B8E-802E-225C4AE1516F}" type="slidenum">
              <a:rPr lang="en-US" smtClean="0"/>
              <a:t>‹#›</a:t>
            </a:fld>
            <a:endParaRPr lang="en-US"/>
          </a:p>
        </p:txBody>
      </p:sp>
    </p:spTree>
    <p:extLst>
      <p:ext uri="{BB962C8B-B14F-4D97-AF65-F5344CB8AC3E}">
        <p14:creationId xmlns:p14="http://schemas.microsoft.com/office/powerpoint/2010/main" val="10534667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80C014-9A50-4BBE-855C-6FF60F435C4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ECAFE57-B253-4C8A-B4FE-87A87608422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FEBA7A5-FD01-4AF8-8395-431CFF18916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4D4D726-A636-4E36-9DCA-197FB6C4514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1A3A94F-1287-4C8D-AD1C-4246617F103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9BD7F20-8661-4197-9853-25AFDC424169}"/>
              </a:ext>
            </a:extLst>
          </p:cNvPr>
          <p:cNvSpPr>
            <a:spLocks noGrp="1"/>
          </p:cNvSpPr>
          <p:nvPr>
            <p:ph type="dt" sz="half" idx="10"/>
          </p:nvPr>
        </p:nvSpPr>
        <p:spPr/>
        <p:txBody>
          <a:bodyPr/>
          <a:lstStyle/>
          <a:p>
            <a:fld id="{B6332073-8967-4B93-968E-3145C91E63D1}" type="datetimeFigureOut">
              <a:rPr lang="en-US" smtClean="0"/>
              <a:t>15-Oct-21</a:t>
            </a:fld>
            <a:endParaRPr lang="en-US"/>
          </a:p>
        </p:txBody>
      </p:sp>
      <p:sp>
        <p:nvSpPr>
          <p:cNvPr id="8" name="Footer Placeholder 7">
            <a:extLst>
              <a:ext uri="{FF2B5EF4-FFF2-40B4-BE49-F238E27FC236}">
                <a16:creationId xmlns:a16="http://schemas.microsoft.com/office/drawing/2014/main" id="{35E431F3-7DCC-4B65-9453-DE6C2EC1A4E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C885FD6-0FBB-4924-A22D-4939049911CB}"/>
              </a:ext>
            </a:extLst>
          </p:cNvPr>
          <p:cNvSpPr>
            <a:spLocks noGrp="1"/>
          </p:cNvSpPr>
          <p:nvPr>
            <p:ph type="sldNum" sz="quarter" idx="12"/>
          </p:nvPr>
        </p:nvSpPr>
        <p:spPr/>
        <p:txBody>
          <a:bodyPr/>
          <a:lstStyle/>
          <a:p>
            <a:fld id="{BDEBDE58-DA71-4B8E-802E-225C4AE1516F}" type="slidenum">
              <a:rPr lang="en-US" smtClean="0"/>
              <a:t>‹#›</a:t>
            </a:fld>
            <a:endParaRPr lang="en-US"/>
          </a:p>
        </p:txBody>
      </p:sp>
    </p:spTree>
    <p:extLst>
      <p:ext uri="{BB962C8B-B14F-4D97-AF65-F5344CB8AC3E}">
        <p14:creationId xmlns:p14="http://schemas.microsoft.com/office/powerpoint/2010/main" val="1832825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910270-6EAD-4354-B5A0-D9F26B5EC46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D4E43B0-C13C-4860-9877-8083C732C3BB}"/>
              </a:ext>
            </a:extLst>
          </p:cNvPr>
          <p:cNvSpPr>
            <a:spLocks noGrp="1"/>
          </p:cNvSpPr>
          <p:nvPr>
            <p:ph type="dt" sz="half" idx="10"/>
          </p:nvPr>
        </p:nvSpPr>
        <p:spPr/>
        <p:txBody>
          <a:bodyPr/>
          <a:lstStyle/>
          <a:p>
            <a:fld id="{B6332073-8967-4B93-968E-3145C91E63D1}" type="datetimeFigureOut">
              <a:rPr lang="en-US" smtClean="0"/>
              <a:t>15-Oct-21</a:t>
            </a:fld>
            <a:endParaRPr lang="en-US"/>
          </a:p>
        </p:txBody>
      </p:sp>
      <p:sp>
        <p:nvSpPr>
          <p:cNvPr id="4" name="Footer Placeholder 3">
            <a:extLst>
              <a:ext uri="{FF2B5EF4-FFF2-40B4-BE49-F238E27FC236}">
                <a16:creationId xmlns:a16="http://schemas.microsoft.com/office/drawing/2014/main" id="{63794F21-C7BC-4527-A9D2-17DD73D4498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6908A93-4D5A-4F80-AAA0-8DDE4961410E}"/>
              </a:ext>
            </a:extLst>
          </p:cNvPr>
          <p:cNvSpPr>
            <a:spLocks noGrp="1"/>
          </p:cNvSpPr>
          <p:nvPr>
            <p:ph type="sldNum" sz="quarter" idx="12"/>
          </p:nvPr>
        </p:nvSpPr>
        <p:spPr/>
        <p:txBody>
          <a:bodyPr/>
          <a:lstStyle/>
          <a:p>
            <a:fld id="{BDEBDE58-DA71-4B8E-802E-225C4AE1516F}" type="slidenum">
              <a:rPr lang="en-US" smtClean="0"/>
              <a:t>‹#›</a:t>
            </a:fld>
            <a:endParaRPr lang="en-US"/>
          </a:p>
        </p:txBody>
      </p:sp>
    </p:spTree>
    <p:extLst>
      <p:ext uri="{BB962C8B-B14F-4D97-AF65-F5344CB8AC3E}">
        <p14:creationId xmlns:p14="http://schemas.microsoft.com/office/powerpoint/2010/main" val="4046465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E5BB4E4-ED37-4893-9B30-9EC3060F1123}"/>
              </a:ext>
            </a:extLst>
          </p:cNvPr>
          <p:cNvSpPr>
            <a:spLocks noGrp="1"/>
          </p:cNvSpPr>
          <p:nvPr>
            <p:ph type="dt" sz="half" idx="10"/>
          </p:nvPr>
        </p:nvSpPr>
        <p:spPr/>
        <p:txBody>
          <a:bodyPr/>
          <a:lstStyle/>
          <a:p>
            <a:fld id="{B6332073-8967-4B93-968E-3145C91E63D1}" type="datetimeFigureOut">
              <a:rPr lang="en-US" smtClean="0"/>
              <a:t>15-Oct-21</a:t>
            </a:fld>
            <a:endParaRPr lang="en-US"/>
          </a:p>
        </p:txBody>
      </p:sp>
      <p:sp>
        <p:nvSpPr>
          <p:cNvPr id="3" name="Footer Placeholder 2">
            <a:extLst>
              <a:ext uri="{FF2B5EF4-FFF2-40B4-BE49-F238E27FC236}">
                <a16:creationId xmlns:a16="http://schemas.microsoft.com/office/drawing/2014/main" id="{414FA0EF-E11F-4D2C-9F13-9A90179E8AB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6502735-2700-49DE-B7FB-2F401DF550C1}"/>
              </a:ext>
            </a:extLst>
          </p:cNvPr>
          <p:cNvSpPr>
            <a:spLocks noGrp="1"/>
          </p:cNvSpPr>
          <p:nvPr>
            <p:ph type="sldNum" sz="quarter" idx="12"/>
          </p:nvPr>
        </p:nvSpPr>
        <p:spPr/>
        <p:txBody>
          <a:bodyPr/>
          <a:lstStyle/>
          <a:p>
            <a:fld id="{BDEBDE58-DA71-4B8E-802E-225C4AE1516F}" type="slidenum">
              <a:rPr lang="en-US" smtClean="0"/>
              <a:t>‹#›</a:t>
            </a:fld>
            <a:endParaRPr lang="en-US"/>
          </a:p>
        </p:txBody>
      </p:sp>
    </p:spTree>
    <p:extLst>
      <p:ext uri="{BB962C8B-B14F-4D97-AF65-F5344CB8AC3E}">
        <p14:creationId xmlns:p14="http://schemas.microsoft.com/office/powerpoint/2010/main" val="14619331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F72605-F81E-4308-BCA2-B8761BB0796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5480C9B-3761-4300-845F-291D8A8B8C4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25387F3-20C3-49BF-81D2-E3B90FB6488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36D73E5-EA35-4AB4-9103-CFD10C57CE46}"/>
              </a:ext>
            </a:extLst>
          </p:cNvPr>
          <p:cNvSpPr>
            <a:spLocks noGrp="1"/>
          </p:cNvSpPr>
          <p:nvPr>
            <p:ph type="dt" sz="half" idx="10"/>
          </p:nvPr>
        </p:nvSpPr>
        <p:spPr/>
        <p:txBody>
          <a:bodyPr/>
          <a:lstStyle/>
          <a:p>
            <a:fld id="{B6332073-8967-4B93-968E-3145C91E63D1}" type="datetimeFigureOut">
              <a:rPr lang="en-US" smtClean="0"/>
              <a:t>15-Oct-21</a:t>
            </a:fld>
            <a:endParaRPr lang="en-US"/>
          </a:p>
        </p:txBody>
      </p:sp>
      <p:sp>
        <p:nvSpPr>
          <p:cNvPr id="6" name="Footer Placeholder 5">
            <a:extLst>
              <a:ext uri="{FF2B5EF4-FFF2-40B4-BE49-F238E27FC236}">
                <a16:creationId xmlns:a16="http://schemas.microsoft.com/office/drawing/2014/main" id="{90DDFA47-EA5A-4408-A7E2-CC0BEDC9663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B63B07F-31AA-4BAC-ABA9-F2CC902DC56C}"/>
              </a:ext>
            </a:extLst>
          </p:cNvPr>
          <p:cNvSpPr>
            <a:spLocks noGrp="1"/>
          </p:cNvSpPr>
          <p:nvPr>
            <p:ph type="sldNum" sz="quarter" idx="12"/>
          </p:nvPr>
        </p:nvSpPr>
        <p:spPr/>
        <p:txBody>
          <a:bodyPr/>
          <a:lstStyle/>
          <a:p>
            <a:fld id="{BDEBDE58-DA71-4B8E-802E-225C4AE1516F}" type="slidenum">
              <a:rPr lang="en-US" smtClean="0"/>
              <a:t>‹#›</a:t>
            </a:fld>
            <a:endParaRPr lang="en-US"/>
          </a:p>
        </p:txBody>
      </p:sp>
    </p:spTree>
    <p:extLst>
      <p:ext uri="{BB962C8B-B14F-4D97-AF65-F5344CB8AC3E}">
        <p14:creationId xmlns:p14="http://schemas.microsoft.com/office/powerpoint/2010/main" val="744310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83402B-569D-48FA-9EFC-5D07A2F961D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295B662-AF75-44C6-92BF-4B260DC7791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5C1ED08-D186-4D9B-8590-6EF2A770BC3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E50D95B-1CB6-4B0F-BC30-105F32D5B91B}"/>
              </a:ext>
            </a:extLst>
          </p:cNvPr>
          <p:cNvSpPr>
            <a:spLocks noGrp="1"/>
          </p:cNvSpPr>
          <p:nvPr>
            <p:ph type="dt" sz="half" idx="10"/>
          </p:nvPr>
        </p:nvSpPr>
        <p:spPr/>
        <p:txBody>
          <a:bodyPr/>
          <a:lstStyle/>
          <a:p>
            <a:fld id="{B6332073-8967-4B93-968E-3145C91E63D1}" type="datetimeFigureOut">
              <a:rPr lang="en-US" smtClean="0"/>
              <a:t>15-Oct-21</a:t>
            </a:fld>
            <a:endParaRPr lang="en-US"/>
          </a:p>
        </p:txBody>
      </p:sp>
      <p:sp>
        <p:nvSpPr>
          <p:cNvPr id="6" name="Footer Placeholder 5">
            <a:extLst>
              <a:ext uri="{FF2B5EF4-FFF2-40B4-BE49-F238E27FC236}">
                <a16:creationId xmlns:a16="http://schemas.microsoft.com/office/drawing/2014/main" id="{32CECDD7-534A-4C3F-905B-85A0FD7525A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D58FAC2-FD1B-4B86-A2FB-844B1444FB17}"/>
              </a:ext>
            </a:extLst>
          </p:cNvPr>
          <p:cNvSpPr>
            <a:spLocks noGrp="1"/>
          </p:cNvSpPr>
          <p:nvPr>
            <p:ph type="sldNum" sz="quarter" idx="12"/>
          </p:nvPr>
        </p:nvSpPr>
        <p:spPr/>
        <p:txBody>
          <a:bodyPr/>
          <a:lstStyle/>
          <a:p>
            <a:fld id="{BDEBDE58-DA71-4B8E-802E-225C4AE1516F}" type="slidenum">
              <a:rPr lang="en-US" smtClean="0"/>
              <a:t>‹#›</a:t>
            </a:fld>
            <a:endParaRPr lang="en-US"/>
          </a:p>
        </p:txBody>
      </p:sp>
    </p:spTree>
    <p:extLst>
      <p:ext uri="{BB962C8B-B14F-4D97-AF65-F5344CB8AC3E}">
        <p14:creationId xmlns:p14="http://schemas.microsoft.com/office/powerpoint/2010/main" val="2888856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737E447-31DE-47D8-9C4E-00AD5E3CA2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94B58F7-B15E-47D7-AB2D-3DE8591813A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D12FA50-FCC5-4449-8DA4-FD5A342FF49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332073-8967-4B93-968E-3145C91E63D1}" type="datetimeFigureOut">
              <a:rPr lang="en-US" smtClean="0"/>
              <a:t>15-Oct-21</a:t>
            </a:fld>
            <a:endParaRPr lang="en-US"/>
          </a:p>
        </p:txBody>
      </p:sp>
      <p:sp>
        <p:nvSpPr>
          <p:cNvPr id="5" name="Footer Placeholder 4">
            <a:extLst>
              <a:ext uri="{FF2B5EF4-FFF2-40B4-BE49-F238E27FC236}">
                <a16:creationId xmlns:a16="http://schemas.microsoft.com/office/drawing/2014/main" id="{F6441866-992D-4F5D-BE5E-37B6A756F7F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1038FE7-B435-498A-95D0-62CB6D94B5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EBDE58-DA71-4B8E-802E-225C4AE1516F}" type="slidenum">
              <a:rPr lang="en-US" smtClean="0"/>
              <a:t>‹#›</a:t>
            </a:fld>
            <a:endParaRPr lang="en-US"/>
          </a:p>
        </p:txBody>
      </p:sp>
    </p:spTree>
    <p:extLst>
      <p:ext uri="{BB962C8B-B14F-4D97-AF65-F5344CB8AC3E}">
        <p14:creationId xmlns:p14="http://schemas.microsoft.com/office/powerpoint/2010/main" val="32474658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notesSlide" Target="../notesSlides/notesSlide1.xml"/><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notesSlide" Target="../notesSlides/notesSlide2.xml"/><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notesSlide" Target="../notesSlides/notesSlide3.xml"/><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notesSlide" Target="../notesSlides/notesSlide4.xml"/><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image" Target="../media/image8.png"/><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notesSlide" Target="../notesSlides/notesSlide5.xml"/><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5.xml"/><Relationship Id="rId6" Type="http://schemas.openxmlformats.org/officeDocument/2006/relationships/image" Target="../media/image9.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pic>
        <p:nvPicPr>
          <p:cNvPr id="3" name="Picture 2" descr="Shape, circle&#10;&#10;Description automatically generated">
            <a:extLst>
              <a:ext uri="{FF2B5EF4-FFF2-40B4-BE49-F238E27FC236}">
                <a16:creationId xmlns:a16="http://schemas.microsoft.com/office/drawing/2014/main" id="{151379D9-8D29-47DE-B1F1-A4519C3A17C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91101" y="2268585"/>
            <a:ext cx="3429076" cy="3429076"/>
          </a:xfrm>
          <a:prstGeom prst="rect">
            <a:avLst/>
          </a:prstGeom>
        </p:spPr>
      </p:pic>
      <p:sp>
        <p:nvSpPr>
          <p:cNvPr id="6" name="Google Shape;975;p114">
            <a:extLst>
              <a:ext uri="{FF2B5EF4-FFF2-40B4-BE49-F238E27FC236}">
                <a16:creationId xmlns:a16="http://schemas.microsoft.com/office/drawing/2014/main" id="{297BB545-4DD7-4E44-86F9-05F4BB5AF7D3}"/>
              </a:ext>
            </a:extLst>
          </p:cNvPr>
          <p:cNvSpPr txBox="1"/>
          <p:nvPr/>
        </p:nvSpPr>
        <p:spPr>
          <a:xfrm>
            <a:off x="1820246" y="2419892"/>
            <a:ext cx="4361260" cy="500107"/>
          </a:xfrm>
          <a:prstGeom prst="rect">
            <a:avLst/>
          </a:prstGeom>
          <a:noFill/>
          <a:ln>
            <a:noFill/>
          </a:ln>
        </p:spPr>
        <p:txBody>
          <a:bodyPr spcFirstLastPara="1" wrap="square" lIns="68550" tIns="34275" rIns="68550" bIns="34275" anchor="t"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a:ln>
                  <a:noFill/>
                </a:ln>
                <a:solidFill>
                  <a:prstClr val="black">
                    <a:lumMod val="65000"/>
                    <a:lumOff val="35000"/>
                  </a:prstClr>
                </a:solidFill>
                <a:effectLst/>
                <a:uLnTx/>
                <a:uFillTx/>
                <a:latin typeface="Comic Sans MS"/>
                <a:ea typeface="Comic Sans MS"/>
                <a:cs typeface="Comic Sans MS"/>
                <a:sym typeface="Comic Sans MS"/>
              </a:rPr>
              <a:t>What color are your eyes </a:t>
            </a:r>
            <a:endParaRPr kumimoji="0" lang="en-US" sz="2800" b="0" i="0" u="none" strike="noStrike" kern="1200" cap="none" spc="0" normalizeH="0" baseline="0" noProof="0">
              <a:ln>
                <a:noFill/>
              </a:ln>
              <a:solidFill>
                <a:prstClr val="black">
                  <a:lumMod val="65000"/>
                  <a:lumOff val="35000"/>
                </a:prstClr>
              </a:solidFill>
              <a:effectLst/>
              <a:uLnTx/>
              <a:uFillTx/>
              <a:latin typeface="Comic Sans MS" panose="030F0702030302020204" pitchFamily="66" charset="0"/>
              <a:ea typeface="Calibri"/>
              <a:cs typeface="Calibri"/>
              <a:sym typeface="Calibri"/>
            </a:endParaRPr>
          </a:p>
        </p:txBody>
      </p:sp>
      <p:sp>
        <p:nvSpPr>
          <p:cNvPr id="7" name="Google Shape;976;p114">
            <a:extLst>
              <a:ext uri="{FF2B5EF4-FFF2-40B4-BE49-F238E27FC236}">
                <a16:creationId xmlns:a16="http://schemas.microsoft.com/office/drawing/2014/main" id="{AC2C7A2B-1C6A-415A-8AE5-FB5BF8B463F2}"/>
              </a:ext>
            </a:extLst>
          </p:cNvPr>
          <p:cNvSpPr/>
          <p:nvPr/>
        </p:nvSpPr>
        <p:spPr>
          <a:xfrm>
            <a:off x="6171409" y="2375265"/>
            <a:ext cx="589360" cy="589359"/>
          </a:xfrm>
          <a:prstGeom prst="rect">
            <a:avLst/>
          </a:prstGeom>
          <a:noFill/>
          <a:ln w="38100" cap="flat" cmpd="sng">
            <a:solidFill>
              <a:schemeClr val="tx1">
                <a:lumMod val="65000"/>
                <a:lumOff val="35000"/>
              </a:schemeClr>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omic Sans MS" panose="030F0702030302020204" pitchFamily="66" charset="0"/>
              <a:ea typeface="Calibri"/>
              <a:cs typeface="Calibri"/>
              <a:sym typeface="Calibri"/>
            </a:endParaRPr>
          </a:p>
        </p:txBody>
      </p:sp>
      <p:sp>
        <p:nvSpPr>
          <p:cNvPr id="9" name="Decla">
            <a:extLst>
              <a:ext uri="{FF2B5EF4-FFF2-40B4-BE49-F238E27FC236}">
                <a16:creationId xmlns:a16="http://schemas.microsoft.com/office/drawing/2014/main" id="{584CD5F2-6457-4210-BB08-783B643433CF}"/>
              </a:ext>
            </a:extLst>
          </p:cNvPr>
          <p:cNvSpPr/>
          <p:nvPr/>
        </p:nvSpPr>
        <p:spPr>
          <a:xfrm>
            <a:off x="1423204" y="4245162"/>
            <a:ext cx="2293145" cy="553309"/>
          </a:xfrm>
          <a:prstGeom prst="roundRect">
            <a:avLst>
              <a:gd name="adj" fmla="val 16667"/>
            </a:avLst>
          </a:prstGeom>
          <a:noFill/>
          <a:ln w="28575" cap="flat" cmpd="sng">
            <a:solidFill>
              <a:schemeClr val="tx1">
                <a:lumMod val="65000"/>
                <a:lumOff val="35000"/>
              </a:schemeClr>
            </a:solidFill>
            <a:prstDash val="solid"/>
            <a:round/>
            <a:headEnd type="none" w="sm" len="sm"/>
            <a:tailEnd type="none" w="sm" len="sm"/>
          </a:ln>
        </p:spPr>
        <p:txBody>
          <a:bodyPr spcFirstLastPara="1" wrap="square" lIns="68550" tIns="34275" rIns="68550" bIns="34275" anchor="t"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a:ln>
                  <a:noFill/>
                </a:ln>
                <a:solidFill>
                  <a:prstClr val="black">
                    <a:lumMod val="65000"/>
                    <a:lumOff val="35000"/>
                  </a:prstClr>
                </a:solidFill>
                <a:effectLst/>
                <a:uLnTx/>
                <a:uFillTx/>
                <a:latin typeface="Comic Sans MS"/>
                <a:ea typeface="Comic Sans MS"/>
                <a:cs typeface="Comic Sans MS"/>
                <a:sym typeface="Comic Sans MS"/>
              </a:rPr>
              <a:t>Declarative</a:t>
            </a:r>
            <a:endParaRPr kumimoji="0" lang="en-US" sz="1200" b="0" i="0" u="none" strike="noStrike" kern="1200" cap="none" spc="0" normalizeH="0" baseline="0" noProof="0">
              <a:ln>
                <a:noFill/>
              </a:ln>
              <a:solidFill>
                <a:prstClr val="black">
                  <a:lumMod val="65000"/>
                  <a:lumOff val="35000"/>
                </a:prstClr>
              </a:solidFill>
              <a:effectLst/>
              <a:uLnTx/>
              <a:uFillTx/>
              <a:latin typeface="Comic Sans MS" panose="030F0702030302020204" pitchFamily="66" charset="0"/>
              <a:ea typeface="Calibri"/>
              <a:cs typeface="Calibri"/>
              <a:sym typeface="Calibri"/>
            </a:endParaRPr>
          </a:p>
        </p:txBody>
      </p:sp>
      <p:sp>
        <p:nvSpPr>
          <p:cNvPr id="10" name="inter">
            <a:extLst>
              <a:ext uri="{FF2B5EF4-FFF2-40B4-BE49-F238E27FC236}">
                <a16:creationId xmlns:a16="http://schemas.microsoft.com/office/drawing/2014/main" id="{823C263D-9EC9-4887-B8E7-5C4EA86BEB09}"/>
              </a:ext>
            </a:extLst>
          </p:cNvPr>
          <p:cNvSpPr/>
          <p:nvPr/>
        </p:nvSpPr>
        <p:spPr>
          <a:xfrm>
            <a:off x="4371984" y="4245672"/>
            <a:ext cx="2664620" cy="553309"/>
          </a:xfrm>
          <a:prstGeom prst="roundRect">
            <a:avLst>
              <a:gd name="adj" fmla="val 16667"/>
            </a:avLst>
          </a:prstGeom>
          <a:noFill/>
          <a:ln w="28575" cap="flat" cmpd="sng">
            <a:solidFill>
              <a:schemeClr val="tx1">
                <a:lumMod val="65000"/>
                <a:lumOff val="35000"/>
              </a:schemeClr>
            </a:solidFill>
            <a:prstDash val="solid"/>
            <a:round/>
            <a:headEnd type="none" w="sm" len="sm"/>
            <a:tailEnd type="none" w="sm" len="sm"/>
          </a:ln>
        </p:spPr>
        <p:txBody>
          <a:bodyPr spcFirstLastPara="1" wrap="square" lIns="68550" tIns="34275" rIns="68550" bIns="34275" anchor="t"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a:ln>
                  <a:noFill/>
                </a:ln>
                <a:solidFill>
                  <a:schemeClr val="tx1">
                    <a:lumMod val="65000"/>
                    <a:lumOff val="35000"/>
                  </a:schemeClr>
                </a:solidFill>
                <a:effectLst/>
                <a:uLnTx/>
                <a:uFillTx/>
                <a:latin typeface="Comic Sans MS"/>
                <a:ea typeface="Comic Sans MS"/>
                <a:cs typeface="Comic Sans MS"/>
                <a:sym typeface="Comic Sans MS"/>
              </a:rPr>
              <a:t>Interrogative</a:t>
            </a:r>
            <a:endParaRPr kumimoji="0" lang="en-US" sz="1200" b="0" i="0" u="none" strike="noStrike" kern="1200" cap="none" spc="0" normalizeH="0" baseline="0" noProof="0">
              <a:ln>
                <a:noFill/>
              </a:ln>
              <a:solidFill>
                <a:schemeClr val="tx1">
                  <a:lumMod val="65000"/>
                  <a:lumOff val="35000"/>
                </a:schemeClr>
              </a:solidFill>
              <a:effectLst/>
              <a:uLnTx/>
              <a:uFillTx/>
              <a:latin typeface="Comic Sans MS" panose="030F0702030302020204" pitchFamily="66" charset="0"/>
              <a:ea typeface="Calibri"/>
              <a:cs typeface="Calibri"/>
              <a:sym typeface="Calibri"/>
            </a:endParaRPr>
          </a:p>
        </p:txBody>
      </p:sp>
      <p:pic>
        <p:nvPicPr>
          <p:cNvPr id="13" name="Correct1">
            <a:extLst>
              <a:ext uri="{FF2B5EF4-FFF2-40B4-BE49-F238E27FC236}">
                <a16:creationId xmlns:a16="http://schemas.microsoft.com/office/drawing/2014/main" id="{05512FC0-7552-4233-896C-97A72389ACD4}"/>
              </a:ext>
            </a:extLst>
          </p:cNvPr>
          <p:cNvPicPr>
            <a:picLocks noChangeAspect="1"/>
          </p:cNvPicPr>
          <p:nvPr/>
        </p:nvPicPr>
        <p:blipFill>
          <a:blip r:embed="rId5"/>
          <a:srcRect/>
          <a:stretch/>
        </p:blipFill>
        <p:spPr>
          <a:xfrm>
            <a:off x="6889262" y="3937173"/>
            <a:ext cx="523052" cy="483426"/>
          </a:xfrm>
          <a:prstGeom prst="rect">
            <a:avLst/>
          </a:prstGeom>
        </p:spPr>
      </p:pic>
      <p:pic>
        <p:nvPicPr>
          <p:cNvPr id="14" name="Flase1" descr="Icon&#10;&#10;Description automatically generated">
            <a:extLst>
              <a:ext uri="{FF2B5EF4-FFF2-40B4-BE49-F238E27FC236}">
                <a16:creationId xmlns:a16="http://schemas.microsoft.com/office/drawing/2014/main" id="{CA4BF2B9-B4A1-4287-881E-D541BC40C14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18362" y="3974891"/>
            <a:ext cx="395974" cy="462827"/>
          </a:xfrm>
          <a:prstGeom prst="rect">
            <a:avLst/>
          </a:prstGeom>
        </p:spPr>
      </p:pic>
      <p:sp>
        <p:nvSpPr>
          <p:cNvPr id="2" name="end">
            <a:extLst>
              <a:ext uri="{FF2B5EF4-FFF2-40B4-BE49-F238E27FC236}">
                <a16:creationId xmlns:a16="http://schemas.microsoft.com/office/drawing/2014/main" id="{73E65432-C37F-4A33-BFDA-85503C3A8E16}"/>
              </a:ext>
            </a:extLst>
          </p:cNvPr>
          <p:cNvSpPr txBox="1"/>
          <p:nvPr/>
        </p:nvSpPr>
        <p:spPr>
          <a:xfrm>
            <a:off x="6197967" y="2236599"/>
            <a:ext cx="523052" cy="830997"/>
          </a:xfrm>
          <a:prstGeom prst="rect">
            <a:avLst/>
          </a:prstGeom>
          <a:noFill/>
        </p:spPr>
        <p:txBody>
          <a:bodyPr wrap="square" rtlCol="0">
            <a:spAutoFit/>
          </a:bodyPr>
          <a:lstStyle/>
          <a:p>
            <a:r>
              <a:rPr lang="en-US" sz="4800">
                <a:solidFill>
                  <a:srgbClr val="1A944C"/>
                </a:solidFill>
                <a:latin typeface="Comic Sans MS" panose="030F0702030302020204" pitchFamily="66" charset="0"/>
              </a:rPr>
              <a:t>?</a:t>
            </a:r>
          </a:p>
        </p:txBody>
      </p:sp>
      <p:sp>
        <p:nvSpPr>
          <p:cNvPr id="15" name="Google Shape;223;p10">
            <a:extLst>
              <a:ext uri="{FF2B5EF4-FFF2-40B4-BE49-F238E27FC236}">
                <a16:creationId xmlns:a16="http://schemas.microsoft.com/office/drawing/2014/main" id="{65C939FF-DA42-4099-BA1A-E1F174EA53E6}"/>
              </a:ext>
            </a:extLst>
          </p:cNvPr>
          <p:cNvSpPr txBox="1"/>
          <p:nvPr/>
        </p:nvSpPr>
        <p:spPr>
          <a:xfrm>
            <a:off x="1" y="1101647"/>
            <a:ext cx="12191999" cy="523180"/>
          </a:xfrm>
          <a:prstGeom prst="rect">
            <a:avLst/>
          </a:prstGeom>
          <a:solidFill>
            <a:srgbClr val="A8B9EA"/>
          </a:solidFill>
          <a:ln>
            <a:noFill/>
          </a:ln>
        </p:spPr>
        <p:txBody>
          <a:bodyPr spcFirstLastPara="1" wrap="square" lIns="91425" tIns="45700" rIns="91425" bIns="45700" anchor="t" anchorCtr="0">
            <a:spAutoFit/>
          </a:bodyPr>
          <a:lstStyle/>
          <a:p>
            <a:r>
              <a:rPr lang="en-US" sz="2800" kern="1200">
                <a:latin typeface="Comic Sans MS"/>
                <a:sym typeface="Comic Sans MS"/>
              </a:rPr>
              <a:t>    You Do</a:t>
            </a:r>
            <a:endParaRPr lang="en-US">
              <a:latin typeface="Comic Sans MS" panose="030F0702030302020204" pitchFamily="66" charset="0"/>
            </a:endParaRPr>
          </a:p>
        </p:txBody>
      </p:sp>
      <p:sp>
        <p:nvSpPr>
          <p:cNvPr id="16" name="Google Shape;222;p10">
            <a:extLst>
              <a:ext uri="{FF2B5EF4-FFF2-40B4-BE49-F238E27FC236}">
                <a16:creationId xmlns:a16="http://schemas.microsoft.com/office/drawing/2014/main" id="{C9AC0623-D17E-46C4-A609-CB135D284047}"/>
              </a:ext>
            </a:extLst>
          </p:cNvPr>
          <p:cNvSpPr txBox="1"/>
          <p:nvPr/>
        </p:nvSpPr>
        <p:spPr>
          <a:xfrm>
            <a:off x="-4" y="632845"/>
            <a:ext cx="12192000" cy="492402"/>
          </a:xfrm>
          <a:prstGeom prst="rect">
            <a:avLst/>
          </a:prstGeom>
          <a:solidFill>
            <a:srgbClr val="274193"/>
          </a:solidFill>
          <a:ln>
            <a:noFill/>
          </a:ln>
        </p:spPr>
        <p:txBody>
          <a:bodyPr spcFirstLastPara="1" wrap="square" lIns="91425" tIns="45700" rIns="91425" bIns="45700" anchor="t" anchorCtr="0">
            <a:spAutoFit/>
          </a:bodyPr>
          <a:lstStyle/>
          <a:p>
            <a:pPr marL="457200" lvl="1">
              <a:defRPr/>
            </a:pPr>
            <a:r>
              <a:rPr lang="en-US" sz="2600" b="1" kern="1200">
                <a:solidFill>
                  <a:schemeClr val="bg1"/>
                </a:solidFill>
                <a:latin typeface="Comic Sans MS"/>
              </a:rPr>
              <a:t>Choose the kind of sentence and punctuate.</a:t>
            </a:r>
          </a:p>
        </p:txBody>
      </p:sp>
      <p:pic>
        <p:nvPicPr>
          <p:cNvPr id="12" name="Picture 11">
            <a:extLst>
              <a:ext uri="{FF2B5EF4-FFF2-40B4-BE49-F238E27FC236}">
                <a16:creationId xmlns:a16="http://schemas.microsoft.com/office/drawing/2014/main" id="{1D6F09D7-0B82-422C-80B4-9911A62EA14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135538">
            <a:off x="11143511" y="5710355"/>
            <a:ext cx="926714" cy="926714"/>
          </a:xfrm>
          <a:prstGeom prst="rect">
            <a:avLst/>
          </a:prstGeom>
        </p:spPr>
      </p:pic>
      <p:pic>
        <p:nvPicPr>
          <p:cNvPr id="17" name="Picture 16">
            <a:extLst>
              <a:ext uri="{FF2B5EF4-FFF2-40B4-BE49-F238E27FC236}">
                <a16:creationId xmlns:a16="http://schemas.microsoft.com/office/drawing/2014/main" id="{65DC137D-07AC-4F24-99A9-20DCE91AB5AC}"/>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r="88563"/>
          <a:stretch/>
        </p:blipFill>
        <p:spPr bwMode="auto">
          <a:xfrm rot="10800000">
            <a:off x="-4" y="62742"/>
            <a:ext cx="781050" cy="487680"/>
          </a:xfrm>
          <a:prstGeom prst="rect">
            <a:avLst/>
          </a:prstGeom>
          <a:noFill/>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2817946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par>
                          <p:cTn id="17" fill="hold">
                            <p:stCondLst>
                              <p:cond delay="1000"/>
                            </p:stCondLst>
                            <p:childTnLst>
                              <p:par>
                                <p:cTn id="18" presetID="10" presetClass="entr" presetSubtype="0" fill="hold" nodeType="afterEffect">
                                  <p:stCondLst>
                                    <p:cond delay="75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1" restart="whenNotActive" fill="hold" evtFilter="cancelBubble" nodeType="interactiveSeq">
                <p:stCondLst>
                  <p:cond evt="onClick" delay="0">
                    <p:tgtEl>
                      <p:spTgt spid="9"/>
                    </p:tgtEl>
                  </p:cond>
                </p:stCondLst>
                <p:endSync evt="end" delay="0">
                  <p:rtn val="all"/>
                </p:endSync>
                <p:childTnLst>
                  <p:par>
                    <p:cTn id="22" fill="hold">
                      <p:stCondLst>
                        <p:cond delay="0"/>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14"/>
                                        </p:tgtEl>
                                        <p:attrNameLst>
                                          <p:attrName>style.visibility</p:attrName>
                                        </p:attrNameLst>
                                      </p:cBhvr>
                                      <p:to>
                                        <p:strVal val="visible"/>
                                      </p:to>
                                    </p:set>
                                  </p:childTnLst>
                                </p:cTn>
                              </p:par>
                            </p:childTnLst>
                          </p:cTn>
                        </p:par>
                      </p:childTnLst>
                    </p:cTn>
                  </p:par>
                </p:childTnLst>
              </p:cTn>
              <p:nextCondLst>
                <p:cond evt="onClick" delay="0">
                  <p:tgtEl>
                    <p:spTgt spid="9"/>
                  </p:tgtEl>
                </p:cond>
              </p:nextCondLst>
            </p:seq>
            <p:seq concurrent="1" nextAc="seek">
              <p:cTn id="26" restart="whenNotActive" fill="hold" evtFilter="cancelBubble" nodeType="interactiveSeq">
                <p:stCondLst>
                  <p:cond evt="onClick" delay="0">
                    <p:tgtEl>
                      <p:spTgt spid="10"/>
                    </p:tgtEl>
                  </p:cond>
                </p:stCondLst>
                <p:endSync evt="end" delay="0">
                  <p:rtn val="all"/>
                </p:endSync>
                <p:childTnLst>
                  <p:par>
                    <p:cTn id="27" fill="hold">
                      <p:stCondLst>
                        <p:cond delay="0"/>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par>
                                <p:cTn id="31" presetID="10" presetClass="entr" presetSubtype="0" fill="hold" grpId="0" nodeType="with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nextCondLst>
                <p:cond evt="onClick" delay="0">
                  <p:tgtEl>
                    <p:spTgt spid="10"/>
                  </p:tgtEl>
                </p:cond>
              </p:nextCondLst>
            </p:seq>
          </p:childTnLst>
        </p:cTn>
      </p:par>
    </p:tnLst>
    <p:bldLst>
      <p:bldP spid="7" grpId="0" animBg="1"/>
      <p:bldP spid="9" grpId="0" animBg="1"/>
      <p:bldP spid="10" grpId="0" animBg="1"/>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pic>
        <p:nvPicPr>
          <p:cNvPr id="3" name="Picture 2">
            <a:extLst>
              <a:ext uri="{FF2B5EF4-FFF2-40B4-BE49-F238E27FC236}">
                <a16:creationId xmlns:a16="http://schemas.microsoft.com/office/drawing/2014/main" id="{151379D9-8D29-47DE-B1F1-A4519C3A17C8}"/>
              </a:ext>
            </a:extLst>
          </p:cNvPr>
          <p:cNvPicPr>
            <a:picLocks noChangeAspect="1"/>
          </p:cNvPicPr>
          <p:nvPr/>
        </p:nvPicPr>
        <p:blipFill>
          <a:blip r:embed="rId4"/>
          <a:srcRect/>
          <a:stretch/>
        </p:blipFill>
        <p:spPr>
          <a:xfrm>
            <a:off x="8475653" y="1882038"/>
            <a:ext cx="2562489" cy="3429076"/>
          </a:xfrm>
          <a:prstGeom prst="rect">
            <a:avLst/>
          </a:prstGeom>
        </p:spPr>
      </p:pic>
      <p:sp>
        <p:nvSpPr>
          <p:cNvPr id="15" name="Google Shape;975;p114">
            <a:extLst>
              <a:ext uri="{FF2B5EF4-FFF2-40B4-BE49-F238E27FC236}">
                <a16:creationId xmlns:a16="http://schemas.microsoft.com/office/drawing/2014/main" id="{3680C51B-5D12-41D9-82B5-BC11A8D97B58}"/>
              </a:ext>
            </a:extLst>
          </p:cNvPr>
          <p:cNvSpPr txBox="1"/>
          <p:nvPr/>
        </p:nvSpPr>
        <p:spPr>
          <a:xfrm>
            <a:off x="2459885" y="2420967"/>
            <a:ext cx="4361260" cy="500107"/>
          </a:xfrm>
          <a:prstGeom prst="rect">
            <a:avLst/>
          </a:prstGeom>
          <a:noFill/>
          <a:ln>
            <a:noFill/>
          </a:ln>
        </p:spPr>
        <p:txBody>
          <a:bodyPr spcFirstLastPara="1" wrap="square" lIns="68550" tIns="34275" rIns="68550" bIns="34275" anchor="t"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a:ln>
                  <a:noFill/>
                </a:ln>
                <a:solidFill>
                  <a:prstClr val="black">
                    <a:lumMod val="65000"/>
                    <a:lumOff val="35000"/>
                  </a:prstClr>
                </a:solidFill>
                <a:effectLst/>
                <a:uLnTx/>
                <a:uFillTx/>
                <a:latin typeface="Comic Sans MS"/>
                <a:ea typeface="Comic Sans MS"/>
                <a:cs typeface="Comic Sans MS"/>
                <a:sym typeface="Comic Sans MS"/>
              </a:rPr>
              <a:t>I have a pet bird</a:t>
            </a:r>
          </a:p>
        </p:txBody>
      </p:sp>
      <p:sp>
        <p:nvSpPr>
          <p:cNvPr id="16" name="Google Shape;976;p114">
            <a:extLst>
              <a:ext uri="{FF2B5EF4-FFF2-40B4-BE49-F238E27FC236}">
                <a16:creationId xmlns:a16="http://schemas.microsoft.com/office/drawing/2014/main" id="{D2DE4E6B-77B7-4CE7-BBFF-A842B52806FD}"/>
              </a:ext>
            </a:extLst>
          </p:cNvPr>
          <p:cNvSpPr/>
          <p:nvPr/>
        </p:nvSpPr>
        <p:spPr>
          <a:xfrm>
            <a:off x="5389353" y="2401392"/>
            <a:ext cx="589360" cy="589359"/>
          </a:xfrm>
          <a:prstGeom prst="rect">
            <a:avLst/>
          </a:prstGeom>
          <a:noFill/>
          <a:ln w="38100" cap="flat" cmpd="sng">
            <a:solidFill>
              <a:schemeClr val="tx1">
                <a:lumMod val="65000"/>
                <a:lumOff val="35000"/>
              </a:schemeClr>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omic Sans MS" panose="030F0702030302020204" pitchFamily="66" charset="0"/>
              <a:ea typeface="Calibri"/>
              <a:cs typeface="Calibri"/>
              <a:sym typeface="Calibri"/>
            </a:endParaRPr>
          </a:p>
        </p:txBody>
      </p:sp>
      <p:sp>
        <p:nvSpPr>
          <p:cNvPr id="17" name="Decla">
            <a:extLst>
              <a:ext uri="{FF2B5EF4-FFF2-40B4-BE49-F238E27FC236}">
                <a16:creationId xmlns:a16="http://schemas.microsoft.com/office/drawing/2014/main" id="{78539401-0A18-41EE-BD6E-AAB90BAA07A9}"/>
              </a:ext>
            </a:extLst>
          </p:cNvPr>
          <p:cNvSpPr/>
          <p:nvPr/>
        </p:nvSpPr>
        <p:spPr>
          <a:xfrm>
            <a:off x="1423204" y="4271289"/>
            <a:ext cx="2293145" cy="553309"/>
          </a:xfrm>
          <a:prstGeom prst="roundRect">
            <a:avLst>
              <a:gd name="adj" fmla="val 16667"/>
            </a:avLst>
          </a:prstGeom>
          <a:noFill/>
          <a:ln w="28575" cap="flat" cmpd="sng">
            <a:solidFill>
              <a:schemeClr val="tx1">
                <a:lumMod val="65000"/>
                <a:lumOff val="35000"/>
              </a:schemeClr>
            </a:solidFill>
            <a:prstDash val="solid"/>
            <a:round/>
            <a:headEnd type="none" w="sm" len="sm"/>
            <a:tailEnd type="none" w="sm" len="sm"/>
          </a:ln>
        </p:spPr>
        <p:txBody>
          <a:bodyPr spcFirstLastPara="1" wrap="square" lIns="68550" tIns="34275" rIns="68550" bIns="34275" anchor="t"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a:ln>
                  <a:noFill/>
                </a:ln>
                <a:solidFill>
                  <a:prstClr val="black">
                    <a:lumMod val="65000"/>
                    <a:lumOff val="35000"/>
                  </a:prstClr>
                </a:solidFill>
                <a:effectLst/>
                <a:uLnTx/>
                <a:uFillTx/>
                <a:latin typeface="Comic Sans MS"/>
                <a:ea typeface="Comic Sans MS"/>
                <a:cs typeface="Comic Sans MS"/>
                <a:sym typeface="Comic Sans MS"/>
              </a:rPr>
              <a:t>Declarative</a:t>
            </a:r>
            <a:endParaRPr kumimoji="0" lang="en-US" sz="1200" b="0" i="0" u="none" strike="noStrike" kern="1200" cap="none" spc="0" normalizeH="0" baseline="0" noProof="0">
              <a:ln>
                <a:noFill/>
              </a:ln>
              <a:solidFill>
                <a:prstClr val="black">
                  <a:lumMod val="65000"/>
                  <a:lumOff val="35000"/>
                </a:prstClr>
              </a:solidFill>
              <a:effectLst/>
              <a:uLnTx/>
              <a:uFillTx/>
              <a:latin typeface="Comic Sans MS" panose="030F0702030302020204" pitchFamily="66" charset="0"/>
              <a:ea typeface="Calibri"/>
              <a:cs typeface="Calibri"/>
              <a:sym typeface="Calibri"/>
            </a:endParaRPr>
          </a:p>
        </p:txBody>
      </p:sp>
      <p:sp>
        <p:nvSpPr>
          <p:cNvPr id="18" name="inter">
            <a:extLst>
              <a:ext uri="{FF2B5EF4-FFF2-40B4-BE49-F238E27FC236}">
                <a16:creationId xmlns:a16="http://schemas.microsoft.com/office/drawing/2014/main" id="{DBBFD340-B0E7-44B8-9C1F-F5DB6DA2212A}"/>
              </a:ext>
            </a:extLst>
          </p:cNvPr>
          <p:cNvSpPr/>
          <p:nvPr/>
        </p:nvSpPr>
        <p:spPr>
          <a:xfrm>
            <a:off x="4371984" y="4271799"/>
            <a:ext cx="2664620" cy="553309"/>
          </a:xfrm>
          <a:prstGeom prst="roundRect">
            <a:avLst>
              <a:gd name="adj" fmla="val 16667"/>
            </a:avLst>
          </a:prstGeom>
          <a:noFill/>
          <a:ln w="28575" cap="flat" cmpd="sng">
            <a:solidFill>
              <a:schemeClr val="tx1">
                <a:lumMod val="65000"/>
                <a:lumOff val="35000"/>
              </a:schemeClr>
            </a:solidFill>
            <a:prstDash val="solid"/>
            <a:round/>
            <a:headEnd type="none" w="sm" len="sm"/>
            <a:tailEnd type="none" w="sm" len="sm"/>
          </a:ln>
        </p:spPr>
        <p:txBody>
          <a:bodyPr spcFirstLastPara="1" wrap="square" lIns="68550" tIns="34275" rIns="68550" bIns="34275" anchor="t"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a:ln>
                  <a:noFill/>
                </a:ln>
                <a:solidFill>
                  <a:schemeClr val="tx1">
                    <a:lumMod val="65000"/>
                    <a:lumOff val="35000"/>
                  </a:schemeClr>
                </a:solidFill>
                <a:effectLst/>
                <a:uLnTx/>
                <a:uFillTx/>
                <a:latin typeface="Comic Sans MS"/>
                <a:ea typeface="Comic Sans MS"/>
                <a:cs typeface="Comic Sans MS"/>
                <a:sym typeface="Comic Sans MS"/>
              </a:rPr>
              <a:t>Interrogative</a:t>
            </a:r>
            <a:endParaRPr kumimoji="0" lang="en-US" sz="1200" b="0" i="0" u="none" strike="noStrike" kern="1200" cap="none" spc="0" normalizeH="0" baseline="0" noProof="0">
              <a:ln>
                <a:noFill/>
              </a:ln>
              <a:solidFill>
                <a:schemeClr val="tx1">
                  <a:lumMod val="65000"/>
                  <a:lumOff val="35000"/>
                </a:schemeClr>
              </a:solidFill>
              <a:effectLst/>
              <a:uLnTx/>
              <a:uFillTx/>
              <a:latin typeface="Comic Sans MS" panose="030F0702030302020204" pitchFamily="66" charset="0"/>
              <a:ea typeface="Calibri"/>
              <a:cs typeface="Calibri"/>
              <a:sym typeface="Calibri"/>
            </a:endParaRPr>
          </a:p>
        </p:txBody>
      </p:sp>
      <p:pic>
        <p:nvPicPr>
          <p:cNvPr id="19" name="Correct1">
            <a:extLst>
              <a:ext uri="{FF2B5EF4-FFF2-40B4-BE49-F238E27FC236}">
                <a16:creationId xmlns:a16="http://schemas.microsoft.com/office/drawing/2014/main" id="{D4F8A6C2-4051-476F-8257-DD0405A7B469}"/>
              </a:ext>
            </a:extLst>
          </p:cNvPr>
          <p:cNvPicPr>
            <a:picLocks noChangeAspect="1"/>
          </p:cNvPicPr>
          <p:nvPr/>
        </p:nvPicPr>
        <p:blipFill>
          <a:blip r:embed="rId5"/>
          <a:srcRect/>
          <a:stretch/>
        </p:blipFill>
        <p:spPr>
          <a:xfrm>
            <a:off x="3521114" y="3928287"/>
            <a:ext cx="523052" cy="483426"/>
          </a:xfrm>
          <a:prstGeom prst="rect">
            <a:avLst/>
          </a:prstGeom>
        </p:spPr>
      </p:pic>
      <p:pic>
        <p:nvPicPr>
          <p:cNvPr id="20" name="Flase1" descr="Icon&#10;&#10;Description automatically generated">
            <a:extLst>
              <a:ext uri="{FF2B5EF4-FFF2-40B4-BE49-F238E27FC236}">
                <a16:creationId xmlns:a16="http://schemas.microsoft.com/office/drawing/2014/main" id="{742A23A1-B1D5-4FDE-90B8-298048892D0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62681" y="3988000"/>
            <a:ext cx="395974" cy="462827"/>
          </a:xfrm>
          <a:prstGeom prst="rect">
            <a:avLst/>
          </a:prstGeom>
        </p:spPr>
      </p:pic>
      <p:sp>
        <p:nvSpPr>
          <p:cNvPr id="21" name="end">
            <a:extLst>
              <a:ext uri="{FF2B5EF4-FFF2-40B4-BE49-F238E27FC236}">
                <a16:creationId xmlns:a16="http://schemas.microsoft.com/office/drawing/2014/main" id="{E0D0B25D-EA9E-4E63-9088-0EC93BF12F54}"/>
              </a:ext>
            </a:extLst>
          </p:cNvPr>
          <p:cNvSpPr txBox="1"/>
          <p:nvPr/>
        </p:nvSpPr>
        <p:spPr>
          <a:xfrm>
            <a:off x="5380579" y="2109274"/>
            <a:ext cx="589360" cy="830997"/>
          </a:xfrm>
          <a:prstGeom prst="rect">
            <a:avLst/>
          </a:prstGeom>
          <a:noFill/>
        </p:spPr>
        <p:txBody>
          <a:bodyPr wrap="square" rtlCol="0">
            <a:spAutoFit/>
          </a:bodyPr>
          <a:lstStyle/>
          <a:p>
            <a:pPr algn="ctr"/>
            <a:r>
              <a:rPr lang="en-US" sz="4800">
                <a:solidFill>
                  <a:srgbClr val="1A944C"/>
                </a:solidFill>
                <a:latin typeface="Comic Sans MS" panose="030F0702030302020204" pitchFamily="66" charset="0"/>
              </a:rPr>
              <a:t>.</a:t>
            </a:r>
          </a:p>
        </p:txBody>
      </p:sp>
      <p:sp>
        <p:nvSpPr>
          <p:cNvPr id="12" name="Google Shape;223;p10">
            <a:extLst>
              <a:ext uri="{FF2B5EF4-FFF2-40B4-BE49-F238E27FC236}">
                <a16:creationId xmlns:a16="http://schemas.microsoft.com/office/drawing/2014/main" id="{707509DD-A288-472F-B22A-F909B175C167}"/>
              </a:ext>
            </a:extLst>
          </p:cNvPr>
          <p:cNvSpPr txBox="1"/>
          <p:nvPr/>
        </p:nvSpPr>
        <p:spPr>
          <a:xfrm>
            <a:off x="1" y="1101647"/>
            <a:ext cx="12191999" cy="523180"/>
          </a:xfrm>
          <a:prstGeom prst="rect">
            <a:avLst/>
          </a:prstGeom>
          <a:solidFill>
            <a:srgbClr val="A8B9EA"/>
          </a:solidFill>
          <a:ln>
            <a:noFill/>
          </a:ln>
        </p:spPr>
        <p:txBody>
          <a:bodyPr spcFirstLastPara="1" wrap="square" lIns="91425" tIns="45700" rIns="91425" bIns="45700" anchor="t" anchorCtr="0">
            <a:spAutoFit/>
          </a:bodyPr>
          <a:lstStyle/>
          <a:p>
            <a:r>
              <a:rPr lang="en-US" sz="2800" kern="1200">
                <a:latin typeface="Comic Sans MS"/>
                <a:sym typeface="Comic Sans MS"/>
              </a:rPr>
              <a:t>    You Do</a:t>
            </a:r>
            <a:endParaRPr lang="en-US">
              <a:latin typeface="Comic Sans MS" panose="030F0702030302020204" pitchFamily="66" charset="0"/>
            </a:endParaRPr>
          </a:p>
        </p:txBody>
      </p:sp>
      <p:sp>
        <p:nvSpPr>
          <p:cNvPr id="13" name="Google Shape;222;p10">
            <a:extLst>
              <a:ext uri="{FF2B5EF4-FFF2-40B4-BE49-F238E27FC236}">
                <a16:creationId xmlns:a16="http://schemas.microsoft.com/office/drawing/2014/main" id="{4535F025-C5D2-46DE-84FE-21AF38011F19}"/>
              </a:ext>
            </a:extLst>
          </p:cNvPr>
          <p:cNvSpPr txBox="1"/>
          <p:nvPr/>
        </p:nvSpPr>
        <p:spPr>
          <a:xfrm>
            <a:off x="-4" y="632845"/>
            <a:ext cx="12192000" cy="492402"/>
          </a:xfrm>
          <a:prstGeom prst="rect">
            <a:avLst/>
          </a:prstGeom>
          <a:solidFill>
            <a:srgbClr val="274193"/>
          </a:solidFill>
          <a:ln>
            <a:noFill/>
          </a:ln>
        </p:spPr>
        <p:txBody>
          <a:bodyPr spcFirstLastPara="1" wrap="square" lIns="91425" tIns="45700" rIns="91425" bIns="45700" anchor="t" anchorCtr="0">
            <a:spAutoFit/>
          </a:bodyPr>
          <a:lstStyle/>
          <a:p>
            <a:pPr marL="457200" lvl="1">
              <a:defRPr/>
            </a:pPr>
            <a:r>
              <a:rPr lang="en-US" sz="2600" b="1" kern="1200">
                <a:solidFill>
                  <a:schemeClr val="bg1"/>
                </a:solidFill>
                <a:latin typeface="Comic Sans MS"/>
              </a:rPr>
              <a:t>Choose the kind of sentence and punctuate.</a:t>
            </a:r>
          </a:p>
        </p:txBody>
      </p:sp>
      <p:pic>
        <p:nvPicPr>
          <p:cNvPr id="14" name="Picture 13">
            <a:extLst>
              <a:ext uri="{FF2B5EF4-FFF2-40B4-BE49-F238E27FC236}">
                <a16:creationId xmlns:a16="http://schemas.microsoft.com/office/drawing/2014/main" id="{04D52674-D953-4AB9-897B-784A06A1D7E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135538">
            <a:off x="11143511" y="5710355"/>
            <a:ext cx="926714" cy="926714"/>
          </a:xfrm>
          <a:prstGeom prst="rect">
            <a:avLst/>
          </a:prstGeom>
        </p:spPr>
      </p:pic>
      <p:pic>
        <p:nvPicPr>
          <p:cNvPr id="22" name="Picture 21">
            <a:extLst>
              <a:ext uri="{FF2B5EF4-FFF2-40B4-BE49-F238E27FC236}">
                <a16:creationId xmlns:a16="http://schemas.microsoft.com/office/drawing/2014/main" id="{65DC137D-07AC-4F24-99A9-20DCE91AB5AC}"/>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r="88563"/>
          <a:stretch/>
        </p:blipFill>
        <p:spPr bwMode="auto">
          <a:xfrm rot="10800000">
            <a:off x="0" y="61667"/>
            <a:ext cx="781050" cy="487680"/>
          </a:xfrm>
          <a:prstGeom prst="rect">
            <a:avLst/>
          </a:prstGeom>
          <a:noFill/>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2459667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childTnLst>
                          </p:cTn>
                        </p:par>
                        <p:par>
                          <p:cTn id="17" fill="hold">
                            <p:stCondLst>
                              <p:cond delay="1000"/>
                            </p:stCondLst>
                            <p:childTnLst>
                              <p:par>
                                <p:cTn id="18" presetID="10" presetClass="entr" presetSubtype="0" fill="hold" nodeType="afterEffect">
                                  <p:stCondLst>
                                    <p:cond delay="75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1" restart="whenNotActive" fill="hold" evtFilter="cancelBubble" nodeType="interactiveSeq">
                <p:stCondLst>
                  <p:cond evt="onClick" delay="0">
                    <p:tgtEl>
                      <p:spTgt spid="17"/>
                    </p:tgtEl>
                  </p:cond>
                </p:stCondLst>
                <p:endSync evt="end" delay="0">
                  <p:rtn val="all"/>
                </p:endSync>
                <p:childTnLst>
                  <p:par>
                    <p:cTn id="22" fill="hold">
                      <p:stCondLst>
                        <p:cond delay="0"/>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19"/>
                                        </p:tgtEl>
                                        <p:attrNameLst>
                                          <p:attrName>style.visibility</p:attrName>
                                        </p:attrNameLst>
                                      </p:cBhvr>
                                      <p:to>
                                        <p:strVal val="visible"/>
                                      </p:to>
                                    </p:set>
                                  </p:childTnLst>
                                </p:cTn>
                              </p:par>
                              <p:par>
                                <p:cTn id="26" presetID="10" presetClass="entr" presetSubtype="0"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childTnLst>
                          </p:cTn>
                        </p:par>
                      </p:childTnLst>
                    </p:cTn>
                  </p:par>
                </p:childTnLst>
              </p:cTn>
              <p:nextCondLst>
                <p:cond evt="onClick" delay="0">
                  <p:tgtEl>
                    <p:spTgt spid="17"/>
                  </p:tgtEl>
                </p:cond>
              </p:nextCondLst>
            </p:seq>
            <p:seq concurrent="1" nextAc="seek">
              <p:cTn id="29" restart="whenNotActive" fill="hold" evtFilter="cancelBubble" nodeType="interactiveSeq">
                <p:stCondLst>
                  <p:cond evt="onClick" delay="0">
                    <p:tgtEl>
                      <p:spTgt spid="18"/>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childTnLst>
                          </p:cTn>
                        </p:par>
                      </p:childTnLst>
                    </p:cTn>
                  </p:par>
                </p:childTnLst>
              </p:cTn>
              <p:nextCondLst>
                <p:cond evt="onClick" delay="0">
                  <p:tgtEl>
                    <p:spTgt spid="18"/>
                  </p:tgtEl>
                </p:cond>
              </p:nextCondLst>
            </p:seq>
          </p:childTnLst>
        </p:cTn>
      </p:par>
    </p:tnLst>
    <p:bldLst>
      <p:bldP spid="16" grpId="0" animBg="1"/>
      <p:bldP spid="17" grpId="0" animBg="1"/>
      <p:bldP spid="18" grpId="0" animBg="1"/>
      <p:bldP spid="2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pic>
        <p:nvPicPr>
          <p:cNvPr id="3" name="Picture 2">
            <a:extLst>
              <a:ext uri="{FF2B5EF4-FFF2-40B4-BE49-F238E27FC236}">
                <a16:creationId xmlns:a16="http://schemas.microsoft.com/office/drawing/2014/main" id="{151379D9-8D29-47DE-B1F1-A4519C3A17C8}"/>
              </a:ext>
            </a:extLst>
          </p:cNvPr>
          <p:cNvPicPr>
            <a:picLocks noChangeAspect="1"/>
          </p:cNvPicPr>
          <p:nvPr/>
        </p:nvPicPr>
        <p:blipFill>
          <a:blip r:embed="rId4"/>
          <a:srcRect/>
          <a:stretch/>
        </p:blipFill>
        <p:spPr>
          <a:xfrm>
            <a:off x="7744330" y="2614577"/>
            <a:ext cx="4012566" cy="1590435"/>
          </a:xfrm>
          <a:prstGeom prst="rect">
            <a:avLst/>
          </a:prstGeom>
        </p:spPr>
      </p:pic>
      <p:sp>
        <p:nvSpPr>
          <p:cNvPr id="15" name="Google Shape;975;p114">
            <a:extLst>
              <a:ext uri="{FF2B5EF4-FFF2-40B4-BE49-F238E27FC236}">
                <a16:creationId xmlns:a16="http://schemas.microsoft.com/office/drawing/2014/main" id="{CE710582-4125-4389-BC03-9A59B285C726}"/>
              </a:ext>
            </a:extLst>
          </p:cNvPr>
          <p:cNvSpPr txBox="1"/>
          <p:nvPr/>
        </p:nvSpPr>
        <p:spPr>
          <a:xfrm>
            <a:off x="2459885" y="2420966"/>
            <a:ext cx="4361260" cy="500107"/>
          </a:xfrm>
          <a:prstGeom prst="rect">
            <a:avLst/>
          </a:prstGeom>
          <a:noFill/>
          <a:ln>
            <a:noFill/>
          </a:ln>
        </p:spPr>
        <p:txBody>
          <a:bodyPr spcFirstLastPara="1" wrap="square" lIns="68550" tIns="34275" rIns="68550" bIns="34275" anchor="t"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a:ln>
                  <a:noFill/>
                </a:ln>
                <a:solidFill>
                  <a:prstClr val="black">
                    <a:lumMod val="65000"/>
                    <a:lumOff val="35000"/>
                  </a:prstClr>
                </a:solidFill>
                <a:effectLst/>
                <a:uLnTx/>
                <a:uFillTx/>
                <a:latin typeface="Comic Sans MS"/>
                <a:ea typeface="Comic Sans MS"/>
                <a:cs typeface="Comic Sans MS"/>
                <a:sym typeface="Comic Sans MS"/>
              </a:rPr>
              <a:t>Do you like pizza</a:t>
            </a:r>
          </a:p>
        </p:txBody>
      </p:sp>
      <p:sp>
        <p:nvSpPr>
          <p:cNvPr id="16" name="Google Shape;976;p114">
            <a:extLst>
              <a:ext uri="{FF2B5EF4-FFF2-40B4-BE49-F238E27FC236}">
                <a16:creationId xmlns:a16="http://schemas.microsoft.com/office/drawing/2014/main" id="{2C50823B-45C7-4B71-A13D-0013D02D81D2}"/>
              </a:ext>
            </a:extLst>
          </p:cNvPr>
          <p:cNvSpPr/>
          <p:nvPr/>
        </p:nvSpPr>
        <p:spPr>
          <a:xfrm>
            <a:off x="5389353" y="2401391"/>
            <a:ext cx="589360" cy="589359"/>
          </a:xfrm>
          <a:prstGeom prst="rect">
            <a:avLst/>
          </a:prstGeom>
          <a:noFill/>
          <a:ln w="38100" cap="flat" cmpd="sng">
            <a:solidFill>
              <a:schemeClr val="tx1">
                <a:lumMod val="65000"/>
                <a:lumOff val="35000"/>
              </a:schemeClr>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omic Sans MS" panose="030F0702030302020204" pitchFamily="66" charset="0"/>
              <a:ea typeface="Calibri"/>
              <a:cs typeface="Calibri"/>
              <a:sym typeface="Calibri"/>
            </a:endParaRPr>
          </a:p>
        </p:txBody>
      </p:sp>
      <p:sp>
        <p:nvSpPr>
          <p:cNvPr id="17" name="Decla">
            <a:extLst>
              <a:ext uri="{FF2B5EF4-FFF2-40B4-BE49-F238E27FC236}">
                <a16:creationId xmlns:a16="http://schemas.microsoft.com/office/drawing/2014/main" id="{0E852D17-AB5F-49C3-8FE1-048D0CD7D722}"/>
              </a:ext>
            </a:extLst>
          </p:cNvPr>
          <p:cNvSpPr/>
          <p:nvPr/>
        </p:nvSpPr>
        <p:spPr>
          <a:xfrm>
            <a:off x="1423204" y="4271288"/>
            <a:ext cx="2293145" cy="553309"/>
          </a:xfrm>
          <a:prstGeom prst="roundRect">
            <a:avLst>
              <a:gd name="adj" fmla="val 16667"/>
            </a:avLst>
          </a:prstGeom>
          <a:noFill/>
          <a:ln w="28575" cap="flat" cmpd="sng">
            <a:solidFill>
              <a:schemeClr val="tx1">
                <a:lumMod val="65000"/>
                <a:lumOff val="35000"/>
              </a:schemeClr>
            </a:solidFill>
            <a:prstDash val="solid"/>
            <a:round/>
            <a:headEnd type="none" w="sm" len="sm"/>
            <a:tailEnd type="none" w="sm" len="sm"/>
          </a:ln>
        </p:spPr>
        <p:txBody>
          <a:bodyPr spcFirstLastPara="1" wrap="square" lIns="68550" tIns="34275" rIns="68550" bIns="34275" anchor="t"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a:ln>
                  <a:noFill/>
                </a:ln>
                <a:solidFill>
                  <a:prstClr val="black">
                    <a:lumMod val="65000"/>
                    <a:lumOff val="35000"/>
                  </a:prstClr>
                </a:solidFill>
                <a:effectLst/>
                <a:uLnTx/>
                <a:uFillTx/>
                <a:latin typeface="Comic Sans MS"/>
                <a:ea typeface="Comic Sans MS"/>
                <a:cs typeface="Comic Sans MS"/>
                <a:sym typeface="Comic Sans MS"/>
              </a:rPr>
              <a:t>Declarative</a:t>
            </a:r>
            <a:endParaRPr kumimoji="0" lang="en-US" sz="1200" b="0" i="0" u="none" strike="noStrike" kern="1200" cap="none" spc="0" normalizeH="0" baseline="0" noProof="0">
              <a:ln>
                <a:noFill/>
              </a:ln>
              <a:solidFill>
                <a:prstClr val="black">
                  <a:lumMod val="65000"/>
                  <a:lumOff val="35000"/>
                </a:prstClr>
              </a:solidFill>
              <a:effectLst/>
              <a:uLnTx/>
              <a:uFillTx/>
              <a:latin typeface="Comic Sans MS" panose="030F0702030302020204" pitchFamily="66" charset="0"/>
              <a:ea typeface="Calibri"/>
              <a:cs typeface="Calibri"/>
              <a:sym typeface="Calibri"/>
            </a:endParaRPr>
          </a:p>
        </p:txBody>
      </p:sp>
      <p:sp>
        <p:nvSpPr>
          <p:cNvPr id="18" name="inter">
            <a:extLst>
              <a:ext uri="{FF2B5EF4-FFF2-40B4-BE49-F238E27FC236}">
                <a16:creationId xmlns:a16="http://schemas.microsoft.com/office/drawing/2014/main" id="{998838B5-7254-4DBC-9870-E7EF1DCAFB59}"/>
              </a:ext>
            </a:extLst>
          </p:cNvPr>
          <p:cNvSpPr/>
          <p:nvPr/>
        </p:nvSpPr>
        <p:spPr>
          <a:xfrm>
            <a:off x="4371984" y="4271798"/>
            <a:ext cx="2664620" cy="553309"/>
          </a:xfrm>
          <a:prstGeom prst="roundRect">
            <a:avLst>
              <a:gd name="adj" fmla="val 16667"/>
            </a:avLst>
          </a:prstGeom>
          <a:noFill/>
          <a:ln w="28575" cap="flat" cmpd="sng">
            <a:solidFill>
              <a:schemeClr val="tx1">
                <a:lumMod val="65000"/>
                <a:lumOff val="35000"/>
              </a:schemeClr>
            </a:solidFill>
            <a:prstDash val="solid"/>
            <a:round/>
            <a:headEnd type="none" w="sm" len="sm"/>
            <a:tailEnd type="none" w="sm" len="sm"/>
          </a:ln>
        </p:spPr>
        <p:txBody>
          <a:bodyPr spcFirstLastPara="1" wrap="square" lIns="68550" tIns="34275" rIns="68550" bIns="34275" anchor="t"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a:ln>
                  <a:noFill/>
                </a:ln>
                <a:solidFill>
                  <a:schemeClr val="tx1">
                    <a:lumMod val="65000"/>
                    <a:lumOff val="35000"/>
                  </a:schemeClr>
                </a:solidFill>
                <a:effectLst/>
                <a:uLnTx/>
                <a:uFillTx/>
                <a:latin typeface="Comic Sans MS"/>
                <a:ea typeface="Comic Sans MS"/>
                <a:cs typeface="Comic Sans MS"/>
                <a:sym typeface="Comic Sans MS"/>
              </a:rPr>
              <a:t>Interrogative</a:t>
            </a:r>
            <a:endParaRPr kumimoji="0" lang="en-US" sz="1200" b="0" i="0" u="none" strike="noStrike" kern="1200" cap="none" spc="0" normalizeH="0" baseline="0" noProof="0">
              <a:ln>
                <a:noFill/>
              </a:ln>
              <a:solidFill>
                <a:schemeClr val="tx1">
                  <a:lumMod val="65000"/>
                  <a:lumOff val="35000"/>
                </a:schemeClr>
              </a:solidFill>
              <a:effectLst/>
              <a:uLnTx/>
              <a:uFillTx/>
              <a:latin typeface="Comic Sans MS" panose="030F0702030302020204" pitchFamily="66" charset="0"/>
              <a:ea typeface="Calibri"/>
              <a:cs typeface="Calibri"/>
              <a:sym typeface="Calibri"/>
            </a:endParaRPr>
          </a:p>
        </p:txBody>
      </p:sp>
      <p:pic>
        <p:nvPicPr>
          <p:cNvPr id="19" name="Correct1">
            <a:extLst>
              <a:ext uri="{FF2B5EF4-FFF2-40B4-BE49-F238E27FC236}">
                <a16:creationId xmlns:a16="http://schemas.microsoft.com/office/drawing/2014/main" id="{958F8861-56EC-43B5-93FA-303381F827E4}"/>
              </a:ext>
            </a:extLst>
          </p:cNvPr>
          <p:cNvPicPr>
            <a:picLocks noChangeAspect="1"/>
          </p:cNvPicPr>
          <p:nvPr/>
        </p:nvPicPr>
        <p:blipFill>
          <a:blip r:embed="rId5"/>
          <a:srcRect/>
          <a:stretch/>
        </p:blipFill>
        <p:spPr>
          <a:xfrm>
            <a:off x="6889262" y="3963299"/>
            <a:ext cx="523052" cy="483426"/>
          </a:xfrm>
          <a:prstGeom prst="rect">
            <a:avLst/>
          </a:prstGeom>
        </p:spPr>
      </p:pic>
      <p:pic>
        <p:nvPicPr>
          <p:cNvPr id="20" name="Flase1" descr="Icon&#10;&#10;Description automatically generated">
            <a:extLst>
              <a:ext uri="{FF2B5EF4-FFF2-40B4-BE49-F238E27FC236}">
                <a16:creationId xmlns:a16="http://schemas.microsoft.com/office/drawing/2014/main" id="{079A969A-06D3-4535-9D81-80CABEB7B02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18362" y="4001017"/>
            <a:ext cx="395974" cy="462827"/>
          </a:xfrm>
          <a:prstGeom prst="rect">
            <a:avLst/>
          </a:prstGeom>
        </p:spPr>
      </p:pic>
      <p:sp>
        <p:nvSpPr>
          <p:cNvPr id="21" name="end">
            <a:extLst>
              <a:ext uri="{FF2B5EF4-FFF2-40B4-BE49-F238E27FC236}">
                <a16:creationId xmlns:a16="http://schemas.microsoft.com/office/drawing/2014/main" id="{E9E73394-A39A-4EDF-9343-514F398A3A48}"/>
              </a:ext>
            </a:extLst>
          </p:cNvPr>
          <p:cNvSpPr txBox="1"/>
          <p:nvPr/>
        </p:nvSpPr>
        <p:spPr>
          <a:xfrm>
            <a:off x="5415911" y="2262725"/>
            <a:ext cx="523052" cy="830997"/>
          </a:xfrm>
          <a:prstGeom prst="rect">
            <a:avLst/>
          </a:prstGeom>
          <a:noFill/>
        </p:spPr>
        <p:txBody>
          <a:bodyPr wrap="square" rtlCol="0">
            <a:spAutoFit/>
          </a:bodyPr>
          <a:lstStyle/>
          <a:p>
            <a:r>
              <a:rPr lang="en-US" sz="4800">
                <a:solidFill>
                  <a:srgbClr val="1A944C"/>
                </a:solidFill>
                <a:latin typeface="Comic Sans MS" panose="030F0702030302020204" pitchFamily="66" charset="0"/>
              </a:rPr>
              <a:t>?</a:t>
            </a:r>
          </a:p>
        </p:txBody>
      </p:sp>
      <p:sp>
        <p:nvSpPr>
          <p:cNvPr id="22" name="Google Shape;222;p10">
            <a:extLst>
              <a:ext uri="{FF2B5EF4-FFF2-40B4-BE49-F238E27FC236}">
                <a16:creationId xmlns:a16="http://schemas.microsoft.com/office/drawing/2014/main" id="{112C357B-546B-4468-96A9-170F45F42C84}"/>
              </a:ext>
            </a:extLst>
          </p:cNvPr>
          <p:cNvSpPr txBox="1"/>
          <p:nvPr/>
        </p:nvSpPr>
        <p:spPr>
          <a:xfrm>
            <a:off x="-1631" y="624930"/>
            <a:ext cx="12192000" cy="584735"/>
          </a:xfrm>
          <a:prstGeom prst="rect">
            <a:avLst/>
          </a:prstGeom>
          <a:solidFill>
            <a:srgbClr val="DAB4BA"/>
          </a:solidFill>
          <a:ln>
            <a:noFill/>
          </a:ln>
        </p:spPr>
        <p:txBody>
          <a:bodyPr spcFirstLastPara="1" wrap="square" lIns="91425" tIns="45700" rIns="91425" bIns="45700" anchor="t" anchorCtr="0">
            <a:spAutoFit/>
          </a:bodyPr>
          <a:lstStyle/>
          <a:p>
            <a:pPr marL="457200" lvl="1">
              <a:buClrTx/>
              <a:defRPr/>
            </a:pPr>
            <a:r>
              <a:rPr lang="en-US" sz="3200" b="1" kern="1200">
                <a:solidFill>
                  <a:prstClr val="black">
                    <a:lumMod val="65000"/>
                    <a:lumOff val="35000"/>
                  </a:prstClr>
                </a:solidFill>
                <a:latin typeface="Comic Sans MS"/>
                <a:ea typeface="+mn-ea"/>
                <a:cs typeface="+mn-cs"/>
              </a:rPr>
              <a:t>Choose the kind of sentence and punctuate.</a:t>
            </a:r>
          </a:p>
        </p:txBody>
      </p:sp>
      <p:sp>
        <p:nvSpPr>
          <p:cNvPr id="11" name="TextBox 10">
            <a:extLst>
              <a:ext uri="{FF2B5EF4-FFF2-40B4-BE49-F238E27FC236}">
                <a16:creationId xmlns:a16="http://schemas.microsoft.com/office/drawing/2014/main" id="{4579720E-89C0-4404-92DE-711A94C17E20}"/>
              </a:ext>
            </a:extLst>
          </p:cNvPr>
          <p:cNvSpPr txBox="1"/>
          <p:nvPr/>
        </p:nvSpPr>
        <p:spPr>
          <a:xfrm rot="10800000" flipV="1">
            <a:off x="9604008" y="145296"/>
            <a:ext cx="2586361" cy="307777"/>
          </a:xfrm>
          <a:prstGeom prst="rect">
            <a:avLst/>
          </a:prstGeom>
          <a:solidFill>
            <a:srgbClr val="F1DDE3"/>
          </a:solidFill>
          <a:ln w="19050">
            <a:solidFill>
              <a:srgbClr val="F1DDE3"/>
            </a:solidFill>
          </a:ln>
        </p:spPr>
        <p:txBody>
          <a:bodyPr wrap="square">
            <a:sp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chemeClr val="bg1">
                    <a:lumMod val="50000"/>
                  </a:schemeClr>
                </a:solidFill>
                <a:latin typeface="Comic Sans MS"/>
                <a:ea typeface="Comic Sans MS"/>
                <a:cs typeface="Comic Sans MS"/>
                <a:sym typeface="Comic Sans MS"/>
              </a:rPr>
              <a:t>Formative Assessment </a:t>
            </a:r>
          </a:p>
        </p:txBody>
      </p:sp>
      <p:pic>
        <p:nvPicPr>
          <p:cNvPr id="12" name="Picture 11">
            <a:extLst>
              <a:ext uri="{FF2B5EF4-FFF2-40B4-BE49-F238E27FC236}">
                <a16:creationId xmlns:a16="http://schemas.microsoft.com/office/drawing/2014/main" id="{4218903C-18C1-4F30-9268-A60AEBED5B3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135538">
            <a:off x="11143511" y="5710355"/>
            <a:ext cx="926714" cy="926714"/>
          </a:xfrm>
          <a:prstGeom prst="rect">
            <a:avLst/>
          </a:prstGeom>
        </p:spPr>
      </p:pic>
      <p:pic>
        <p:nvPicPr>
          <p:cNvPr id="13" name="Picture 12">
            <a:extLst>
              <a:ext uri="{FF2B5EF4-FFF2-40B4-BE49-F238E27FC236}">
                <a16:creationId xmlns:a16="http://schemas.microsoft.com/office/drawing/2014/main" id="{F3C02A88-9E13-49DE-9D15-88B7DB78D75C}"/>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r="88563"/>
          <a:stretch/>
        </p:blipFill>
        <p:spPr bwMode="auto">
          <a:xfrm rot="10800000">
            <a:off x="0" y="61667"/>
            <a:ext cx="781050" cy="487680"/>
          </a:xfrm>
          <a:prstGeom prst="rect">
            <a:avLst/>
          </a:prstGeom>
          <a:noFill/>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576104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childTnLst>
                          </p:cTn>
                        </p:par>
                        <p:par>
                          <p:cTn id="17" fill="hold">
                            <p:stCondLst>
                              <p:cond delay="1000"/>
                            </p:stCondLst>
                            <p:childTnLst>
                              <p:par>
                                <p:cTn id="18" presetID="10" presetClass="entr" presetSubtype="0" fill="hold" nodeType="afterEffect">
                                  <p:stCondLst>
                                    <p:cond delay="75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1" restart="whenNotActive" fill="hold" evtFilter="cancelBubble" nodeType="interactiveSeq">
                <p:stCondLst>
                  <p:cond evt="onClick" delay="0">
                    <p:tgtEl>
                      <p:spTgt spid="17"/>
                    </p:tgtEl>
                  </p:cond>
                </p:stCondLst>
                <p:endSync evt="end" delay="0">
                  <p:rtn val="all"/>
                </p:endSync>
                <p:childTnLst>
                  <p:par>
                    <p:cTn id="22" fill="hold">
                      <p:stCondLst>
                        <p:cond delay="0"/>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20"/>
                                        </p:tgtEl>
                                        <p:attrNameLst>
                                          <p:attrName>style.visibility</p:attrName>
                                        </p:attrNameLst>
                                      </p:cBhvr>
                                      <p:to>
                                        <p:strVal val="visible"/>
                                      </p:to>
                                    </p:set>
                                  </p:childTnLst>
                                </p:cTn>
                              </p:par>
                            </p:childTnLst>
                          </p:cTn>
                        </p:par>
                      </p:childTnLst>
                    </p:cTn>
                  </p:par>
                </p:childTnLst>
              </p:cTn>
              <p:nextCondLst>
                <p:cond evt="onClick" delay="0">
                  <p:tgtEl>
                    <p:spTgt spid="17"/>
                  </p:tgtEl>
                </p:cond>
              </p:nextCondLst>
            </p:seq>
            <p:seq concurrent="1" nextAc="seek">
              <p:cTn id="26" restart="whenNotActive" fill="hold" evtFilter="cancelBubble" nodeType="interactiveSeq">
                <p:stCondLst>
                  <p:cond evt="onClick" delay="0">
                    <p:tgtEl>
                      <p:spTgt spid="18"/>
                    </p:tgtEl>
                  </p:cond>
                </p:stCondLst>
                <p:endSync evt="end" delay="0">
                  <p:rtn val="all"/>
                </p:endSync>
                <p:childTnLst>
                  <p:par>
                    <p:cTn id="27" fill="hold">
                      <p:stCondLst>
                        <p:cond delay="0"/>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par>
                                <p:cTn id="31" presetID="10"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nextCondLst>
                <p:cond evt="onClick" delay="0">
                  <p:tgtEl>
                    <p:spTgt spid="18"/>
                  </p:tgtEl>
                </p:cond>
              </p:nextCondLst>
            </p:seq>
          </p:childTnLst>
        </p:cTn>
      </p:par>
    </p:tnLst>
    <p:bldLst>
      <p:bldP spid="16" grpId="0" animBg="1"/>
      <p:bldP spid="17" grpId="0" animBg="1"/>
      <p:bldP spid="18" grpId="0" animBg="1"/>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15" name="Google Shape;975;p114">
            <a:extLst>
              <a:ext uri="{FF2B5EF4-FFF2-40B4-BE49-F238E27FC236}">
                <a16:creationId xmlns:a16="http://schemas.microsoft.com/office/drawing/2014/main" id="{3680C51B-5D12-41D9-82B5-BC11A8D97B58}"/>
              </a:ext>
            </a:extLst>
          </p:cNvPr>
          <p:cNvSpPr txBox="1"/>
          <p:nvPr/>
        </p:nvSpPr>
        <p:spPr>
          <a:xfrm>
            <a:off x="2495978" y="2420965"/>
            <a:ext cx="2911920" cy="500107"/>
          </a:xfrm>
          <a:prstGeom prst="rect">
            <a:avLst/>
          </a:prstGeom>
          <a:noFill/>
          <a:ln>
            <a:noFill/>
          </a:ln>
        </p:spPr>
        <p:txBody>
          <a:bodyPr spcFirstLastPara="1" wrap="square" lIns="68550" tIns="34275" rIns="68550" bIns="34275" anchor="t"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a:ln>
                  <a:noFill/>
                </a:ln>
                <a:solidFill>
                  <a:prstClr val="black">
                    <a:lumMod val="65000"/>
                    <a:lumOff val="35000"/>
                  </a:prstClr>
                </a:solidFill>
                <a:effectLst/>
                <a:uLnTx/>
                <a:uFillTx/>
                <a:latin typeface="Comic Sans MS"/>
                <a:ea typeface="Comic Sans MS"/>
                <a:cs typeface="Comic Sans MS"/>
                <a:sym typeface="Comic Sans MS"/>
              </a:rPr>
              <a:t>His name is Sam</a:t>
            </a:r>
          </a:p>
        </p:txBody>
      </p:sp>
      <p:sp>
        <p:nvSpPr>
          <p:cNvPr id="16" name="Google Shape;976;p114">
            <a:extLst>
              <a:ext uri="{FF2B5EF4-FFF2-40B4-BE49-F238E27FC236}">
                <a16:creationId xmlns:a16="http://schemas.microsoft.com/office/drawing/2014/main" id="{D2DE4E6B-77B7-4CE7-BBFF-A842B52806FD}"/>
              </a:ext>
            </a:extLst>
          </p:cNvPr>
          <p:cNvSpPr/>
          <p:nvPr/>
        </p:nvSpPr>
        <p:spPr>
          <a:xfrm>
            <a:off x="5425446" y="2401390"/>
            <a:ext cx="589360" cy="589359"/>
          </a:xfrm>
          <a:prstGeom prst="rect">
            <a:avLst/>
          </a:prstGeom>
          <a:noFill/>
          <a:ln w="38100" cap="flat" cmpd="sng">
            <a:solidFill>
              <a:schemeClr val="tx1">
                <a:lumMod val="65000"/>
                <a:lumOff val="35000"/>
              </a:schemeClr>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omic Sans MS" panose="030F0702030302020204" pitchFamily="66" charset="0"/>
              <a:ea typeface="Calibri"/>
              <a:cs typeface="Calibri"/>
              <a:sym typeface="Calibri"/>
            </a:endParaRPr>
          </a:p>
        </p:txBody>
      </p:sp>
      <p:sp>
        <p:nvSpPr>
          <p:cNvPr id="17" name="Decla">
            <a:extLst>
              <a:ext uri="{FF2B5EF4-FFF2-40B4-BE49-F238E27FC236}">
                <a16:creationId xmlns:a16="http://schemas.microsoft.com/office/drawing/2014/main" id="{78539401-0A18-41EE-BD6E-AAB90BAA07A9}"/>
              </a:ext>
            </a:extLst>
          </p:cNvPr>
          <p:cNvSpPr/>
          <p:nvPr/>
        </p:nvSpPr>
        <p:spPr>
          <a:xfrm>
            <a:off x="1423204" y="4271287"/>
            <a:ext cx="2293145" cy="553309"/>
          </a:xfrm>
          <a:prstGeom prst="roundRect">
            <a:avLst>
              <a:gd name="adj" fmla="val 16667"/>
            </a:avLst>
          </a:prstGeom>
          <a:noFill/>
          <a:ln w="28575" cap="flat" cmpd="sng">
            <a:solidFill>
              <a:schemeClr val="tx1">
                <a:lumMod val="65000"/>
                <a:lumOff val="35000"/>
              </a:schemeClr>
            </a:solidFill>
            <a:prstDash val="solid"/>
            <a:round/>
            <a:headEnd type="none" w="sm" len="sm"/>
            <a:tailEnd type="none" w="sm" len="sm"/>
          </a:ln>
        </p:spPr>
        <p:txBody>
          <a:bodyPr spcFirstLastPara="1" wrap="square" lIns="68550" tIns="34275" rIns="68550" bIns="34275" anchor="t"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a:ln>
                  <a:noFill/>
                </a:ln>
                <a:solidFill>
                  <a:prstClr val="black">
                    <a:lumMod val="65000"/>
                    <a:lumOff val="35000"/>
                  </a:prstClr>
                </a:solidFill>
                <a:effectLst/>
                <a:uLnTx/>
                <a:uFillTx/>
                <a:latin typeface="Comic Sans MS"/>
                <a:ea typeface="Comic Sans MS"/>
                <a:cs typeface="Comic Sans MS"/>
                <a:sym typeface="Comic Sans MS"/>
              </a:rPr>
              <a:t>Declarative</a:t>
            </a:r>
            <a:endParaRPr kumimoji="0" lang="en-US" sz="1200" b="0" i="0" u="none" strike="noStrike" kern="1200" cap="none" spc="0" normalizeH="0" baseline="0" noProof="0">
              <a:ln>
                <a:noFill/>
              </a:ln>
              <a:solidFill>
                <a:prstClr val="black">
                  <a:lumMod val="65000"/>
                  <a:lumOff val="35000"/>
                </a:prstClr>
              </a:solidFill>
              <a:effectLst/>
              <a:uLnTx/>
              <a:uFillTx/>
              <a:latin typeface="Comic Sans MS" panose="030F0702030302020204" pitchFamily="66" charset="0"/>
              <a:ea typeface="Calibri"/>
              <a:cs typeface="Calibri"/>
              <a:sym typeface="Calibri"/>
            </a:endParaRPr>
          </a:p>
        </p:txBody>
      </p:sp>
      <p:sp>
        <p:nvSpPr>
          <p:cNvPr id="18" name="inter">
            <a:extLst>
              <a:ext uri="{FF2B5EF4-FFF2-40B4-BE49-F238E27FC236}">
                <a16:creationId xmlns:a16="http://schemas.microsoft.com/office/drawing/2014/main" id="{DBBFD340-B0E7-44B8-9C1F-F5DB6DA2212A}"/>
              </a:ext>
            </a:extLst>
          </p:cNvPr>
          <p:cNvSpPr/>
          <p:nvPr/>
        </p:nvSpPr>
        <p:spPr>
          <a:xfrm>
            <a:off x="4371984" y="4271797"/>
            <a:ext cx="2664620" cy="553309"/>
          </a:xfrm>
          <a:prstGeom prst="roundRect">
            <a:avLst>
              <a:gd name="adj" fmla="val 16667"/>
            </a:avLst>
          </a:prstGeom>
          <a:noFill/>
          <a:ln w="28575" cap="flat" cmpd="sng">
            <a:solidFill>
              <a:schemeClr val="tx1">
                <a:lumMod val="65000"/>
                <a:lumOff val="35000"/>
              </a:schemeClr>
            </a:solidFill>
            <a:prstDash val="solid"/>
            <a:round/>
            <a:headEnd type="none" w="sm" len="sm"/>
            <a:tailEnd type="none" w="sm" len="sm"/>
          </a:ln>
        </p:spPr>
        <p:txBody>
          <a:bodyPr spcFirstLastPara="1" wrap="square" lIns="68550" tIns="34275" rIns="68550" bIns="34275" anchor="t"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a:ln>
                  <a:noFill/>
                </a:ln>
                <a:solidFill>
                  <a:schemeClr val="tx1">
                    <a:lumMod val="65000"/>
                    <a:lumOff val="35000"/>
                  </a:schemeClr>
                </a:solidFill>
                <a:effectLst/>
                <a:uLnTx/>
                <a:uFillTx/>
                <a:latin typeface="Comic Sans MS"/>
                <a:ea typeface="Comic Sans MS"/>
                <a:cs typeface="Comic Sans MS"/>
                <a:sym typeface="Comic Sans MS"/>
              </a:rPr>
              <a:t>Interrogative</a:t>
            </a:r>
            <a:endParaRPr kumimoji="0" lang="en-US" sz="1200" b="0" i="0" u="none" strike="noStrike" kern="1200" cap="none" spc="0" normalizeH="0" baseline="0" noProof="0">
              <a:ln>
                <a:noFill/>
              </a:ln>
              <a:solidFill>
                <a:schemeClr val="tx1">
                  <a:lumMod val="65000"/>
                  <a:lumOff val="35000"/>
                </a:schemeClr>
              </a:solidFill>
              <a:effectLst/>
              <a:uLnTx/>
              <a:uFillTx/>
              <a:latin typeface="Comic Sans MS" panose="030F0702030302020204" pitchFamily="66" charset="0"/>
              <a:ea typeface="Calibri"/>
              <a:cs typeface="Calibri"/>
              <a:sym typeface="Calibri"/>
            </a:endParaRPr>
          </a:p>
        </p:txBody>
      </p:sp>
      <p:pic>
        <p:nvPicPr>
          <p:cNvPr id="19" name="Correct1">
            <a:extLst>
              <a:ext uri="{FF2B5EF4-FFF2-40B4-BE49-F238E27FC236}">
                <a16:creationId xmlns:a16="http://schemas.microsoft.com/office/drawing/2014/main" id="{D4F8A6C2-4051-476F-8257-DD0405A7B469}"/>
              </a:ext>
            </a:extLst>
          </p:cNvPr>
          <p:cNvPicPr>
            <a:picLocks noChangeAspect="1"/>
          </p:cNvPicPr>
          <p:nvPr/>
        </p:nvPicPr>
        <p:blipFill>
          <a:blip r:embed="rId4"/>
          <a:srcRect/>
          <a:stretch/>
        </p:blipFill>
        <p:spPr>
          <a:xfrm>
            <a:off x="3521114" y="3928285"/>
            <a:ext cx="523052" cy="483426"/>
          </a:xfrm>
          <a:prstGeom prst="rect">
            <a:avLst/>
          </a:prstGeom>
        </p:spPr>
      </p:pic>
      <p:pic>
        <p:nvPicPr>
          <p:cNvPr id="20" name="Flase1" descr="Icon&#10;&#10;Description automatically generated">
            <a:extLst>
              <a:ext uri="{FF2B5EF4-FFF2-40B4-BE49-F238E27FC236}">
                <a16:creationId xmlns:a16="http://schemas.microsoft.com/office/drawing/2014/main" id="{742A23A1-B1D5-4FDE-90B8-298048892D0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62681" y="3987998"/>
            <a:ext cx="395974" cy="462827"/>
          </a:xfrm>
          <a:prstGeom prst="rect">
            <a:avLst/>
          </a:prstGeom>
        </p:spPr>
      </p:pic>
      <p:sp>
        <p:nvSpPr>
          <p:cNvPr id="21" name="end">
            <a:extLst>
              <a:ext uri="{FF2B5EF4-FFF2-40B4-BE49-F238E27FC236}">
                <a16:creationId xmlns:a16="http://schemas.microsoft.com/office/drawing/2014/main" id="{E0D0B25D-EA9E-4E63-9088-0EC93BF12F54}"/>
              </a:ext>
            </a:extLst>
          </p:cNvPr>
          <p:cNvSpPr txBox="1"/>
          <p:nvPr/>
        </p:nvSpPr>
        <p:spPr>
          <a:xfrm>
            <a:off x="5416672" y="2109272"/>
            <a:ext cx="589360" cy="830997"/>
          </a:xfrm>
          <a:prstGeom prst="rect">
            <a:avLst/>
          </a:prstGeom>
          <a:noFill/>
        </p:spPr>
        <p:txBody>
          <a:bodyPr wrap="square" rtlCol="0">
            <a:spAutoFit/>
          </a:bodyPr>
          <a:lstStyle/>
          <a:p>
            <a:pPr algn="ctr"/>
            <a:r>
              <a:rPr lang="en-US" sz="4800">
                <a:solidFill>
                  <a:srgbClr val="1A944C"/>
                </a:solidFill>
                <a:latin typeface="Comic Sans MS" panose="030F0702030302020204" pitchFamily="66" charset="0"/>
              </a:rPr>
              <a:t>.</a:t>
            </a:r>
          </a:p>
        </p:txBody>
      </p:sp>
      <p:pic>
        <p:nvPicPr>
          <p:cNvPr id="4" name="Graphic 3">
            <a:extLst>
              <a:ext uri="{FF2B5EF4-FFF2-40B4-BE49-F238E27FC236}">
                <a16:creationId xmlns:a16="http://schemas.microsoft.com/office/drawing/2014/main" id="{BE272529-949B-4EF6-9EAE-87E21C5F82CF}"/>
              </a:ext>
            </a:extLst>
          </p:cNvPr>
          <p:cNvPicPr>
            <a:picLocks noChangeAspect="1"/>
          </p:cNvPicPr>
          <p:nvPr/>
        </p:nvPicPr>
        <p:blipFill>
          <a:blip r:embed="rId6"/>
          <a:srcRect/>
          <a:stretch/>
        </p:blipFill>
        <p:spPr>
          <a:xfrm>
            <a:off x="7695083" y="1966586"/>
            <a:ext cx="4108537" cy="4108537"/>
          </a:xfrm>
          <a:prstGeom prst="rect">
            <a:avLst/>
          </a:prstGeom>
        </p:spPr>
      </p:pic>
      <p:sp>
        <p:nvSpPr>
          <p:cNvPr id="14" name="Google Shape;222;p10">
            <a:extLst>
              <a:ext uri="{FF2B5EF4-FFF2-40B4-BE49-F238E27FC236}">
                <a16:creationId xmlns:a16="http://schemas.microsoft.com/office/drawing/2014/main" id="{990D0C80-5B74-4DD7-A133-2788EF8D0451}"/>
              </a:ext>
            </a:extLst>
          </p:cNvPr>
          <p:cNvSpPr txBox="1"/>
          <p:nvPr/>
        </p:nvSpPr>
        <p:spPr>
          <a:xfrm>
            <a:off x="-1631" y="624930"/>
            <a:ext cx="12192000" cy="584735"/>
          </a:xfrm>
          <a:prstGeom prst="rect">
            <a:avLst/>
          </a:prstGeom>
          <a:solidFill>
            <a:srgbClr val="DAB4BA"/>
          </a:solidFill>
          <a:ln>
            <a:noFill/>
          </a:ln>
        </p:spPr>
        <p:txBody>
          <a:bodyPr spcFirstLastPara="1" wrap="square" lIns="91425" tIns="45700" rIns="91425" bIns="45700" anchor="t" anchorCtr="0">
            <a:spAutoFit/>
          </a:bodyPr>
          <a:lstStyle/>
          <a:p>
            <a:pPr marL="457200" lvl="1">
              <a:buClrTx/>
              <a:defRPr/>
            </a:pPr>
            <a:r>
              <a:rPr lang="en-US" sz="3200" b="1" kern="1200">
                <a:solidFill>
                  <a:prstClr val="black">
                    <a:lumMod val="65000"/>
                    <a:lumOff val="35000"/>
                  </a:prstClr>
                </a:solidFill>
                <a:latin typeface="Comic Sans MS"/>
                <a:ea typeface="+mn-ea"/>
                <a:cs typeface="+mn-cs"/>
              </a:rPr>
              <a:t>Choose the kind of sentence and punctuate.</a:t>
            </a:r>
          </a:p>
        </p:txBody>
      </p:sp>
      <p:pic>
        <p:nvPicPr>
          <p:cNvPr id="11" name="Picture 10">
            <a:extLst>
              <a:ext uri="{FF2B5EF4-FFF2-40B4-BE49-F238E27FC236}">
                <a16:creationId xmlns:a16="http://schemas.microsoft.com/office/drawing/2014/main" id="{390E9B51-068E-40F0-A9F2-BE7D02D2C79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135538">
            <a:off x="11143511" y="5710355"/>
            <a:ext cx="926714" cy="926714"/>
          </a:xfrm>
          <a:prstGeom prst="rect">
            <a:avLst/>
          </a:prstGeom>
        </p:spPr>
      </p:pic>
      <p:pic>
        <p:nvPicPr>
          <p:cNvPr id="12" name="Picture 11">
            <a:extLst>
              <a:ext uri="{FF2B5EF4-FFF2-40B4-BE49-F238E27FC236}">
                <a16:creationId xmlns:a16="http://schemas.microsoft.com/office/drawing/2014/main" id="{E19F2F05-A426-4EA6-8D9B-B814DB5EB50D}"/>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r="88563"/>
          <a:stretch/>
        </p:blipFill>
        <p:spPr bwMode="auto">
          <a:xfrm rot="10800000">
            <a:off x="0" y="61667"/>
            <a:ext cx="781050" cy="487680"/>
          </a:xfrm>
          <a:prstGeom prst="rect">
            <a:avLst/>
          </a:prstGeom>
          <a:noFill/>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3039111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childTnLst>
                          </p:cTn>
                        </p:par>
                        <p:par>
                          <p:cTn id="17" fill="hold">
                            <p:stCondLst>
                              <p:cond delay="1000"/>
                            </p:stCondLst>
                            <p:childTnLst>
                              <p:par>
                                <p:cTn id="18" presetID="10" presetClass="entr" presetSubtype="0" fill="hold" nodeType="afterEffect">
                                  <p:stCondLst>
                                    <p:cond delay="75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1" restart="whenNotActive" fill="hold" evtFilter="cancelBubble" nodeType="interactiveSeq">
                <p:stCondLst>
                  <p:cond evt="onClick" delay="0">
                    <p:tgtEl>
                      <p:spTgt spid="17"/>
                    </p:tgtEl>
                  </p:cond>
                </p:stCondLst>
                <p:endSync evt="end" delay="0">
                  <p:rtn val="all"/>
                </p:endSync>
                <p:childTnLst>
                  <p:par>
                    <p:cTn id="22" fill="hold">
                      <p:stCondLst>
                        <p:cond delay="0"/>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19"/>
                                        </p:tgtEl>
                                        <p:attrNameLst>
                                          <p:attrName>style.visibility</p:attrName>
                                        </p:attrNameLst>
                                      </p:cBhvr>
                                      <p:to>
                                        <p:strVal val="visible"/>
                                      </p:to>
                                    </p:set>
                                  </p:childTnLst>
                                </p:cTn>
                              </p:par>
                              <p:par>
                                <p:cTn id="26" presetID="10" presetClass="entr" presetSubtype="0"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childTnLst>
                          </p:cTn>
                        </p:par>
                      </p:childTnLst>
                    </p:cTn>
                  </p:par>
                </p:childTnLst>
              </p:cTn>
              <p:nextCondLst>
                <p:cond evt="onClick" delay="0">
                  <p:tgtEl>
                    <p:spTgt spid="17"/>
                  </p:tgtEl>
                </p:cond>
              </p:nextCondLst>
            </p:seq>
            <p:seq concurrent="1" nextAc="seek">
              <p:cTn id="29" restart="whenNotActive" fill="hold" evtFilter="cancelBubble" nodeType="interactiveSeq">
                <p:stCondLst>
                  <p:cond evt="onClick" delay="0">
                    <p:tgtEl>
                      <p:spTgt spid="18"/>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childTnLst>
                          </p:cTn>
                        </p:par>
                      </p:childTnLst>
                    </p:cTn>
                  </p:par>
                </p:childTnLst>
              </p:cTn>
              <p:nextCondLst>
                <p:cond evt="onClick" delay="0">
                  <p:tgtEl>
                    <p:spTgt spid="18"/>
                  </p:tgtEl>
                </p:cond>
              </p:nextCondLst>
            </p:seq>
          </p:childTnLst>
        </p:cTn>
      </p:par>
    </p:tnLst>
    <p:bldLst>
      <p:bldP spid="16" grpId="0" animBg="1"/>
      <p:bldP spid="17" grpId="0" animBg="1"/>
      <p:bldP spid="18" grpId="0" animBg="1"/>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15" name="Google Shape;975;p114">
            <a:extLst>
              <a:ext uri="{FF2B5EF4-FFF2-40B4-BE49-F238E27FC236}">
                <a16:creationId xmlns:a16="http://schemas.microsoft.com/office/drawing/2014/main" id="{CE710582-4125-4389-BC03-9A59B285C726}"/>
              </a:ext>
            </a:extLst>
          </p:cNvPr>
          <p:cNvSpPr txBox="1"/>
          <p:nvPr/>
        </p:nvSpPr>
        <p:spPr>
          <a:xfrm>
            <a:off x="2095304" y="2415841"/>
            <a:ext cx="3946247" cy="500107"/>
          </a:xfrm>
          <a:prstGeom prst="rect">
            <a:avLst/>
          </a:prstGeom>
          <a:noFill/>
          <a:ln>
            <a:noFill/>
          </a:ln>
        </p:spPr>
        <p:txBody>
          <a:bodyPr spcFirstLastPara="1" wrap="square" lIns="68550" tIns="34275" rIns="68550" bIns="34275" anchor="t"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a:ln>
                  <a:noFill/>
                </a:ln>
                <a:solidFill>
                  <a:prstClr val="black">
                    <a:lumMod val="65000"/>
                    <a:lumOff val="35000"/>
                  </a:prstClr>
                </a:solidFill>
                <a:effectLst/>
                <a:uLnTx/>
                <a:uFillTx/>
                <a:latin typeface="Comic Sans MS"/>
                <a:ea typeface="Comic Sans MS"/>
                <a:cs typeface="Comic Sans MS"/>
                <a:sym typeface="Comic Sans MS"/>
              </a:rPr>
              <a:t>Can I borrow your bike</a:t>
            </a:r>
          </a:p>
        </p:txBody>
      </p:sp>
      <p:sp>
        <p:nvSpPr>
          <p:cNvPr id="16" name="Google Shape;976;p114">
            <a:extLst>
              <a:ext uri="{FF2B5EF4-FFF2-40B4-BE49-F238E27FC236}">
                <a16:creationId xmlns:a16="http://schemas.microsoft.com/office/drawing/2014/main" id="{2C50823B-45C7-4B71-A13D-0013D02D81D2}"/>
              </a:ext>
            </a:extLst>
          </p:cNvPr>
          <p:cNvSpPr/>
          <p:nvPr/>
        </p:nvSpPr>
        <p:spPr>
          <a:xfrm>
            <a:off x="6051089" y="2349139"/>
            <a:ext cx="589360" cy="589359"/>
          </a:xfrm>
          <a:prstGeom prst="rect">
            <a:avLst/>
          </a:prstGeom>
          <a:noFill/>
          <a:ln w="38100" cap="flat" cmpd="sng">
            <a:solidFill>
              <a:schemeClr val="tx1">
                <a:lumMod val="65000"/>
                <a:lumOff val="35000"/>
              </a:schemeClr>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omic Sans MS" panose="030F0702030302020204" pitchFamily="66" charset="0"/>
              <a:ea typeface="Calibri"/>
              <a:cs typeface="Calibri"/>
              <a:sym typeface="Calibri"/>
            </a:endParaRPr>
          </a:p>
        </p:txBody>
      </p:sp>
      <p:sp>
        <p:nvSpPr>
          <p:cNvPr id="17" name="Decla">
            <a:extLst>
              <a:ext uri="{FF2B5EF4-FFF2-40B4-BE49-F238E27FC236}">
                <a16:creationId xmlns:a16="http://schemas.microsoft.com/office/drawing/2014/main" id="{0E852D17-AB5F-49C3-8FE1-048D0CD7D722}"/>
              </a:ext>
            </a:extLst>
          </p:cNvPr>
          <p:cNvSpPr/>
          <p:nvPr/>
        </p:nvSpPr>
        <p:spPr>
          <a:xfrm>
            <a:off x="1423204" y="4219036"/>
            <a:ext cx="2293145" cy="553309"/>
          </a:xfrm>
          <a:prstGeom prst="roundRect">
            <a:avLst>
              <a:gd name="adj" fmla="val 16667"/>
            </a:avLst>
          </a:prstGeom>
          <a:noFill/>
          <a:ln w="28575" cap="flat" cmpd="sng">
            <a:solidFill>
              <a:schemeClr val="tx1">
                <a:lumMod val="65000"/>
                <a:lumOff val="35000"/>
              </a:schemeClr>
            </a:solidFill>
            <a:prstDash val="solid"/>
            <a:round/>
            <a:headEnd type="none" w="sm" len="sm"/>
            <a:tailEnd type="none" w="sm" len="sm"/>
          </a:ln>
        </p:spPr>
        <p:txBody>
          <a:bodyPr spcFirstLastPara="1" wrap="square" lIns="68550" tIns="34275" rIns="68550" bIns="34275" anchor="t"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a:ln>
                  <a:noFill/>
                </a:ln>
                <a:solidFill>
                  <a:prstClr val="black">
                    <a:lumMod val="65000"/>
                    <a:lumOff val="35000"/>
                  </a:prstClr>
                </a:solidFill>
                <a:effectLst/>
                <a:uLnTx/>
                <a:uFillTx/>
                <a:latin typeface="Comic Sans MS"/>
                <a:ea typeface="Comic Sans MS"/>
                <a:cs typeface="Comic Sans MS"/>
                <a:sym typeface="Comic Sans MS"/>
              </a:rPr>
              <a:t>Declarative</a:t>
            </a:r>
            <a:endParaRPr kumimoji="0" lang="en-US" sz="1200" b="0" i="0" u="none" strike="noStrike" kern="1200" cap="none" spc="0" normalizeH="0" baseline="0" noProof="0">
              <a:ln>
                <a:noFill/>
              </a:ln>
              <a:solidFill>
                <a:prstClr val="black">
                  <a:lumMod val="65000"/>
                  <a:lumOff val="35000"/>
                </a:prstClr>
              </a:solidFill>
              <a:effectLst/>
              <a:uLnTx/>
              <a:uFillTx/>
              <a:latin typeface="Comic Sans MS" panose="030F0702030302020204" pitchFamily="66" charset="0"/>
              <a:ea typeface="Calibri"/>
              <a:cs typeface="Calibri"/>
              <a:sym typeface="Calibri"/>
            </a:endParaRPr>
          </a:p>
        </p:txBody>
      </p:sp>
      <p:sp>
        <p:nvSpPr>
          <p:cNvPr id="18" name="inter">
            <a:extLst>
              <a:ext uri="{FF2B5EF4-FFF2-40B4-BE49-F238E27FC236}">
                <a16:creationId xmlns:a16="http://schemas.microsoft.com/office/drawing/2014/main" id="{998838B5-7254-4DBC-9870-E7EF1DCAFB59}"/>
              </a:ext>
            </a:extLst>
          </p:cNvPr>
          <p:cNvSpPr/>
          <p:nvPr/>
        </p:nvSpPr>
        <p:spPr>
          <a:xfrm>
            <a:off x="4371984" y="4219546"/>
            <a:ext cx="2664620" cy="553309"/>
          </a:xfrm>
          <a:prstGeom prst="roundRect">
            <a:avLst>
              <a:gd name="adj" fmla="val 16667"/>
            </a:avLst>
          </a:prstGeom>
          <a:noFill/>
          <a:ln w="28575" cap="flat" cmpd="sng">
            <a:solidFill>
              <a:schemeClr val="tx1">
                <a:lumMod val="65000"/>
                <a:lumOff val="35000"/>
              </a:schemeClr>
            </a:solidFill>
            <a:prstDash val="solid"/>
            <a:round/>
            <a:headEnd type="none" w="sm" len="sm"/>
            <a:tailEnd type="none" w="sm" len="sm"/>
          </a:ln>
        </p:spPr>
        <p:txBody>
          <a:bodyPr spcFirstLastPara="1" wrap="square" lIns="68550" tIns="34275" rIns="68550" bIns="34275" anchor="t"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a:ln>
                  <a:noFill/>
                </a:ln>
                <a:solidFill>
                  <a:schemeClr val="tx1">
                    <a:lumMod val="65000"/>
                    <a:lumOff val="35000"/>
                  </a:schemeClr>
                </a:solidFill>
                <a:effectLst/>
                <a:uLnTx/>
                <a:uFillTx/>
                <a:latin typeface="Comic Sans MS"/>
                <a:ea typeface="Comic Sans MS"/>
                <a:cs typeface="Comic Sans MS"/>
                <a:sym typeface="Comic Sans MS"/>
              </a:rPr>
              <a:t>Interrogative</a:t>
            </a:r>
            <a:endParaRPr kumimoji="0" lang="en-US" sz="1200" b="0" i="0" u="none" strike="noStrike" kern="1200" cap="none" spc="0" normalizeH="0" baseline="0" noProof="0">
              <a:ln>
                <a:noFill/>
              </a:ln>
              <a:solidFill>
                <a:schemeClr val="tx1">
                  <a:lumMod val="65000"/>
                  <a:lumOff val="35000"/>
                </a:schemeClr>
              </a:solidFill>
              <a:effectLst/>
              <a:uLnTx/>
              <a:uFillTx/>
              <a:latin typeface="Comic Sans MS" panose="030F0702030302020204" pitchFamily="66" charset="0"/>
              <a:ea typeface="Calibri"/>
              <a:cs typeface="Calibri"/>
              <a:sym typeface="Calibri"/>
            </a:endParaRPr>
          </a:p>
        </p:txBody>
      </p:sp>
      <p:pic>
        <p:nvPicPr>
          <p:cNvPr id="19" name="Correct1">
            <a:extLst>
              <a:ext uri="{FF2B5EF4-FFF2-40B4-BE49-F238E27FC236}">
                <a16:creationId xmlns:a16="http://schemas.microsoft.com/office/drawing/2014/main" id="{958F8861-56EC-43B5-93FA-303381F827E4}"/>
              </a:ext>
            </a:extLst>
          </p:cNvPr>
          <p:cNvPicPr>
            <a:picLocks noChangeAspect="1"/>
          </p:cNvPicPr>
          <p:nvPr/>
        </p:nvPicPr>
        <p:blipFill>
          <a:blip r:embed="rId4"/>
          <a:srcRect/>
          <a:stretch/>
        </p:blipFill>
        <p:spPr>
          <a:xfrm>
            <a:off x="6889262" y="3911047"/>
            <a:ext cx="523052" cy="483426"/>
          </a:xfrm>
          <a:prstGeom prst="rect">
            <a:avLst/>
          </a:prstGeom>
        </p:spPr>
      </p:pic>
      <p:pic>
        <p:nvPicPr>
          <p:cNvPr id="20" name="Flase1" descr="Icon&#10;&#10;Description automatically generated">
            <a:extLst>
              <a:ext uri="{FF2B5EF4-FFF2-40B4-BE49-F238E27FC236}">
                <a16:creationId xmlns:a16="http://schemas.microsoft.com/office/drawing/2014/main" id="{079A969A-06D3-4535-9D81-80CABEB7B02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18362" y="3948765"/>
            <a:ext cx="395974" cy="462827"/>
          </a:xfrm>
          <a:prstGeom prst="rect">
            <a:avLst/>
          </a:prstGeom>
        </p:spPr>
      </p:pic>
      <p:sp>
        <p:nvSpPr>
          <p:cNvPr id="21" name="end">
            <a:extLst>
              <a:ext uri="{FF2B5EF4-FFF2-40B4-BE49-F238E27FC236}">
                <a16:creationId xmlns:a16="http://schemas.microsoft.com/office/drawing/2014/main" id="{E9E73394-A39A-4EDF-9343-514F398A3A48}"/>
              </a:ext>
            </a:extLst>
          </p:cNvPr>
          <p:cNvSpPr txBox="1"/>
          <p:nvPr/>
        </p:nvSpPr>
        <p:spPr>
          <a:xfrm>
            <a:off x="6077647" y="2210473"/>
            <a:ext cx="523052" cy="830997"/>
          </a:xfrm>
          <a:prstGeom prst="rect">
            <a:avLst/>
          </a:prstGeom>
          <a:noFill/>
        </p:spPr>
        <p:txBody>
          <a:bodyPr wrap="square" rtlCol="0">
            <a:spAutoFit/>
          </a:bodyPr>
          <a:lstStyle/>
          <a:p>
            <a:r>
              <a:rPr lang="en-US" sz="4800">
                <a:solidFill>
                  <a:srgbClr val="1A944C"/>
                </a:solidFill>
                <a:latin typeface="Comic Sans MS" panose="030F0702030302020204" pitchFamily="66" charset="0"/>
              </a:rPr>
              <a:t>?</a:t>
            </a:r>
          </a:p>
        </p:txBody>
      </p:sp>
      <p:pic>
        <p:nvPicPr>
          <p:cNvPr id="13" name="Picture 12">
            <a:extLst>
              <a:ext uri="{FF2B5EF4-FFF2-40B4-BE49-F238E27FC236}">
                <a16:creationId xmlns:a16="http://schemas.microsoft.com/office/drawing/2014/main" id="{10C375FE-1D74-4F50-9FC3-EA63C9AD78BF}"/>
              </a:ext>
            </a:extLst>
          </p:cNvPr>
          <p:cNvPicPr>
            <a:picLocks noChangeAspect="1"/>
          </p:cNvPicPr>
          <p:nvPr/>
        </p:nvPicPr>
        <p:blipFill>
          <a:blip r:embed="rId6"/>
          <a:srcRect/>
          <a:stretch/>
        </p:blipFill>
        <p:spPr>
          <a:xfrm>
            <a:off x="8018070" y="1863046"/>
            <a:ext cx="3823043" cy="3823043"/>
          </a:xfrm>
          <a:prstGeom prst="rect">
            <a:avLst/>
          </a:prstGeom>
        </p:spPr>
      </p:pic>
      <p:sp>
        <p:nvSpPr>
          <p:cNvPr id="22" name="Google Shape;222;p10">
            <a:extLst>
              <a:ext uri="{FF2B5EF4-FFF2-40B4-BE49-F238E27FC236}">
                <a16:creationId xmlns:a16="http://schemas.microsoft.com/office/drawing/2014/main" id="{4798F1F2-C426-4962-A8C1-3CA6AFDBCCB8}"/>
              </a:ext>
            </a:extLst>
          </p:cNvPr>
          <p:cNvSpPr txBox="1"/>
          <p:nvPr/>
        </p:nvSpPr>
        <p:spPr>
          <a:xfrm>
            <a:off x="-1631" y="624930"/>
            <a:ext cx="12192000" cy="584735"/>
          </a:xfrm>
          <a:prstGeom prst="rect">
            <a:avLst/>
          </a:prstGeom>
          <a:solidFill>
            <a:srgbClr val="DAB4BA"/>
          </a:solidFill>
          <a:ln>
            <a:noFill/>
          </a:ln>
        </p:spPr>
        <p:txBody>
          <a:bodyPr spcFirstLastPara="1" wrap="square" lIns="91425" tIns="45700" rIns="91425" bIns="45700" anchor="t" anchorCtr="0">
            <a:spAutoFit/>
          </a:bodyPr>
          <a:lstStyle/>
          <a:p>
            <a:pPr marL="457200" lvl="1">
              <a:buClrTx/>
              <a:defRPr/>
            </a:pPr>
            <a:r>
              <a:rPr lang="en-US" sz="3200" b="1" kern="1200">
                <a:solidFill>
                  <a:prstClr val="black">
                    <a:lumMod val="65000"/>
                    <a:lumOff val="35000"/>
                  </a:prstClr>
                </a:solidFill>
                <a:latin typeface="Comic Sans MS"/>
                <a:ea typeface="+mn-ea"/>
                <a:cs typeface="+mn-cs"/>
              </a:rPr>
              <a:t>Choose the kind of sentence and punctuate.</a:t>
            </a:r>
          </a:p>
        </p:txBody>
      </p:sp>
      <p:pic>
        <p:nvPicPr>
          <p:cNvPr id="11" name="Picture 10">
            <a:extLst>
              <a:ext uri="{FF2B5EF4-FFF2-40B4-BE49-F238E27FC236}">
                <a16:creationId xmlns:a16="http://schemas.microsoft.com/office/drawing/2014/main" id="{55803A41-0EFA-4A87-ABA7-B881E168234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135538">
            <a:off x="11143511" y="5710355"/>
            <a:ext cx="926714" cy="926714"/>
          </a:xfrm>
          <a:prstGeom prst="rect">
            <a:avLst/>
          </a:prstGeom>
        </p:spPr>
      </p:pic>
      <p:pic>
        <p:nvPicPr>
          <p:cNvPr id="12" name="Picture 11">
            <a:extLst>
              <a:ext uri="{FF2B5EF4-FFF2-40B4-BE49-F238E27FC236}">
                <a16:creationId xmlns:a16="http://schemas.microsoft.com/office/drawing/2014/main" id="{1BA00112-2E13-45CA-B663-B32BDE0AC3C8}"/>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r="88563"/>
          <a:stretch/>
        </p:blipFill>
        <p:spPr bwMode="auto">
          <a:xfrm rot="10800000">
            <a:off x="0" y="61667"/>
            <a:ext cx="781050" cy="487680"/>
          </a:xfrm>
          <a:prstGeom prst="rect">
            <a:avLst/>
          </a:prstGeom>
          <a:noFill/>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3768364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childTnLst>
                          </p:cTn>
                        </p:par>
                        <p:par>
                          <p:cTn id="17" fill="hold">
                            <p:stCondLst>
                              <p:cond delay="1000"/>
                            </p:stCondLst>
                            <p:childTnLst>
                              <p:par>
                                <p:cTn id="18" presetID="10" presetClass="entr" presetSubtype="0" fill="hold" nodeType="afterEffect">
                                  <p:stCondLst>
                                    <p:cond delay="75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1" restart="whenNotActive" fill="hold" evtFilter="cancelBubble" nodeType="interactiveSeq">
                <p:stCondLst>
                  <p:cond evt="onClick" delay="0">
                    <p:tgtEl>
                      <p:spTgt spid="17"/>
                    </p:tgtEl>
                  </p:cond>
                </p:stCondLst>
                <p:endSync evt="end" delay="0">
                  <p:rtn val="all"/>
                </p:endSync>
                <p:childTnLst>
                  <p:par>
                    <p:cTn id="22" fill="hold">
                      <p:stCondLst>
                        <p:cond delay="0"/>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20"/>
                                        </p:tgtEl>
                                        <p:attrNameLst>
                                          <p:attrName>style.visibility</p:attrName>
                                        </p:attrNameLst>
                                      </p:cBhvr>
                                      <p:to>
                                        <p:strVal val="visible"/>
                                      </p:to>
                                    </p:set>
                                  </p:childTnLst>
                                </p:cTn>
                              </p:par>
                            </p:childTnLst>
                          </p:cTn>
                        </p:par>
                      </p:childTnLst>
                    </p:cTn>
                  </p:par>
                </p:childTnLst>
              </p:cTn>
              <p:nextCondLst>
                <p:cond evt="onClick" delay="0">
                  <p:tgtEl>
                    <p:spTgt spid="17"/>
                  </p:tgtEl>
                </p:cond>
              </p:nextCondLst>
            </p:seq>
            <p:seq concurrent="1" nextAc="seek">
              <p:cTn id="26" restart="whenNotActive" fill="hold" evtFilter="cancelBubble" nodeType="interactiveSeq">
                <p:stCondLst>
                  <p:cond evt="onClick" delay="0">
                    <p:tgtEl>
                      <p:spTgt spid="18"/>
                    </p:tgtEl>
                  </p:cond>
                </p:stCondLst>
                <p:endSync evt="end" delay="0">
                  <p:rtn val="all"/>
                </p:endSync>
                <p:childTnLst>
                  <p:par>
                    <p:cTn id="27" fill="hold">
                      <p:stCondLst>
                        <p:cond delay="0"/>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par>
                                <p:cTn id="31" presetID="10"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nextCondLst>
                <p:cond evt="onClick" delay="0">
                  <p:tgtEl>
                    <p:spTgt spid="18"/>
                  </p:tgtEl>
                </p:cond>
              </p:nextCondLst>
            </p:seq>
          </p:childTnLst>
        </p:cTn>
      </p:par>
    </p:tnLst>
    <p:bldLst>
      <p:bldP spid="16" grpId="0" animBg="1"/>
      <p:bldP spid="17" grpId="0" animBg="1"/>
      <p:bldP spid="18" grpId="0" animBg="1"/>
      <p:bldP spid="21"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463</Words>
  <Application>Microsoft Office PowerPoint</Application>
  <PresentationFormat>Widescreen</PresentationFormat>
  <Paragraphs>62</Paragraphs>
  <Slides>5</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Calibri Light</vt:lpstr>
      <vt:lpstr>Comic Sans MS</vt:lpstr>
      <vt:lpstr>Office Theme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Rana Aridi</dc:creator>
  <cp:lastModifiedBy>Rania Khalil</cp:lastModifiedBy>
  <cp:revision>2</cp:revision>
  <dcterms:created xsi:type="dcterms:W3CDTF">2021-10-14T20:20:44Z</dcterms:created>
  <dcterms:modified xsi:type="dcterms:W3CDTF">2021-10-15T12:44:57Z</dcterms:modified>
</cp:coreProperties>
</file>