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wav" ContentType="audio/x-wav"/>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tags/tag9.xml" ContentType="application/vnd.openxmlformats-officedocument.presentationml.tags+xml"/>
  <Override PartName="/ppt/notesSlides/notesSlide8.xml" ContentType="application/vnd.openxmlformats-officedocument.presentationml.notesSlide+xml"/>
  <Override PartName="/ppt/tags/tag10.xml" ContentType="application/vnd.openxmlformats-officedocument.presentationml.tags+xml"/>
  <Override PartName="/ppt/notesSlides/notesSlide9.xml" ContentType="application/vnd.openxmlformats-officedocument.presentationml.notesSlide+xml"/>
  <Override PartName="/ppt/tags/tag11.xml" ContentType="application/vnd.openxmlformats-officedocument.presentationml.tags+xml"/>
  <Override PartName="/ppt/notesSlides/notesSlide10.xml" ContentType="application/vnd.openxmlformats-officedocument.presentationml.notesSlide+xml"/>
  <Override PartName="/ppt/tags/tag12.xml" ContentType="application/vnd.openxmlformats-officedocument.presentationml.tags+xml"/>
  <Override PartName="/ppt/notesSlides/notesSlide11.xml" ContentType="application/vnd.openxmlformats-officedocument.presentationml.notesSlide+xml"/>
  <Override PartName="/ppt/tags/tag13.xml" ContentType="application/vnd.openxmlformats-officedocument.presentationml.tags+xml"/>
  <Override PartName="/ppt/notesSlides/notesSlide12.xml" ContentType="application/vnd.openxmlformats-officedocument.presentationml.notesSlide+xml"/>
  <Override PartName="/ppt/tags/tag14.xml" ContentType="application/vnd.openxmlformats-officedocument.presentationml.tags+xml"/>
  <Override PartName="/ppt/notesSlides/notesSlide13.xml" ContentType="application/vnd.openxmlformats-officedocument.presentationml.notesSlide+xml"/>
  <Override PartName="/ppt/tags/tag15.xml" ContentType="application/vnd.openxmlformats-officedocument.presentationml.tags+xml"/>
  <Override PartName="/ppt/notesSlides/notesSlide14.xml" ContentType="application/vnd.openxmlformats-officedocument.presentationml.notesSlide+xml"/>
  <Override PartName="/ppt/tags/tag16.xml" ContentType="application/vnd.openxmlformats-officedocument.presentationml.tags+xml"/>
  <Override PartName="/ppt/notesSlides/notesSlide15.xml" ContentType="application/vnd.openxmlformats-officedocument.presentationml.notesSlide+xml"/>
  <Override PartName="/ppt/tags/tag17.xml" ContentType="application/vnd.openxmlformats-officedocument.presentationml.tags+xml"/>
  <Override PartName="/ppt/notesSlides/notesSlide16.xml" ContentType="application/vnd.openxmlformats-officedocument.presentationml.notesSlide+xml"/>
  <Override PartName="/ppt/tags/tag18.xml" ContentType="application/vnd.openxmlformats-officedocument.presentationml.tags+xml"/>
  <Override PartName="/ppt/notesSlides/notesSlide17.xml" ContentType="application/vnd.openxmlformats-officedocument.presentationml.notesSlide+xml"/>
  <Override PartName="/ppt/tags/tag19.xml" ContentType="application/vnd.openxmlformats-officedocument.presentationml.tags+xml"/>
  <Override PartName="/ppt/notesSlides/notesSlide18.xml" ContentType="application/vnd.openxmlformats-officedocument.presentationml.notesSlide+xml"/>
  <Override PartName="/ppt/tags/tag20.xml" ContentType="application/vnd.openxmlformats-officedocument.presentationml.tags+xml"/>
  <Override PartName="/ppt/notesSlides/notesSlide19.xml" ContentType="application/vnd.openxmlformats-officedocument.presentationml.notesSlide+xml"/>
  <Override PartName="/ppt/tags/tag21.xml" ContentType="application/vnd.openxmlformats-officedocument.presentationml.tags+xml"/>
  <Override PartName="/ppt/notesSlides/notesSlide20.xml" ContentType="application/vnd.openxmlformats-officedocument.presentationml.notesSlide+xml"/>
  <Override PartName="/ppt/tags/tag22.xml" ContentType="application/vnd.openxmlformats-officedocument.presentationml.tags+xml"/>
  <Override PartName="/ppt/notesSlides/notesSlide21.xml" ContentType="application/vnd.openxmlformats-officedocument.presentationml.notesSlide+xml"/>
  <Override PartName="/ppt/tags/tag23.xml" ContentType="application/vnd.openxmlformats-officedocument.presentationml.tags+xml"/>
  <Override PartName="/ppt/notesSlides/notesSlide22.xml" ContentType="application/vnd.openxmlformats-officedocument.presentationml.notesSlide+xml"/>
  <Override PartName="/ppt/tags/tag24.xml" ContentType="application/vnd.openxmlformats-officedocument.presentationml.tags+xml"/>
  <Override PartName="/ppt/notesSlides/notesSlide23.xml" ContentType="application/vnd.openxmlformats-officedocument.presentationml.notesSlide+xml"/>
  <Override PartName="/ppt/tags/tag25.xml" ContentType="application/vnd.openxmlformats-officedocument.presentationml.tags+xml"/>
  <Override PartName="/ppt/notesSlides/notesSlide24.xml" ContentType="application/vnd.openxmlformats-officedocument.presentationml.notesSlide+xml"/>
  <Override PartName="/ppt/tags/tag26.xml" ContentType="application/vnd.openxmlformats-officedocument.presentationml.tags+xml"/>
  <Override PartName="/ppt/notesSlides/notesSlide25.xml" ContentType="application/vnd.openxmlformats-officedocument.presentationml.notesSlide+xml"/>
  <Override PartName="/ppt/tags/tag27.xml" ContentType="application/vnd.openxmlformats-officedocument.presentationml.tags+xml"/>
  <Override PartName="/ppt/notesSlides/notesSlide26.xml" ContentType="application/vnd.openxmlformats-officedocument.presentationml.notesSlide+xml"/>
  <Override PartName="/ppt/tags/tag28.xml" ContentType="application/vnd.openxmlformats-officedocument.presentationml.tags+xml"/>
  <Override PartName="/ppt/notesSlides/notesSlide27.xml" ContentType="application/vnd.openxmlformats-officedocument.presentationml.notesSlide+xml"/>
  <Override PartName="/ppt/tags/tag29.xml" ContentType="application/vnd.openxmlformats-officedocument.presentationml.tags+xml"/>
  <Override PartName="/ppt/notesSlides/notesSlide28.xml" ContentType="application/vnd.openxmlformats-officedocument.presentationml.notesSlide+xml"/>
  <Override PartName="/ppt/tags/tag30.xml" ContentType="application/vnd.openxmlformats-officedocument.presentationml.tags+xml"/>
  <Override PartName="/ppt/notesSlides/notesSlide29.xml" ContentType="application/vnd.openxmlformats-officedocument.presentationml.notesSlide+xml"/>
  <Override PartName="/ppt/tags/tag31.xml" ContentType="application/vnd.openxmlformats-officedocument.presentationml.tags+xml"/>
  <Override PartName="/ppt/notesSlides/notesSlide30.xml" ContentType="application/vnd.openxmlformats-officedocument.presentationml.notesSlide+xml"/>
  <Override PartName="/ppt/tags/tag32.xml" ContentType="application/vnd.openxmlformats-officedocument.presentationml.tags+xml"/>
  <Override PartName="/ppt/notesSlides/notesSlide31.xml" ContentType="application/vnd.openxmlformats-officedocument.presentationml.notesSlide+xml"/>
  <Override PartName="/ppt/tags/tag33.xml" ContentType="application/vnd.openxmlformats-officedocument.presentationml.tags+xml"/>
  <Override PartName="/ppt/notesSlides/notesSlide32.xml" ContentType="application/vnd.openxmlformats-officedocument.presentationml.notesSlide+xml"/>
  <Override PartName="/ppt/tags/tag34.xml" ContentType="application/vnd.openxmlformats-officedocument.presentationml.tags+xml"/>
  <Override PartName="/ppt/notesSlides/notesSlide3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8" r:id="rId4"/>
  </p:sldMasterIdLst>
  <p:notesMasterIdLst>
    <p:notesMasterId r:id="rId38"/>
  </p:notesMasterIdLst>
  <p:sldIdLst>
    <p:sldId id="2008" r:id="rId5"/>
    <p:sldId id="2009" r:id="rId6"/>
    <p:sldId id="2010" r:id="rId7"/>
    <p:sldId id="2011" r:id="rId8"/>
    <p:sldId id="2012" r:id="rId9"/>
    <p:sldId id="2013" r:id="rId10"/>
    <p:sldId id="2014" r:id="rId11"/>
    <p:sldId id="2015" r:id="rId12"/>
    <p:sldId id="2016" r:id="rId13"/>
    <p:sldId id="2017" r:id="rId14"/>
    <p:sldId id="2018" r:id="rId15"/>
    <p:sldId id="2019" r:id="rId16"/>
    <p:sldId id="2079" r:id="rId17"/>
    <p:sldId id="2020" r:id="rId18"/>
    <p:sldId id="2021" r:id="rId19"/>
    <p:sldId id="2080" r:id="rId20"/>
    <p:sldId id="2022" r:id="rId21"/>
    <p:sldId id="2023" r:id="rId22"/>
    <p:sldId id="2024" r:id="rId23"/>
    <p:sldId id="2025" r:id="rId24"/>
    <p:sldId id="2026" r:id="rId25"/>
    <p:sldId id="2027" r:id="rId26"/>
    <p:sldId id="2028" r:id="rId27"/>
    <p:sldId id="2029" r:id="rId28"/>
    <p:sldId id="2030" r:id="rId29"/>
    <p:sldId id="2031" r:id="rId30"/>
    <p:sldId id="2032" r:id="rId31"/>
    <p:sldId id="2033" r:id="rId32"/>
    <p:sldId id="2034" r:id="rId33"/>
    <p:sldId id="2035" r:id="rId34"/>
    <p:sldId id="2036" r:id="rId35"/>
    <p:sldId id="2037" r:id="rId36"/>
    <p:sldId id="2050" r:id="rId37"/>
  </p:sldIdLst>
  <p:sldSz cx="12192000" cy="6858000"/>
  <p:notesSz cx="6858000" cy="9144000"/>
  <p:embeddedFontLst>
    <p:embeddedFont>
      <p:font typeface="Calibri" panose="020F0502020204030204" pitchFamily="34" charset="0"/>
      <p:regular r:id="rId39"/>
      <p:bold r:id="rId40"/>
      <p:italic r:id="rId41"/>
      <p:boldItalic r:id="rId42"/>
    </p:embeddedFont>
    <p:embeddedFont>
      <p:font typeface="Calibri Light" panose="020F0302020204030204" pitchFamily="34" charset="0"/>
      <p:regular r:id="rId43"/>
      <p:italic r:id="rId44"/>
    </p:embeddedFont>
    <p:embeddedFont>
      <p:font typeface="Helvetica Neue" panose="020B0604020202020204" charset="0"/>
      <p:regular r:id="rId45"/>
      <p:bold r:id="rId46"/>
      <p:italic r:id="rId47"/>
      <p:boldItalic r:id="rId48"/>
    </p:embeddedFont>
    <p:embeddedFont>
      <p:font typeface="Neo Sans" panose="02000506020000020004" pitchFamily="2" charset="0"/>
      <p:regular r:id="rId49"/>
    </p:embeddedFont>
    <p:embeddedFont>
      <p:font typeface="ScolaScript_N" panose="020B0604020202020204" charset="0"/>
      <p:regular r:id="rId50"/>
    </p:embeddedFont>
  </p:embeddedFontLst>
  <p:custDataLst>
    <p:tags r:id="rId51"/>
  </p:custData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521415D9-36F7-43E2-AB2F-B90AF26B5E84}">
      <p14:sectionLst xmlns:p14="http://schemas.microsoft.com/office/powerpoint/2010/main">
        <p14:section name="IO2" id="{FFB62158-0A11-41BD-8217-44370D8DBFF7}">
          <p14:sldIdLst>
            <p14:sldId id="2008"/>
            <p14:sldId id="2009"/>
            <p14:sldId id="2010"/>
            <p14:sldId id="2011"/>
            <p14:sldId id="2012"/>
            <p14:sldId id="2013"/>
            <p14:sldId id="2014"/>
            <p14:sldId id="2015"/>
            <p14:sldId id="2016"/>
            <p14:sldId id="2017"/>
            <p14:sldId id="2018"/>
            <p14:sldId id="2019"/>
            <p14:sldId id="2079"/>
            <p14:sldId id="2020"/>
            <p14:sldId id="2021"/>
            <p14:sldId id="2080"/>
            <p14:sldId id="2022"/>
            <p14:sldId id="2023"/>
            <p14:sldId id="2024"/>
            <p14:sldId id="2025"/>
            <p14:sldId id="2026"/>
            <p14:sldId id="2027"/>
            <p14:sldId id="2028"/>
            <p14:sldId id="2029"/>
            <p14:sldId id="2030"/>
            <p14:sldId id="2031"/>
            <p14:sldId id="2032"/>
            <p14:sldId id="2033"/>
            <p14:sldId id="2034"/>
            <p14:sldId id="2035"/>
            <p14:sldId id="2036"/>
            <p14:sldId id="2037"/>
            <p14:sldId id="2050"/>
          </p14:sldIdLst>
        </p14:section>
      </p14:sectionLst>
    </p:ext>
    <p:ext uri="{EFAFB233-063F-42B5-8137-9DF3F51BA10A}">
      <p15:sldGuideLst xmlns:p15="http://schemas.microsoft.com/office/powerpoint/2012/main">
        <p15:guide id="1" pos="7152" userDrawn="1">
          <p15:clr>
            <a:srgbClr val="A4A3A4"/>
          </p15:clr>
        </p15:guide>
        <p15:guide id="3" orient="horz" pos="2400" userDrawn="1">
          <p15:clr>
            <a:srgbClr val="A4A3A4"/>
          </p15:clr>
        </p15:guide>
        <p15:guide id="4" pos="5328" userDrawn="1">
          <p15:clr>
            <a:srgbClr val="A4A3A4"/>
          </p15:clr>
        </p15:guide>
        <p15:guide id="5" orient="horz" pos="1032" userDrawn="1">
          <p15:clr>
            <a:srgbClr val="A4A3A4"/>
          </p15:clr>
        </p15:guide>
        <p15:guide id="6" pos="384" userDrawn="1">
          <p15:clr>
            <a:srgbClr val="A4A3A4"/>
          </p15:clr>
        </p15:guide>
        <p15:guide id="7" pos="576" userDrawn="1">
          <p15:clr>
            <a:srgbClr val="A4A3A4"/>
          </p15:clr>
        </p15:guide>
      </p15:sldGuideLst>
    </p:ext>
    <p: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r:id="rId258" roundtripDataSignature="AMtx7mjzrtjtxMXK7hz6uw/xKmcQd1Z/5w=="/>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Claudine Trad" initials="" lastIdx="177" clrIdx="0"/>
  <p:cmAuthor id="1" name="Jessica Saadeh" initials="" lastIdx="36" clrIdx="1"/>
  <p:cmAuthor id="2" name="Aline Halabi" initials="" lastIdx="56" clrIdx="2"/>
  <p:cmAuthor id="3" name="User" initials="" lastIdx="12" clrIdx="3"/>
  <p:cmAuthor id="4" name="Dyana Majdalani" initials="DM" lastIdx="104" clrIdx="4"/>
  <p:cmAuthor id="5" name="Afif" initials="A" lastIdx="60" clrIdx="5"/>
  <p:cmAuthor id="6" name="Elie Baaklini" initials="EB" lastIdx="36" clrIdx="6"/>
  <p:cmAuthor id="7" name="Elia Mansour" initials="EM" lastIdx="1" clrIdx="7"/>
  <p:cmAuthor id="8" name="Claudine Trad" initials="CT" lastIdx="149" clrIdx="8"/>
  <p:cmAuthor id="9" name="Aline Halabi" initials="AH" lastIdx="32" clrIdx="9"/>
  <p:cmAuthor id="10" name="margychristina216@gmail.com" initials="ma" lastIdx="9" clrIdx="10"/>
  <p:cmAuthor id="11" name="Zeina Abourousse" initials="ZA" lastIdx="2" clrIdx="11"/>
  <p:cmAuthor id="12" name="Bilal Hanbali" initials="BH" lastIdx="4" clrIdx="12"/>
  <p:cmAuthor id="13" name="Dany Aouad" initials="DA" lastIdx="18" clrIdx="1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1F5F6"/>
    <a:srgbClr val="015C53"/>
    <a:srgbClr val="A0A3A8"/>
    <a:srgbClr val="E8EFF6"/>
    <a:srgbClr val="FFE5B9"/>
    <a:srgbClr val="0C77C3"/>
    <a:srgbClr val="F14E4F"/>
    <a:srgbClr val="002060"/>
    <a:srgbClr val="72B9FF"/>
    <a:srgbClr val="E6C9B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FA9B7CE-B62E-459D-A1B7-D471C3DD06CB}" v="1" dt="2021-10-13T16:23:57.164"/>
    <p1510:client id="{9C72D9B6-31B2-4F72-A8DE-2A5B5D2952E6}" v="14" vWet="15" dt="2021-10-14T15:11:03.222"/>
    <p1510:client id="{ACA9DE40-318D-4628-AB28-EA00B167EACA}" v="4" dt="2021-10-14T07:55:16.317"/>
    <p1510:client id="{BD1E254D-ECD8-41C3-900E-C26952A062A6}" v="58" dt="2021-10-14T09:34:14.041"/>
    <p1510:client id="{F63A418D-0F9B-431D-AB1B-120D0097A268}" v="259" dt="2021-10-14T15:12:27.740"/>
  </p1510:revLst>
</p1510:revInfo>
</file>

<file path=ppt/tableStyles.xml><?xml version="1.0" encoding="utf-8"?>
<a:tblStyleLst xmlns:a="http://schemas.openxmlformats.org/drawingml/2006/main" def="{F2B0D13D-778E-4A81-BC2E-EA1B2EDFB6E0}">
  <a:tblStyle styleId="{F2B0D13D-778E-4A81-BC2E-EA1B2EDFB6E0}"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 styleId="{AB9CBFC0-DBD7-46E4-9B87-2CCDDC31F665}" styleName="Table_1">
    <a:wholeTbl>
      <a:tcTxStyle b="off" i="off">
        <a:font>
          <a:latin typeface="Arial"/>
          <a:ea typeface="Arial"/>
          <a:cs typeface="Arial"/>
        </a:font>
        <a:srgbClr val="000000"/>
      </a:tcTxStyle>
      <a:tcStyle>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831" autoAdjust="0"/>
    <p:restoredTop sz="76909" autoAdjust="0"/>
  </p:normalViewPr>
  <p:slideViewPr>
    <p:cSldViewPr snapToGrid="0">
      <p:cViewPr varScale="1">
        <p:scale>
          <a:sx n="52" d="100"/>
          <a:sy n="52" d="100"/>
        </p:scale>
        <p:origin x="1386" y="60"/>
      </p:cViewPr>
      <p:guideLst>
        <p:guide pos="7152"/>
        <p:guide orient="horz" pos="2400"/>
        <p:guide pos="5328"/>
        <p:guide orient="horz" pos="1032"/>
        <p:guide pos="384"/>
        <p:guide pos="576"/>
      </p:guideLst>
    </p:cSldViewPr>
  </p:slid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font" Target="fonts/font1.fntdata"/><Relationship Id="rId260" Type="http://schemas.openxmlformats.org/officeDocument/2006/relationships/presProps" Target="presProps.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font" Target="fonts/font4.fntdata"/><Relationship Id="rId47" Type="http://schemas.openxmlformats.org/officeDocument/2006/relationships/font" Target="fonts/font9.fntdata"/><Relationship Id="rId50" Type="http://schemas.openxmlformats.org/officeDocument/2006/relationships/font" Target="fonts/font12.fntdata"/><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263" Type="http://schemas.openxmlformats.org/officeDocument/2006/relationships/tableStyles" Target="tableStyles.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font" Target="fonts/font2.fntdata"/><Relationship Id="rId45" Type="http://schemas.openxmlformats.org/officeDocument/2006/relationships/font" Target="fonts/font7.fntdata"/><Relationship Id="rId5" Type="http://schemas.openxmlformats.org/officeDocument/2006/relationships/slide" Target="slides/slide1.xml"/><Relationship Id="rId19" Type="http://schemas.openxmlformats.org/officeDocument/2006/relationships/slide" Target="slides/slide15.xml"/><Relationship Id="rId258" Type="http://customschemas.google.com/relationships/presentationmetadata" Target="metadata"/><Relationship Id="rId26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font" Target="fonts/font5.fntdata"/><Relationship Id="rId48" Type="http://schemas.openxmlformats.org/officeDocument/2006/relationships/font" Target="fonts/font10.fntdata"/><Relationship Id="rId8" Type="http://schemas.openxmlformats.org/officeDocument/2006/relationships/slide" Target="slides/slide4.xml"/><Relationship Id="rId51" Type="http://schemas.openxmlformats.org/officeDocument/2006/relationships/tags" Target="tags/tag1.xml"/><Relationship Id="rId3" Type="http://schemas.openxmlformats.org/officeDocument/2006/relationships/customXml" Target="../customXml/item3.xml"/><Relationship Id="rId264" Type="http://schemas.microsoft.com/office/2015/10/relationships/revisionInfo" Target="revisionInfo.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notesMaster" Target="notesMasters/notesMaster1.xml"/><Relationship Id="rId46" Type="http://schemas.openxmlformats.org/officeDocument/2006/relationships/font" Target="fonts/font8.fntdata"/><Relationship Id="rId20" Type="http://schemas.openxmlformats.org/officeDocument/2006/relationships/slide" Target="slides/slide16.xml"/><Relationship Id="rId41" Type="http://schemas.openxmlformats.org/officeDocument/2006/relationships/font" Target="fonts/font3.fntdata"/><Relationship Id="rId1" Type="http://schemas.openxmlformats.org/officeDocument/2006/relationships/customXml" Target="../customXml/item1.xml"/><Relationship Id="rId6" Type="http://schemas.openxmlformats.org/officeDocument/2006/relationships/slide" Target="slides/slide2.xml"/><Relationship Id="rId259" Type="http://schemas.openxmlformats.org/officeDocument/2006/relationships/commentAuthors" Target="commentAuthors.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font" Target="fonts/font11.fntdata"/><Relationship Id="rId262" Type="http://schemas.openxmlformats.org/officeDocument/2006/relationships/theme" Target="theme/theme1.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font" Target="fonts/font6.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65782822"/>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
        <p:cNvGrpSpPr/>
        <p:nvPr/>
      </p:nvGrpSpPr>
      <p:grpSpPr>
        <a:xfrm>
          <a:off x="0" y="0"/>
          <a:ext cx="0" cy="0"/>
          <a:chOff x="0" y="0"/>
          <a:chExt cx="0" cy="0"/>
        </a:xfrm>
      </p:grpSpPr>
      <p:sp>
        <p:nvSpPr>
          <p:cNvPr id="265" name="Google Shape;265;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66" name="Google Shape;266;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Calibri"/>
              <a:buNone/>
              <a:tabLst/>
              <a:defRPr/>
            </a:pPr>
            <a:r>
              <a:rPr lang="fr-FR" sz="1200" b="0" i="0" dirty="0"/>
              <a:t>VO :</a:t>
            </a:r>
          </a:p>
          <a:p>
            <a:endParaRPr lang="en-US" dirty="0"/>
          </a:p>
          <a:p>
            <a:r>
              <a:rPr lang="en-US" u="sng" dirty="0"/>
              <a:t>Transcription : </a:t>
            </a:r>
            <a:endParaRPr lang="en-US" dirty="0"/>
          </a:p>
          <a:p>
            <a:endParaRPr lang="en-US" dirty="0"/>
          </a:p>
          <a:p>
            <a:r>
              <a:rPr lang="en-US" b="1" i="1" dirty="0"/>
              <a:t>C’est le 1er jour </a:t>
            </a:r>
            <a:r>
              <a:rPr lang="en-US" b="1" i="1" dirty="0" err="1"/>
              <a:t>d'école</a:t>
            </a:r>
            <a:r>
              <a:rPr lang="en-US" b="1" i="1" dirty="0"/>
              <a:t>, Léo et </a:t>
            </a:r>
            <a:r>
              <a:rPr lang="en-US" b="1" i="1" dirty="0" err="1"/>
              <a:t>karim</a:t>
            </a:r>
            <a:r>
              <a:rPr lang="en-US" b="1" i="1" dirty="0"/>
              <a:t> </a:t>
            </a:r>
            <a:r>
              <a:rPr lang="en-US" b="1" i="1" dirty="0" err="1"/>
              <a:t>sont</a:t>
            </a:r>
            <a:r>
              <a:rPr lang="en-US" b="1" i="1" dirty="0"/>
              <a:t> </a:t>
            </a:r>
            <a:r>
              <a:rPr lang="en-US" b="1" i="1" dirty="0" err="1"/>
              <a:t>assis</a:t>
            </a:r>
            <a:r>
              <a:rPr lang="en-US" b="1" i="1" dirty="0"/>
              <a:t> </a:t>
            </a:r>
            <a:r>
              <a:rPr lang="en-US" b="1" i="1" dirty="0" err="1"/>
              <a:t>l’un</a:t>
            </a:r>
            <a:r>
              <a:rPr lang="en-US" b="1" i="1" dirty="0"/>
              <a:t> à </a:t>
            </a:r>
            <a:r>
              <a:rPr lang="en-US" b="1" i="1" dirty="0" err="1"/>
              <a:t>côté</a:t>
            </a:r>
            <a:r>
              <a:rPr lang="en-US" b="1" i="1" dirty="0"/>
              <a:t> de </a:t>
            </a:r>
            <a:r>
              <a:rPr lang="en-US" b="1" i="1" dirty="0" err="1"/>
              <a:t>l’autre</a:t>
            </a:r>
            <a:r>
              <a:rPr lang="en-US" b="1" i="1" dirty="0"/>
              <a:t> dans le bus </a:t>
            </a:r>
            <a:r>
              <a:rPr lang="en-US" b="1" i="1" dirty="0" err="1"/>
              <a:t>scolaire</a:t>
            </a:r>
            <a:r>
              <a:rPr lang="en-US" b="1" i="1" dirty="0"/>
              <a:t> qui les </a:t>
            </a:r>
            <a:r>
              <a:rPr lang="en-US" b="1" i="1" dirty="0" err="1"/>
              <a:t>emmène</a:t>
            </a:r>
            <a:r>
              <a:rPr lang="en-US" b="1" i="1" dirty="0"/>
              <a:t> à </a:t>
            </a:r>
            <a:r>
              <a:rPr lang="en-US" b="1" i="1" dirty="0" err="1"/>
              <a:t>l'école</a:t>
            </a:r>
            <a:r>
              <a:rPr lang="en-US" b="1" i="1" dirty="0"/>
              <a:t>.</a:t>
            </a:r>
            <a:endParaRPr lang="en-US" dirty="0"/>
          </a:p>
          <a:p>
            <a:r>
              <a:rPr lang="en-US" b="1" dirty="0"/>
              <a:t>Léo :</a:t>
            </a:r>
            <a:r>
              <a:rPr lang="en-US" dirty="0"/>
              <a:t> Bonjour ! Je m’appelle Léo. Et </a:t>
            </a:r>
            <a:r>
              <a:rPr lang="en-US" dirty="0" err="1"/>
              <a:t>toi</a:t>
            </a:r>
            <a:r>
              <a:rPr lang="en-US" dirty="0"/>
              <a:t> ? Comment </a:t>
            </a:r>
            <a:r>
              <a:rPr lang="en-US" dirty="0" err="1"/>
              <a:t>tu</a:t>
            </a:r>
            <a:r>
              <a:rPr lang="en-US" dirty="0"/>
              <a:t> </a:t>
            </a:r>
            <a:r>
              <a:rPr lang="en-US" dirty="0" err="1"/>
              <a:t>t’appelles</a:t>
            </a:r>
            <a:r>
              <a:rPr lang="en-US" dirty="0"/>
              <a:t> ?</a:t>
            </a:r>
          </a:p>
          <a:p>
            <a:r>
              <a:rPr lang="en-US" b="1" dirty="0"/>
              <a:t>Karim :</a:t>
            </a:r>
            <a:r>
              <a:rPr lang="en-US" dirty="0"/>
              <a:t> Moi je m’appelle Karim.</a:t>
            </a:r>
          </a:p>
          <a:p>
            <a:r>
              <a:rPr lang="en-US" b="1" dirty="0"/>
              <a:t>Léo</a:t>
            </a:r>
            <a:r>
              <a:rPr lang="en-US" dirty="0"/>
              <a:t> :  Tu as </a:t>
            </a:r>
            <a:r>
              <a:rPr lang="en-US" dirty="0" err="1"/>
              <a:t>quel</a:t>
            </a:r>
            <a:r>
              <a:rPr lang="en-US" dirty="0"/>
              <a:t> </a:t>
            </a:r>
            <a:r>
              <a:rPr lang="en-US" dirty="0" err="1"/>
              <a:t>âge</a:t>
            </a:r>
            <a:r>
              <a:rPr lang="en-US" dirty="0"/>
              <a:t>, Karim?</a:t>
            </a:r>
          </a:p>
          <a:p>
            <a:r>
              <a:rPr lang="en-US" b="1" dirty="0"/>
              <a:t>Karim</a:t>
            </a:r>
            <a:r>
              <a:rPr lang="en-US" dirty="0"/>
              <a:t> :  J’ai 8 ans. Et </a:t>
            </a:r>
            <a:r>
              <a:rPr lang="en-US" dirty="0" err="1"/>
              <a:t>toi</a:t>
            </a:r>
            <a:r>
              <a:rPr lang="en-US" dirty="0"/>
              <a:t> ?</a:t>
            </a:r>
          </a:p>
          <a:p>
            <a:r>
              <a:rPr lang="en-US" b="1" dirty="0"/>
              <a:t>Léo :</a:t>
            </a:r>
            <a:r>
              <a:rPr lang="en-US" dirty="0"/>
              <a:t>  Moi, J’ai 9 ans. Tu es </a:t>
            </a:r>
            <a:r>
              <a:rPr lang="en-US" dirty="0" err="1"/>
              <a:t>en</a:t>
            </a:r>
            <a:r>
              <a:rPr lang="en-US" dirty="0"/>
              <a:t> quelle </a:t>
            </a:r>
            <a:r>
              <a:rPr lang="en-US" dirty="0" err="1"/>
              <a:t>classe</a:t>
            </a:r>
            <a:r>
              <a:rPr lang="en-US" dirty="0"/>
              <a:t> ?   </a:t>
            </a:r>
          </a:p>
          <a:p>
            <a:r>
              <a:rPr lang="en-US" b="1" dirty="0"/>
              <a:t>Karim </a:t>
            </a:r>
            <a:r>
              <a:rPr lang="en-US" dirty="0"/>
              <a:t>: Je </a:t>
            </a:r>
            <a:r>
              <a:rPr lang="en-US" dirty="0" err="1"/>
              <a:t>suis</a:t>
            </a:r>
            <a:r>
              <a:rPr lang="en-US" dirty="0"/>
              <a:t> </a:t>
            </a:r>
            <a:r>
              <a:rPr lang="en-US" dirty="0" err="1"/>
              <a:t>en</a:t>
            </a:r>
            <a:r>
              <a:rPr lang="en-US" dirty="0"/>
              <a:t> EB3.  Et </a:t>
            </a:r>
            <a:r>
              <a:rPr lang="en-US" dirty="0" err="1"/>
              <a:t>toi</a:t>
            </a:r>
            <a:r>
              <a:rPr lang="en-US" dirty="0"/>
              <a:t> ?</a:t>
            </a:r>
          </a:p>
          <a:p>
            <a:r>
              <a:rPr lang="en-US" b="1" dirty="0"/>
              <a:t>Léo : </a:t>
            </a:r>
            <a:r>
              <a:rPr lang="en-US" dirty="0"/>
              <a:t>Moi </a:t>
            </a:r>
            <a:r>
              <a:rPr lang="en-US" dirty="0" err="1"/>
              <a:t>aussi</a:t>
            </a:r>
            <a:r>
              <a:rPr lang="en-US" dirty="0"/>
              <a:t>, je </a:t>
            </a:r>
            <a:r>
              <a:rPr lang="en-US" dirty="0" err="1"/>
              <a:t>suis</a:t>
            </a:r>
            <a:r>
              <a:rPr lang="en-US" dirty="0"/>
              <a:t> </a:t>
            </a:r>
            <a:r>
              <a:rPr lang="en-US" dirty="0" err="1"/>
              <a:t>en</a:t>
            </a:r>
            <a:r>
              <a:rPr lang="en-US" dirty="0"/>
              <a:t> EB3 ! Tu </a:t>
            </a:r>
            <a:r>
              <a:rPr lang="en-US" dirty="0" err="1"/>
              <a:t>habites</a:t>
            </a:r>
            <a:r>
              <a:rPr lang="en-US" dirty="0"/>
              <a:t> </a:t>
            </a:r>
            <a:r>
              <a:rPr lang="en-US" dirty="0" err="1"/>
              <a:t>où</a:t>
            </a:r>
            <a:r>
              <a:rPr lang="en-US" dirty="0"/>
              <a:t> ?</a:t>
            </a:r>
          </a:p>
          <a:p>
            <a:r>
              <a:rPr lang="en-US" b="1" dirty="0"/>
              <a:t>Karim :</a:t>
            </a:r>
            <a:r>
              <a:rPr lang="en-US" dirty="0"/>
              <a:t> </a:t>
            </a:r>
            <a:r>
              <a:rPr lang="en-US" dirty="0" err="1"/>
              <a:t>J’habite</a:t>
            </a:r>
            <a:r>
              <a:rPr lang="en-US" dirty="0"/>
              <a:t> à </a:t>
            </a:r>
            <a:r>
              <a:rPr lang="en-US" dirty="0" err="1"/>
              <a:t>Hazmieh</a:t>
            </a:r>
            <a:r>
              <a:rPr lang="en-US" dirty="0"/>
              <a:t>. </a:t>
            </a:r>
          </a:p>
          <a:p>
            <a:r>
              <a:rPr lang="en-US" b="1" dirty="0"/>
              <a:t>Léo :</a:t>
            </a:r>
            <a:r>
              <a:rPr lang="en-US" dirty="0"/>
              <a:t> Moi,</a:t>
            </a:r>
            <a:r>
              <a:rPr lang="en-US" b="1" dirty="0"/>
              <a:t> </a:t>
            </a:r>
            <a:r>
              <a:rPr lang="en-US" dirty="0" err="1"/>
              <a:t>j’habite</a:t>
            </a:r>
            <a:r>
              <a:rPr lang="en-US" dirty="0"/>
              <a:t> à </a:t>
            </a:r>
            <a:r>
              <a:rPr lang="en-US" dirty="0" err="1"/>
              <a:t>Sodeco</a:t>
            </a:r>
            <a:r>
              <a:rPr lang="en-US" dirty="0"/>
              <a:t>.  Tu as des frères et des </a:t>
            </a:r>
            <a:r>
              <a:rPr lang="en-US" dirty="0" err="1"/>
              <a:t>sœurs</a:t>
            </a:r>
            <a:r>
              <a:rPr lang="en-US" dirty="0"/>
              <a:t> ? </a:t>
            </a:r>
          </a:p>
          <a:p>
            <a:r>
              <a:rPr lang="en-US" dirty="0"/>
              <a:t> </a:t>
            </a:r>
            <a:r>
              <a:rPr lang="en-US" b="1" dirty="0"/>
              <a:t>Karim</a:t>
            </a:r>
            <a:r>
              <a:rPr lang="en-US" dirty="0"/>
              <a:t> : </a:t>
            </a:r>
            <a:r>
              <a:rPr lang="en-US" dirty="0" err="1"/>
              <a:t>J’ai</a:t>
            </a:r>
            <a:r>
              <a:rPr lang="en-US" dirty="0"/>
              <a:t> un frère ! Il </a:t>
            </a:r>
            <a:r>
              <a:rPr lang="en-US" dirty="0" err="1"/>
              <a:t>s’appelle</a:t>
            </a:r>
            <a:r>
              <a:rPr lang="en-US" dirty="0"/>
              <a:t> Marc ! Le voilà, </a:t>
            </a:r>
            <a:r>
              <a:rPr lang="en-US" dirty="0" err="1"/>
              <a:t>assis</a:t>
            </a:r>
            <a:r>
              <a:rPr lang="en-US" dirty="0"/>
              <a:t> derrière. </a:t>
            </a:r>
          </a:p>
          <a:p>
            <a:r>
              <a:rPr lang="en-US" b="1" dirty="0"/>
              <a:t>Léo </a:t>
            </a:r>
            <a:r>
              <a:rPr lang="en-US" dirty="0"/>
              <a:t>: </a:t>
            </a:r>
            <a:r>
              <a:rPr lang="en-US" dirty="0" err="1"/>
              <a:t>J’ai</a:t>
            </a:r>
            <a:r>
              <a:rPr lang="en-US" dirty="0"/>
              <a:t> deux petites </a:t>
            </a:r>
            <a:r>
              <a:rPr lang="en-US" dirty="0" err="1"/>
              <a:t>sœurs</a:t>
            </a:r>
            <a:r>
              <a:rPr lang="en-US" dirty="0"/>
              <a:t>. </a:t>
            </a:r>
            <a:r>
              <a:rPr lang="en-US" dirty="0" err="1"/>
              <a:t>Elles</a:t>
            </a:r>
            <a:r>
              <a:rPr lang="en-US" dirty="0"/>
              <a:t> </a:t>
            </a:r>
            <a:r>
              <a:rPr lang="en-US" dirty="0" err="1"/>
              <a:t>s’appellent</a:t>
            </a:r>
            <a:r>
              <a:rPr lang="en-US" dirty="0"/>
              <a:t> Lucie et </a:t>
            </a:r>
            <a:r>
              <a:rPr lang="en-US" dirty="0" err="1"/>
              <a:t>Léa</a:t>
            </a:r>
            <a:r>
              <a:rPr lang="en-US" dirty="0"/>
              <a:t>.</a:t>
            </a:r>
          </a:p>
          <a:p>
            <a:r>
              <a:rPr lang="en-US" b="1" dirty="0"/>
              <a:t>Karim</a:t>
            </a:r>
            <a:r>
              <a:rPr lang="en-US" dirty="0"/>
              <a:t> : </a:t>
            </a:r>
            <a:r>
              <a:rPr lang="en-US" i="1" dirty="0"/>
              <a:t>[le bus </a:t>
            </a:r>
            <a:r>
              <a:rPr lang="en-US" i="1" dirty="0" err="1"/>
              <a:t>s'arrête</a:t>
            </a:r>
            <a:r>
              <a:rPr lang="en-US" i="1" dirty="0"/>
              <a:t> et les </a:t>
            </a:r>
            <a:r>
              <a:rPr lang="en-US" i="1" dirty="0" err="1"/>
              <a:t>élèves</a:t>
            </a:r>
            <a:r>
              <a:rPr lang="en-US" i="1" dirty="0"/>
              <a:t> </a:t>
            </a:r>
            <a:r>
              <a:rPr lang="en-US" i="1" dirty="0" err="1"/>
              <a:t>commencent</a:t>
            </a:r>
            <a:r>
              <a:rPr lang="en-US" i="1" dirty="0"/>
              <a:t> à </a:t>
            </a:r>
            <a:r>
              <a:rPr lang="en-US" i="1" dirty="0" err="1"/>
              <a:t>descendre</a:t>
            </a:r>
            <a:r>
              <a:rPr lang="en-US" i="1" dirty="0"/>
              <a:t>]</a:t>
            </a:r>
            <a:endParaRPr lang="en-US" dirty="0"/>
          </a:p>
          <a:p>
            <a:r>
              <a:rPr lang="en-US" dirty="0"/>
              <a:t>Oh ! On </a:t>
            </a:r>
            <a:r>
              <a:rPr lang="en-US" dirty="0" err="1"/>
              <a:t>est</a:t>
            </a:r>
            <a:r>
              <a:rPr lang="en-US" dirty="0"/>
              <a:t> </a:t>
            </a:r>
            <a:r>
              <a:rPr lang="en-US" dirty="0" err="1"/>
              <a:t>arrivés</a:t>
            </a:r>
            <a:r>
              <a:rPr lang="en-US" dirty="0"/>
              <a:t>. La cloche </a:t>
            </a:r>
            <a:r>
              <a:rPr lang="en-US" dirty="0" err="1"/>
              <a:t>va</a:t>
            </a:r>
            <a:r>
              <a:rPr lang="en-US" dirty="0"/>
              <a:t> </a:t>
            </a:r>
            <a:r>
              <a:rPr lang="en-US" dirty="0" err="1"/>
              <a:t>sonner</a:t>
            </a:r>
            <a:r>
              <a:rPr lang="en-US" dirty="0"/>
              <a:t>, </a:t>
            </a:r>
            <a:r>
              <a:rPr lang="en-US" dirty="0" err="1"/>
              <a:t>dépêchons</a:t>
            </a:r>
            <a:r>
              <a:rPr lang="en-US" dirty="0"/>
              <a:t>-nous. </a:t>
            </a:r>
          </a:p>
          <a:p>
            <a:br>
              <a:rPr lang="en-US" dirty="0"/>
            </a:br>
            <a:endParaRPr lang="en-US"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Calibri"/>
                <a:ea typeface="Calibri"/>
                <a:cs typeface="Calibri"/>
                <a:sym typeface="Calibri"/>
              </a:rPr>
              <a:t>10</a:t>
            </a:fld>
            <a:endParaRPr lang="fr-F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215137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Calibri"/>
              <a:buNone/>
              <a:tabLst/>
              <a:defRPr/>
            </a:pPr>
            <a:r>
              <a:rPr lang="fr-FR" sz="1200" b="0" i="0" dirty="0"/>
              <a:t>VO :</a:t>
            </a:r>
          </a:p>
          <a:p>
            <a:pPr marL="228600" indent="-228600" rtl="0">
              <a:spcBef>
                <a:spcPts val="0"/>
              </a:spcBef>
              <a:spcAft>
                <a:spcPts val="0"/>
              </a:spcAft>
            </a:pPr>
            <a:r>
              <a:rPr lang="fr-FR" sz="1200" b="1" i="1" u="none" strike="noStrike" dirty="0">
                <a:solidFill>
                  <a:srgbClr val="000000"/>
                </a:solidFill>
                <a:effectLst/>
                <a:latin typeface="Calibri" panose="020F0502020204030204" pitchFamily="34" charset="0"/>
              </a:rPr>
              <a:t>Quel âge a Léo ?  </a:t>
            </a:r>
            <a:endParaRPr lang="fr-FR" sz="1200" b="0" dirty="0">
              <a:effectLst/>
            </a:endParaRPr>
          </a:p>
          <a:p>
            <a:pPr marL="228600" indent="-228600" rtl="0">
              <a:spcBef>
                <a:spcPts val="0"/>
              </a:spcBef>
              <a:spcAft>
                <a:spcPts val="0"/>
              </a:spcAft>
            </a:pPr>
            <a:r>
              <a:rPr lang="fr-FR" sz="1200" b="1" i="1" u="none" strike="noStrike" dirty="0">
                <a:solidFill>
                  <a:srgbClr val="000000"/>
                </a:solidFill>
                <a:effectLst/>
                <a:latin typeface="Calibri" panose="020F0502020204030204" pitchFamily="34" charset="0"/>
              </a:rPr>
              <a:t>Clique sur la bonne réponse.</a:t>
            </a:r>
            <a:endParaRPr lang="fr-FR" sz="1200" b="0" dirty="0">
              <a:effectLst/>
            </a:endParaRPr>
          </a:p>
          <a:p>
            <a:pPr marL="228600" indent="-228600" rtl="0">
              <a:spcBef>
                <a:spcPts val="0"/>
              </a:spcBef>
              <a:spcAft>
                <a:spcPts val="0"/>
              </a:spcAft>
            </a:pPr>
            <a:r>
              <a:rPr lang="fr-FR" sz="1200" b="0" i="0" u="none" strike="noStrike" dirty="0">
                <a:solidFill>
                  <a:srgbClr val="000000"/>
                </a:solidFill>
                <a:effectLst/>
                <a:latin typeface="Calibri" panose="020F0502020204030204" pitchFamily="34" charset="0"/>
              </a:rPr>
              <a:t>VO pour les réponses : </a:t>
            </a:r>
            <a:r>
              <a:rPr lang="fr-FR" sz="1200" b="1" i="1" u="none" strike="noStrike" dirty="0">
                <a:solidFill>
                  <a:srgbClr val="000000"/>
                </a:solidFill>
                <a:effectLst/>
                <a:latin typeface="Calibri" panose="020F0502020204030204" pitchFamily="34" charset="0"/>
              </a:rPr>
              <a:t>Bravo.</a:t>
            </a:r>
            <a:endParaRPr lang="fr-FR" sz="1200" b="0" dirty="0">
              <a:effectLst/>
            </a:endParaRPr>
          </a:p>
          <a:p>
            <a:pPr marL="228600" indent="-228600" rtl="0">
              <a:spcBef>
                <a:spcPts val="0"/>
              </a:spcBef>
              <a:spcAft>
                <a:spcPts val="0"/>
              </a:spcAft>
            </a:pPr>
            <a:r>
              <a:rPr lang="fr-FR" sz="1200" b="0" i="0" u="none" strike="noStrike" dirty="0">
                <a:solidFill>
                  <a:srgbClr val="000000"/>
                </a:solidFill>
                <a:effectLst/>
                <a:latin typeface="Calibri" panose="020F0502020204030204" pitchFamily="34" charset="0"/>
              </a:rPr>
              <a:t>VO pour les réponses incorrectes : </a:t>
            </a:r>
            <a:r>
              <a:rPr lang="fr-FR" sz="1200" b="1" i="1" u="none" strike="noStrike" dirty="0">
                <a:solidFill>
                  <a:srgbClr val="000000"/>
                </a:solidFill>
                <a:effectLst/>
                <a:latin typeface="Calibri" panose="020F0502020204030204" pitchFamily="34" charset="0"/>
              </a:rPr>
              <a:t>Oups! Léo a 9  ans </a:t>
            </a:r>
            <a:endParaRPr lang="fr-FR" sz="1200" b="0" dirty="0">
              <a:effectLst/>
            </a:endParaRPr>
          </a:p>
          <a:p>
            <a:pPr marL="228600" indent="-228600" rtl="0">
              <a:spcBef>
                <a:spcPts val="0"/>
              </a:spcBef>
              <a:spcAft>
                <a:spcPts val="0"/>
              </a:spcAft>
            </a:pPr>
            <a:br>
              <a:rPr lang="fr-FR" sz="1200" b="0" dirty="0">
                <a:effectLst/>
              </a:rPr>
            </a:br>
            <a:r>
              <a:rPr lang="fr-FR" sz="1200" b="0" i="0" u="none" strike="noStrike" dirty="0">
                <a:solidFill>
                  <a:srgbClr val="000000"/>
                </a:solidFill>
                <a:effectLst/>
                <a:latin typeface="Calibri" panose="020F0502020204030204" pitchFamily="34" charset="0"/>
              </a:rPr>
              <a:t>Corrigé : </a:t>
            </a:r>
            <a:r>
              <a:rPr lang="fr-FR" sz="1200" b="1" i="1" u="none" strike="noStrike" dirty="0">
                <a:solidFill>
                  <a:srgbClr val="000000"/>
                </a:solidFill>
                <a:effectLst/>
                <a:latin typeface="Calibri" panose="020F0502020204030204" pitchFamily="34" charset="0"/>
              </a:rPr>
              <a:t> </a:t>
            </a:r>
            <a:r>
              <a:rPr lang="fr-FR" sz="1200" b="1" i="0" u="none" strike="noStrike" dirty="0">
                <a:solidFill>
                  <a:srgbClr val="000000"/>
                </a:solidFill>
                <a:effectLst/>
                <a:latin typeface="Calibri" panose="020F0502020204030204" pitchFamily="34" charset="0"/>
              </a:rPr>
              <a:t>Léo a 9 </a:t>
            </a:r>
            <a:r>
              <a:rPr lang="fr-FR" sz="1200" b="1" i="1" u="none" strike="noStrike" dirty="0">
                <a:solidFill>
                  <a:srgbClr val="000000"/>
                </a:solidFill>
                <a:effectLst/>
                <a:latin typeface="Calibri" panose="020F0502020204030204" pitchFamily="34" charset="0"/>
              </a:rPr>
              <a:t> ans </a:t>
            </a:r>
            <a:endParaRPr lang="fr-FR" sz="1200" b="0" dirty="0">
              <a:effectLst/>
            </a:endParaRPr>
          </a:p>
          <a:p>
            <a:pPr marL="228600" indent="-228600" rtl="0">
              <a:spcBef>
                <a:spcPts val="0"/>
              </a:spcBef>
              <a:spcAft>
                <a:spcPts val="0"/>
              </a:spcAft>
            </a:pPr>
            <a:br>
              <a:rPr lang="fr-FR" sz="1200" b="0" i="0" u="none" strike="noStrike" dirty="0">
                <a:solidFill>
                  <a:srgbClr val="000000"/>
                </a:solidFill>
                <a:effectLst/>
                <a:latin typeface="Calibri" panose="020F0502020204030204" pitchFamily="34" charset="0"/>
              </a:rPr>
            </a:br>
            <a:br>
              <a:rPr lang="fr-FR" sz="1200" b="0" i="0" u="none" strike="noStrike" dirty="0">
                <a:solidFill>
                  <a:srgbClr val="000000"/>
                </a:solidFill>
                <a:effectLst/>
                <a:latin typeface="Calibri" panose="020F0502020204030204" pitchFamily="34" charset="0"/>
              </a:rPr>
            </a:br>
            <a:br>
              <a:rPr lang="fr-FR" sz="1200" b="0" i="0" u="none" strike="noStrike" dirty="0">
                <a:solidFill>
                  <a:srgbClr val="000000"/>
                </a:solidFill>
                <a:effectLst/>
                <a:latin typeface="Calibri" panose="020F0502020204030204" pitchFamily="34" charset="0"/>
              </a:rPr>
            </a:br>
            <a:endParaRPr lang="fr-FR" sz="1200" b="0" dirty="0">
              <a:effectLst/>
            </a:endParaRPr>
          </a:p>
          <a:p>
            <a:br>
              <a:rPr lang="fr-FR" sz="1200" dirty="0"/>
            </a:br>
            <a:br>
              <a:rPr lang="en-US" sz="1200" dirty="0"/>
            </a:br>
            <a:br>
              <a:rPr lang="en-US" sz="1200" dirty="0"/>
            </a:br>
            <a:endParaRPr lang="en-US" sz="1200"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Calibri"/>
                <a:ea typeface="Calibri"/>
                <a:cs typeface="Calibri"/>
                <a:sym typeface="Calibri"/>
              </a:rPr>
              <a:t>11</a:t>
            </a:fld>
            <a:endParaRPr lang="fr-F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013387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Calibri"/>
              <a:buNone/>
              <a:tabLst/>
              <a:defRPr/>
            </a:pPr>
            <a:r>
              <a:rPr lang="fr-FR" sz="1200" b="0" i="0" dirty="0"/>
              <a:t>VO :</a:t>
            </a:r>
          </a:p>
          <a:p>
            <a:pPr marL="228600" indent="-228600" rtl="0">
              <a:spcBef>
                <a:spcPts val="0"/>
              </a:spcBef>
              <a:spcAft>
                <a:spcPts val="0"/>
              </a:spcAft>
            </a:pPr>
            <a:r>
              <a:rPr lang="fr-FR" sz="1200" b="1" i="1" u="none" strike="noStrike" dirty="0">
                <a:solidFill>
                  <a:srgbClr val="000000"/>
                </a:solidFill>
                <a:effectLst/>
                <a:latin typeface="Calibri" panose="020F0502020204030204" pitchFamily="34" charset="0"/>
              </a:rPr>
              <a:t>Quel âge a Karim ? </a:t>
            </a:r>
            <a:endParaRPr lang="fr-FR" sz="1200" b="0" dirty="0">
              <a:effectLst/>
            </a:endParaRPr>
          </a:p>
          <a:p>
            <a:pPr marL="228600" indent="-228600" rtl="0">
              <a:spcBef>
                <a:spcPts val="0"/>
              </a:spcBef>
              <a:spcAft>
                <a:spcPts val="0"/>
              </a:spcAft>
            </a:pPr>
            <a:r>
              <a:rPr lang="fr-FR" sz="1200" b="1" i="1" u="none" strike="noStrike" dirty="0">
                <a:solidFill>
                  <a:srgbClr val="000000"/>
                </a:solidFill>
                <a:effectLst/>
                <a:latin typeface="Calibri" panose="020F0502020204030204" pitchFamily="34" charset="0"/>
              </a:rPr>
              <a:t>Clique sur la bonne réponse. </a:t>
            </a:r>
            <a:endParaRPr lang="fr-FR" sz="1200" b="0" dirty="0">
              <a:effectLst/>
            </a:endParaRPr>
          </a:p>
          <a:p>
            <a:pPr marL="228600" indent="-228600" rtl="0">
              <a:spcBef>
                <a:spcPts val="0"/>
              </a:spcBef>
              <a:spcAft>
                <a:spcPts val="0"/>
              </a:spcAft>
            </a:pPr>
            <a:r>
              <a:rPr lang="fr-FR" sz="1200" b="0" i="0" u="none" strike="noStrike" dirty="0">
                <a:solidFill>
                  <a:srgbClr val="000000"/>
                </a:solidFill>
                <a:effectLst/>
                <a:latin typeface="Calibri" panose="020F0502020204030204" pitchFamily="34" charset="0"/>
              </a:rPr>
              <a:t>VO pour les réponses : </a:t>
            </a:r>
            <a:r>
              <a:rPr lang="fr-FR" sz="1200" b="1" i="1" u="none" strike="noStrike" dirty="0">
                <a:solidFill>
                  <a:srgbClr val="000000"/>
                </a:solidFill>
                <a:effectLst/>
                <a:latin typeface="Calibri" panose="020F0502020204030204" pitchFamily="34" charset="0"/>
              </a:rPr>
              <a:t>Bravo.</a:t>
            </a:r>
            <a:endParaRPr lang="fr-FR" sz="1200" b="0" dirty="0">
              <a:effectLst/>
            </a:endParaRPr>
          </a:p>
          <a:p>
            <a:pPr marL="228600" indent="-228600" rtl="0">
              <a:spcBef>
                <a:spcPts val="0"/>
              </a:spcBef>
              <a:spcAft>
                <a:spcPts val="0"/>
              </a:spcAft>
            </a:pPr>
            <a:r>
              <a:rPr lang="fr-FR" sz="1200" b="0" i="0" u="none" strike="noStrike" dirty="0">
                <a:solidFill>
                  <a:srgbClr val="000000"/>
                </a:solidFill>
                <a:effectLst/>
                <a:latin typeface="Calibri" panose="020F0502020204030204" pitchFamily="34" charset="0"/>
              </a:rPr>
              <a:t>VO pour les réponses incorrectes : </a:t>
            </a:r>
            <a:r>
              <a:rPr lang="fr-FR" sz="1200" b="1" i="1" u="none" strike="noStrike" dirty="0">
                <a:solidFill>
                  <a:srgbClr val="000000"/>
                </a:solidFill>
                <a:effectLst/>
                <a:latin typeface="Calibri" panose="020F0502020204030204" pitchFamily="34" charset="0"/>
              </a:rPr>
              <a:t>Oups! Karim a 8 ans.</a:t>
            </a:r>
            <a:endParaRPr lang="fr-FR" sz="1200" b="0" dirty="0">
              <a:effectLst/>
            </a:endParaRPr>
          </a:p>
          <a:p>
            <a:pPr marL="228600" indent="-228600" rtl="0">
              <a:spcBef>
                <a:spcPts val="0"/>
              </a:spcBef>
              <a:spcAft>
                <a:spcPts val="0"/>
              </a:spcAft>
            </a:pPr>
            <a:br>
              <a:rPr lang="fr-FR" sz="1200" b="0" dirty="0">
                <a:effectLst/>
              </a:rPr>
            </a:br>
            <a:r>
              <a:rPr lang="fr-FR" sz="1200" b="0" i="0" u="none" strike="noStrike" dirty="0">
                <a:solidFill>
                  <a:srgbClr val="000000"/>
                </a:solidFill>
                <a:effectLst/>
                <a:latin typeface="Calibri" panose="020F0502020204030204" pitchFamily="34" charset="0"/>
              </a:rPr>
              <a:t>Corrigé : </a:t>
            </a:r>
            <a:r>
              <a:rPr lang="fr-FR" sz="1200" b="1" i="1" u="none" strike="noStrike" dirty="0">
                <a:solidFill>
                  <a:srgbClr val="000000"/>
                </a:solidFill>
                <a:effectLst/>
                <a:latin typeface="Calibri" panose="020F0502020204030204" pitchFamily="34" charset="0"/>
              </a:rPr>
              <a:t>Karim a 8 ans.</a:t>
            </a:r>
            <a:endParaRPr lang="fr-FR" sz="1200" b="0" dirty="0">
              <a:effectLst/>
            </a:endParaRPr>
          </a:p>
          <a:p>
            <a:pPr marL="228600" indent="-228600" rtl="0">
              <a:spcBef>
                <a:spcPts val="0"/>
              </a:spcBef>
              <a:spcAft>
                <a:spcPts val="0"/>
              </a:spcAft>
            </a:pPr>
            <a:br>
              <a:rPr lang="fr-FR" sz="1200" b="0" i="0" u="none" strike="noStrike" dirty="0">
                <a:solidFill>
                  <a:srgbClr val="000000"/>
                </a:solidFill>
                <a:effectLst/>
                <a:latin typeface="Calibri" panose="020F0502020204030204" pitchFamily="34" charset="0"/>
              </a:rPr>
            </a:br>
            <a:br>
              <a:rPr lang="fr-FR" sz="1200" b="0" i="0" u="none" strike="noStrike" dirty="0">
                <a:solidFill>
                  <a:srgbClr val="000000"/>
                </a:solidFill>
                <a:effectLst/>
                <a:latin typeface="Calibri" panose="020F0502020204030204" pitchFamily="34" charset="0"/>
              </a:rPr>
            </a:br>
            <a:br>
              <a:rPr lang="fr-FR" sz="1200" b="0" i="0" u="none" strike="noStrike" dirty="0">
                <a:solidFill>
                  <a:srgbClr val="000000"/>
                </a:solidFill>
                <a:effectLst/>
                <a:latin typeface="Calibri" panose="020F0502020204030204" pitchFamily="34" charset="0"/>
              </a:rPr>
            </a:br>
            <a:endParaRPr lang="fr-FR" sz="1200" b="0" dirty="0">
              <a:effectLst/>
            </a:endParaRPr>
          </a:p>
          <a:p>
            <a:br>
              <a:rPr lang="fr-FR" sz="1200" dirty="0"/>
            </a:br>
            <a:br>
              <a:rPr lang="en-US" sz="1200" dirty="0"/>
            </a:br>
            <a:br>
              <a:rPr lang="en-US" sz="1200" dirty="0"/>
            </a:br>
            <a:endParaRPr lang="en-US" sz="1200"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Calibri"/>
                <a:ea typeface="Calibri"/>
                <a:cs typeface="Calibri"/>
                <a:sym typeface="Calibri"/>
              </a:rPr>
              <a:t>12</a:t>
            </a:fld>
            <a:endParaRPr lang="fr-F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726574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Calibri"/>
              <a:buNone/>
              <a:tabLst/>
              <a:defRPr/>
            </a:pPr>
            <a:r>
              <a:rPr lang="fr-FR" sz="1200" b="0" i="0" dirty="0"/>
              <a:t>VO :</a:t>
            </a:r>
          </a:p>
          <a:p>
            <a:pPr marL="228600" indent="-228600" rtl="0">
              <a:spcBef>
                <a:spcPts val="0"/>
              </a:spcBef>
              <a:spcAft>
                <a:spcPts val="0"/>
              </a:spcAft>
            </a:pPr>
            <a:endParaRPr lang="fr-FR" sz="1200" b="0" i="0" u="none" strike="noStrike" dirty="0">
              <a:solidFill>
                <a:srgbClr val="000000"/>
              </a:solidFill>
              <a:effectLst/>
              <a:latin typeface="Calibri" panose="020F0502020204030204" pitchFamily="34" charset="0"/>
            </a:endParaRPr>
          </a:p>
          <a:p>
            <a:pPr marL="228600" indent="-228600" rtl="0">
              <a:spcBef>
                <a:spcPts val="0"/>
              </a:spcBef>
              <a:spcAft>
                <a:spcPts val="0"/>
              </a:spcAft>
            </a:pPr>
            <a:r>
              <a:rPr lang="fr-FR" sz="1200" b="1" i="1" u="none" strike="noStrike" dirty="0">
                <a:solidFill>
                  <a:srgbClr val="000000"/>
                </a:solidFill>
                <a:effectLst/>
                <a:latin typeface="Calibri" panose="020F0502020204030204" pitchFamily="34" charset="0"/>
              </a:rPr>
              <a:t>Ecoute cette partie du dialogue et réponds aux questions.</a:t>
            </a:r>
            <a:endParaRPr lang="fr-FR" sz="1200" b="1" i="1" dirty="0">
              <a:effectLst/>
            </a:endParaRPr>
          </a:p>
          <a:p>
            <a:pPr marL="228600" indent="-228600" rtl="0">
              <a:spcBef>
                <a:spcPts val="0"/>
              </a:spcBef>
              <a:spcAft>
                <a:spcPts val="0"/>
              </a:spcAft>
            </a:pPr>
            <a:r>
              <a:rPr lang="fr-FR" sz="1200" b="0" i="0" u="sng" dirty="0">
                <a:solidFill>
                  <a:srgbClr val="000000"/>
                </a:solidFill>
                <a:effectLst/>
                <a:latin typeface="Calibri" panose="020F0502020204030204" pitchFamily="34" charset="0"/>
              </a:rPr>
              <a:t>Transcription : </a:t>
            </a:r>
            <a:endParaRPr lang="fr-FR" sz="1200" b="0" dirty="0">
              <a:effectLst/>
            </a:endParaRPr>
          </a:p>
          <a:p>
            <a:pPr marL="228600" indent="-228600" rtl="0">
              <a:spcBef>
                <a:spcPts val="0"/>
              </a:spcBef>
              <a:spcAft>
                <a:spcPts val="0"/>
              </a:spcAft>
            </a:pPr>
            <a:r>
              <a:rPr lang="fr-FR" sz="1200" b="1" i="0" u="none" strike="noStrike" dirty="0">
                <a:solidFill>
                  <a:srgbClr val="000000"/>
                </a:solidFill>
                <a:effectLst/>
                <a:latin typeface="Calibri" panose="020F0502020204030204" pitchFamily="34" charset="0"/>
              </a:rPr>
              <a:t>Léo :</a:t>
            </a:r>
            <a:r>
              <a:rPr lang="fr-FR" sz="1200" b="0" i="0" u="none" strike="noStrike" dirty="0">
                <a:solidFill>
                  <a:srgbClr val="000000"/>
                </a:solidFill>
                <a:effectLst/>
                <a:latin typeface="Calibri" panose="020F0502020204030204" pitchFamily="34" charset="0"/>
              </a:rPr>
              <a:t> Tu es en quelle classe ?   </a:t>
            </a:r>
            <a:endParaRPr lang="fr-FR" sz="1200" b="0" dirty="0">
              <a:effectLst/>
            </a:endParaRPr>
          </a:p>
          <a:p>
            <a:pPr marL="228600" indent="-228600" rtl="0">
              <a:spcBef>
                <a:spcPts val="0"/>
              </a:spcBef>
              <a:spcAft>
                <a:spcPts val="0"/>
              </a:spcAft>
            </a:pPr>
            <a:r>
              <a:rPr lang="fr-FR" sz="1200" b="1" i="0" u="none" strike="noStrike" dirty="0">
                <a:solidFill>
                  <a:srgbClr val="000000"/>
                </a:solidFill>
                <a:effectLst/>
                <a:latin typeface="Calibri" panose="020F0502020204030204" pitchFamily="34" charset="0"/>
              </a:rPr>
              <a:t>Karim </a:t>
            </a:r>
            <a:r>
              <a:rPr lang="fr-FR" sz="1200" b="0" i="0" u="none" strike="noStrike" dirty="0">
                <a:solidFill>
                  <a:srgbClr val="000000"/>
                </a:solidFill>
                <a:effectLst/>
                <a:latin typeface="Calibri" panose="020F0502020204030204" pitchFamily="34" charset="0"/>
              </a:rPr>
              <a:t>: Je suis en EB3.  Et toi ?</a:t>
            </a:r>
            <a:endParaRPr lang="fr-FR" sz="1200" b="0" dirty="0">
              <a:effectLst/>
            </a:endParaRPr>
          </a:p>
          <a:p>
            <a:pPr marL="228600" indent="-228600" rtl="0">
              <a:spcBef>
                <a:spcPts val="0"/>
              </a:spcBef>
              <a:spcAft>
                <a:spcPts val="0"/>
              </a:spcAft>
            </a:pPr>
            <a:r>
              <a:rPr lang="fr-FR" sz="1200" b="1" i="0" u="none" strike="noStrike" dirty="0">
                <a:solidFill>
                  <a:srgbClr val="000000"/>
                </a:solidFill>
                <a:effectLst/>
                <a:latin typeface="Calibri" panose="020F0502020204030204" pitchFamily="34" charset="0"/>
              </a:rPr>
              <a:t>Léo : </a:t>
            </a:r>
            <a:r>
              <a:rPr lang="fr-FR" sz="1200" b="0" i="0" u="none" strike="noStrike" dirty="0">
                <a:solidFill>
                  <a:srgbClr val="000000"/>
                </a:solidFill>
                <a:effectLst/>
                <a:latin typeface="Calibri" panose="020F0502020204030204" pitchFamily="34" charset="0"/>
              </a:rPr>
              <a:t>Moi aussi, je suis en EB3 ! Tu habites où ?</a:t>
            </a:r>
            <a:endParaRPr lang="fr-FR" sz="1200" b="0" dirty="0">
              <a:effectLst/>
            </a:endParaRPr>
          </a:p>
          <a:p>
            <a:pPr marL="228600" indent="-228600" rtl="0">
              <a:spcBef>
                <a:spcPts val="0"/>
              </a:spcBef>
              <a:spcAft>
                <a:spcPts val="0"/>
              </a:spcAft>
            </a:pPr>
            <a:r>
              <a:rPr lang="fr-FR" sz="1200" b="1" i="0" u="none" strike="noStrike" dirty="0">
                <a:solidFill>
                  <a:srgbClr val="000000"/>
                </a:solidFill>
                <a:effectLst/>
                <a:latin typeface="Calibri" panose="020F0502020204030204" pitchFamily="34" charset="0"/>
              </a:rPr>
              <a:t>Karim :</a:t>
            </a:r>
            <a:r>
              <a:rPr lang="fr-FR" sz="1200" b="0" i="0" u="none" strike="noStrike" dirty="0">
                <a:solidFill>
                  <a:srgbClr val="000000"/>
                </a:solidFill>
                <a:effectLst/>
                <a:latin typeface="Calibri" panose="020F0502020204030204" pitchFamily="34" charset="0"/>
              </a:rPr>
              <a:t> J’habite à </a:t>
            </a:r>
            <a:r>
              <a:rPr lang="fr-FR" sz="1200" b="0" i="0" u="none" strike="noStrike" dirty="0" err="1">
                <a:solidFill>
                  <a:srgbClr val="000000"/>
                </a:solidFill>
                <a:effectLst/>
                <a:latin typeface="Calibri" panose="020F0502020204030204" pitchFamily="34" charset="0"/>
              </a:rPr>
              <a:t>Hazmieh</a:t>
            </a:r>
            <a:r>
              <a:rPr lang="fr-FR" sz="1200" b="0" i="0" u="none" strike="noStrike" dirty="0">
                <a:solidFill>
                  <a:srgbClr val="000000"/>
                </a:solidFill>
                <a:effectLst/>
                <a:latin typeface="Calibri" panose="020F0502020204030204" pitchFamily="34" charset="0"/>
              </a:rPr>
              <a:t>. </a:t>
            </a:r>
            <a:endParaRPr lang="fr-FR" sz="1200" b="0" dirty="0">
              <a:effectLst/>
            </a:endParaRPr>
          </a:p>
          <a:p>
            <a:pPr marL="228600" indent="-228600" rtl="0">
              <a:spcBef>
                <a:spcPts val="0"/>
              </a:spcBef>
              <a:spcAft>
                <a:spcPts val="0"/>
              </a:spcAft>
            </a:pPr>
            <a:r>
              <a:rPr lang="fr-FR" sz="1200" b="1" i="0" u="none" strike="noStrike" dirty="0">
                <a:solidFill>
                  <a:srgbClr val="000000"/>
                </a:solidFill>
                <a:effectLst/>
                <a:latin typeface="Calibri" panose="020F0502020204030204" pitchFamily="34" charset="0"/>
              </a:rPr>
              <a:t>Léo :</a:t>
            </a:r>
            <a:r>
              <a:rPr lang="fr-FR" sz="1200" b="0" i="0" u="none" strike="noStrike" dirty="0">
                <a:solidFill>
                  <a:srgbClr val="000000"/>
                </a:solidFill>
                <a:effectLst/>
                <a:latin typeface="Calibri" panose="020F0502020204030204" pitchFamily="34" charset="0"/>
              </a:rPr>
              <a:t> Moi,</a:t>
            </a:r>
            <a:r>
              <a:rPr lang="fr-FR" sz="1200" b="1" i="0" u="none" strike="noStrike" dirty="0">
                <a:solidFill>
                  <a:srgbClr val="000000"/>
                </a:solidFill>
                <a:effectLst/>
                <a:latin typeface="Calibri" panose="020F0502020204030204" pitchFamily="34" charset="0"/>
              </a:rPr>
              <a:t> </a:t>
            </a:r>
            <a:r>
              <a:rPr lang="fr-FR" sz="1200" b="0" i="0" u="none" strike="noStrike" dirty="0">
                <a:solidFill>
                  <a:srgbClr val="000000"/>
                </a:solidFill>
                <a:effectLst/>
                <a:latin typeface="Calibri" panose="020F0502020204030204" pitchFamily="34" charset="0"/>
              </a:rPr>
              <a:t>j’habite à </a:t>
            </a:r>
            <a:r>
              <a:rPr lang="fr-FR" sz="1200" b="0" i="0" u="none" strike="noStrike" dirty="0" err="1">
                <a:solidFill>
                  <a:srgbClr val="000000"/>
                </a:solidFill>
                <a:effectLst/>
                <a:latin typeface="Calibri" panose="020F0502020204030204" pitchFamily="34" charset="0"/>
              </a:rPr>
              <a:t>Sodeco</a:t>
            </a:r>
            <a:r>
              <a:rPr lang="fr-FR" sz="1200" b="0" i="0" u="none" strike="noStrike" dirty="0">
                <a:solidFill>
                  <a:srgbClr val="000000"/>
                </a:solidFill>
                <a:effectLst/>
                <a:latin typeface="Calibri" panose="020F0502020204030204" pitchFamily="34" charset="0"/>
              </a:rPr>
              <a:t>.  </a:t>
            </a:r>
            <a:endParaRPr lang="fr-FR" sz="1200" b="0" dirty="0">
              <a:effectLst/>
            </a:endParaRPr>
          </a:p>
          <a:p>
            <a:br>
              <a:rPr lang="fr-FR" sz="1200" dirty="0"/>
            </a:br>
            <a:br>
              <a:rPr lang="en-US" sz="1200" dirty="0"/>
            </a:br>
            <a:endParaRPr lang="en-US" sz="1200"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Calibri"/>
                <a:ea typeface="Calibri"/>
                <a:cs typeface="Calibri"/>
                <a:sym typeface="Calibri"/>
              </a:rPr>
              <a:t>13</a:t>
            </a:fld>
            <a:endParaRPr lang="fr-F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110982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Calibri"/>
              <a:buNone/>
              <a:tabLst/>
              <a:defRPr/>
            </a:pPr>
            <a:r>
              <a:rPr lang="fr-FR" sz="1200" b="0" i="0" dirty="0"/>
              <a:t>VO :</a:t>
            </a:r>
          </a:p>
          <a:p>
            <a:pPr marL="228600" indent="-228600" rtl="0">
              <a:spcBef>
                <a:spcPts val="0"/>
              </a:spcBef>
              <a:spcAft>
                <a:spcPts val="0"/>
              </a:spcAft>
            </a:pPr>
            <a:endParaRPr lang="fr-FR" sz="1200" b="0" dirty="0">
              <a:effectLst/>
            </a:endParaRPr>
          </a:p>
          <a:p>
            <a:pPr marL="228600" indent="-228600" rtl="0">
              <a:spcBef>
                <a:spcPts val="0"/>
              </a:spcBef>
              <a:spcAft>
                <a:spcPts val="0"/>
              </a:spcAft>
            </a:pPr>
            <a:r>
              <a:rPr lang="fr-FR" sz="1200" b="1" i="1" u="none" strike="noStrike" dirty="0">
                <a:solidFill>
                  <a:srgbClr val="000000"/>
                </a:solidFill>
                <a:effectLst/>
                <a:latin typeface="Calibri" panose="020F0502020204030204" pitchFamily="34" charset="0"/>
              </a:rPr>
              <a:t>Où habite Léo ?</a:t>
            </a:r>
            <a:endParaRPr lang="fr-FR" sz="1200" b="0" dirty="0">
              <a:effectLst/>
            </a:endParaRPr>
          </a:p>
          <a:p>
            <a:pPr marL="228600" indent="-228600" rtl="0">
              <a:spcBef>
                <a:spcPts val="0"/>
              </a:spcBef>
              <a:spcAft>
                <a:spcPts val="0"/>
              </a:spcAft>
            </a:pPr>
            <a:endParaRPr lang="fr-FR" sz="1200" b="0" dirty="0">
              <a:effectLst/>
            </a:endParaRPr>
          </a:p>
          <a:p>
            <a:pPr marL="228600" indent="-228600" rtl="0">
              <a:spcBef>
                <a:spcPts val="0"/>
              </a:spcBef>
              <a:spcAft>
                <a:spcPts val="0"/>
              </a:spcAft>
            </a:pPr>
            <a:r>
              <a:rPr lang="fr-FR" sz="1200" b="0" i="0" u="none" strike="noStrike" dirty="0">
                <a:solidFill>
                  <a:srgbClr val="000000"/>
                </a:solidFill>
                <a:effectLst/>
                <a:latin typeface="Calibri" panose="020F0502020204030204" pitchFamily="34" charset="0"/>
              </a:rPr>
              <a:t>VO pour les réponses : </a:t>
            </a:r>
            <a:r>
              <a:rPr lang="fr-FR" sz="1200" b="1" i="1" u="none" strike="noStrike" dirty="0">
                <a:solidFill>
                  <a:srgbClr val="000000"/>
                </a:solidFill>
                <a:effectLst/>
                <a:latin typeface="Calibri" panose="020F0502020204030204" pitchFamily="34" charset="0"/>
              </a:rPr>
              <a:t>Bravo.</a:t>
            </a:r>
            <a:endParaRPr lang="fr-FR" sz="1200" b="0" dirty="0">
              <a:effectLst/>
            </a:endParaRPr>
          </a:p>
          <a:p>
            <a:pPr marL="228600" indent="-228600" rtl="0">
              <a:spcBef>
                <a:spcPts val="0"/>
              </a:spcBef>
              <a:spcAft>
                <a:spcPts val="0"/>
              </a:spcAft>
            </a:pPr>
            <a:r>
              <a:rPr lang="fr-FR" sz="1200" b="0" i="0" u="none" strike="noStrike" dirty="0">
                <a:solidFill>
                  <a:srgbClr val="000000"/>
                </a:solidFill>
                <a:effectLst/>
                <a:latin typeface="Calibri" panose="020F0502020204030204" pitchFamily="34" charset="0"/>
              </a:rPr>
              <a:t>VO pour les réponses incorrectes : </a:t>
            </a:r>
            <a:r>
              <a:rPr lang="fr-FR" sz="1200" b="1" i="1" u="none" strike="noStrike" dirty="0">
                <a:solidFill>
                  <a:srgbClr val="000000"/>
                </a:solidFill>
                <a:effectLst/>
                <a:latin typeface="Calibri" panose="020F0502020204030204" pitchFamily="34" charset="0"/>
              </a:rPr>
              <a:t>Oups ! Léo habite à </a:t>
            </a:r>
            <a:r>
              <a:rPr lang="fr-FR" sz="1200" b="1" i="1" u="none" strike="noStrike" dirty="0" err="1">
                <a:solidFill>
                  <a:srgbClr val="000000"/>
                </a:solidFill>
                <a:effectLst/>
                <a:latin typeface="Calibri" panose="020F0502020204030204" pitchFamily="34" charset="0"/>
              </a:rPr>
              <a:t>Sodeco</a:t>
            </a:r>
            <a:endParaRPr lang="fr-FR" sz="1200" b="0" dirty="0">
              <a:effectLst/>
            </a:endParaRPr>
          </a:p>
          <a:p>
            <a:pPr marL="228600" indent="-228600" rtl="0">
              <a:spcBef>
                <a:spcPts val="0"/>
              </a:spcBef>
              <a:spcAft>
                <a:spcPts val="0"/>
              </a:spcAft>
            </a:pPr>
            <a:endParaRPr lang="fr-FR" sz="1200" b="0" dirty="0">
              <a:effectLst/>
            </a:endParaRPr>
          </a:p>
          <a:p>
            <a:pPr marL="228600" indent="-228600" rtl="0">
              <a:spcBef>
                <a:spcPts val="0"/>
              </a:spcBef>
              <a:spcAft>
                <a:spcPts val="0"/>
              </a:spcAft>
            </a:pPr>
            <a:r>
              <a:rPr lang="fr-FR" sz="1200" b="0" i="0" u="none" strike="noStrike" dirty="0">
                <a:solidFill>
                  <a:srgbClr val="000000"/>
                </a:solidFill>
                <a:effectLst/>
                <a:latin typeface="Calibri" panose="020F0502020204030204" pitchFamily="34" charset="0"/>
              </a:rPr>
              <a:t>Corrigé : </a:t>
            </a:r>
            <a:r>
              <a:rPr lang="fr-FR" sz="1200" b="1" i="1" u="none" strike="noStrike" dirty="0">
                <a:solidFill>
                  <a:srgbClr val="000000"/>
                </a:solidFill>
                <a:effectLst/>
                <a:latin typeface="Calibri" panose="020F0502020204030204" pitchFamily="34" charset="0"/>
              </a:rPr>
              <a:t> </a:t>
            </a:r>
            <a:r>
              <a:rPr lang="fr-FR" sz="1200" b="0" i="0" u="none" strike="noStrike" dirty="0">
                <a:solidFill>
                  <a:srgbClr val="000000"/>
                </a:solidFill>
                <a:effectLst/>
                <a:latin typeface="Calibri" panose="020F0502020204030204" pitchFamily="34" charset="0"/>
              </a:rPr>
              <a:t>Léo habite à </a:t>
            </a:r>
            <a:r>
              <a:rPr lang="fr-FR" sz="1200" b="0" i="0" u="none" strike="noStrike" dirty="0" err="1">
                <a:solidFill>
                  <a:srgbClr val="000000"/>
                </a:solidFill>
                <a:effectLst/>
                <a:latin typeface="Calibri" panose="020F0502020204030204" pitchFamily="34" charset="0"/>
              </a:rPr>
              <a:t>Sodeco</a:t>
            </a:r>
            <a:r>
              <a:rPr lang="fr-FR" sz="1200" b="0" i="0" u="none" strike="noStrike" dirty="0">
                <a:solidFill>
                  <a:srgbClr val="000000"/>
                </a:solidFill>
                <a:effectLst/>
                <a:latin typeface="Calibri" panose="020F0502020204030204" pitchFamily="34" charset="0"/>
              </a:rPr>
              <a:t>.</a:t>
            </a:r>
            <a:endParaRPr lang="fr-FR" sz="1200" b="0" dirty="0">
              <a:effectLst/>
            </a:endParaRPr>
          </a:p>
          <a:p>
            <a:pPr marL="228600" indent="-228600" rtl="0">
              <a:spcBef>
                <a:spcPts val="0"/>
              </a:spcBef>
              <a:spcAft>
                <a:spcPts val="0"/>
              </a:spcAft>
            </a:pPr>
            <a:br>
              <a:rPr lang="fr-FR" sz="1200" b="0" i="0" u="none" strike="noStrike" dirty="0">
                <a:solidFill>
                  <a:srgbClr val="000000"/>
                </a:solidFill>
                <a:effectLst/>
                <a:latin typeface="Calibri" panose="020F0502020204030204" pitchFamily="34" charset="0"/>
              </a:rPr>
            </a:br>
            <a:br>
              <a:rPr lang="fr-FR" sz="1200" b="0" i="0" u="none" strike="noStrike" dirty="0">
                <a:solidFill>
                  <a:srgbClr val="000000"/>
                </a:solidFill>
                <a:effectLst/>
                <a:latin typeface="Calibri" panose="020F0502020204030204" pitchFamily="34" charset="0"/>
              </a:rPr>
            </a:br>
            <a:endParaRPr lang="fr-FR" sz="1200" b="0" dirty="0">
              <a:effectLst/>
            </a:endParaRPr>
          </a:p>
          <a:p>
            <a:br>
              <a:rPr lang="fr-FR" sz="1200" dirty="0"/>
            </a:br>
            <a:br>
              <a:rPr lang="en-US" sz="1200" dirty="0"/>
            </a:br>
            <a:endParaRPr lang="en-US" sz="1200"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Calibri"/>
                <a:ea typeface="Calibri"/>
                <a:cs typeface="Calibri"/>
                <a:sym typeface="Calibri"/>
              </a:rPr>
              <a:t>14</a:t>
            </a:fld>
            <a:endParaRPr lang="fr-F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387350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Calibri"/>
              <a:buNone/>
              <a:tabLst/>
              <a:defRPr/>
            </a:pPr>
            <a:r>
              <a:rPr lang="fr-FR" sz="1200" b="0" i="0" dirty="0"/>
              <a:t>VO :</a:t>
            </a:r>
          </a:p>
          <a:p>
            <a:pPr marL="228600" indent="-228600" rtl="0">
              <a:spcBef>
                <a:spcPts val="0"/>
              </a:spcBef>
              <a:spcAft>
                <a:spcPts val="0"/>
              </a:spcAft>
            </a:pPr>
            <a:endParaRPr lang="fr-FR" sz="1200" b="0" dirty="0">
              <a:effectLst/>
            </a:endParaRPr>
          </a:p>
          <a:p>
            <a:pPr marL="228600" indent="-228600" rtl="0">
              <a:spcBef>
                <a:spcPts val="0"/>
              </a:spcBef>
              <a:spcAft>
                <a:spcPts val="0"/>
              </a:spcAft>
            </a:pPr>
            <a:r>
              <a:rPr lang="fr-FR" sz="1200" b="1" i="1" u="none" strike="noStrike" dirty="0">
                <a:solidFill>
                  <a:srgbClr val="000000"/>
                </a:solidFill>
                <a:effectLst/>
                <a:latin typeface="Calibri" panose="020F0502020204030204" pitchFamily="34" charset="0"/>
              </a:rPr>
              <a:t>Où habite Karim ?</a:t>
            </a:r>
            <a:endParaRPr lang="fr-FR" sz="1200" b="0" dirty="0">
              <a:effectLst/>
            </a:endParaRPr>
          </a:p>
          <a:p>
            <a:pPr marL="228600" indent="-228600" rtl="0">
              <a:spcBef>
                <a:spcPts val="0"/>
              </a:spcBef>
              <a:spcAft>
                <a:spcPts val="0"/>
              </a:spcAft>
            </a:pPr>
            <a:endParaRPr lang="fr-FR" sz="1200" b="0" dirty="0">
              <a:effectLst/>
            </a:endParaRPr>
          </a:p>
          <a:p>
            <a:pPr marL="228600" indent="-228600" rtl="0">
              <a:spcBef>
                <a:spcPts val="0"/>
              </a:spcBef>
              <a:spcAft>
                <a:spcPts val="0"/>
              </a:spcAft>
            </a:pPr>
            <a:r>
              <a:rPr lang="fr-FR" sz="1200" b="0" i="0" u="none" strike="noStrike" dirty="0">
                <a:solidFill>
                  <a:srgbClr val="000000"/>
                </a:solidFill>
                <a:effectLst/>
                <a:latin typeface="Calibri" panose="020F0502020204030204" pitchFamily="34" charset="0"/>
              </a:rPr>
              <a:t>VO pour les réponses : </a:t>
            </a:r>
            <a:r>
              <a:rPr lang="fr-FR" sz="1200" b="1" i="1" u="none" strike="noStrike" dirty="0">
                <a:solidFill>
                  <a:srgbClr val="000000"/>
                </a:solidFill>
                <a:effectLst/>
                <a:latin typeface="Calibri" panose="020F0502020204030204" pitchFamily="34" charset="0"/>
              </a:rPr>
              <a:t>Bravo.</a:t>
            </a:r>
            <a:endParaRPr lang="fr-FR" sz="1200" b="0" dirty="0">
              <a:effectLst/>
            </a:endParaRPr>
          </a:p>
          <a:p>
            <a:pPr marL="228600" indent="-228600" rtl="0">
              <a:spcBef>
                <a:spcPts val="0"/>
              </a:spcBef>
              <a:spcAft>
                <a:spcPts val="0"/>
              </a:spcAft>
            </a:pPr>
            <a:r>
              <a:rPr lang="fr-FR" sz="1200" b="0" i="0" u="none" strike="noStrike" dirty="0">
                <a:solidFill>
                  <a:srgbClr val="000000"/>
                </a:solidFill>
                <a:effectLst/>
                <a:latin typeface="Calibri" panose="020F0502020204030204" pitchFamily="34" charset="0"/>
              </a:rPr>
              <a:t>VO pour les réponses incorrectes : </a:t>
            </a:r>
            <a:r>
              <a:rPr lang="fr-FR" sz="1200" b="1" i="1" u="none" strike="noStrike" dirty="0">
                <a:solidFill>
                  <a:srgbClr val="000000"/>
                </a:solidFill>
                <a:effectLst/>
                <a:latin typeface="Calibri" panose="020F0502020204030204" pitchFamily="34" charset="0"/>
              </a:rPr>
              <a:t>Oups ! Karim habite à </a:t>
            </a:r>
            <a:r>
              <a:rPr lang="fr-FR" sz="1200" b="1" i="1" u="none" strike="noStrike" dirty="0" err="1">
                <a:solidFill>
                  <a:srgbClr val="000000"/>
                </a:solidFill>
                <a:effectLst/>
                <a:latin typeface="Calibri" panose="020F0502020204030204" pitchFamily="34" charset="0"/>
              </a:rPr>
              <a:t>Hazmieh</a:t>
            </a:r>
            <a:r>
              <a:rPr lang="fr-FR" sz="1200" b="0" i="1" u="none" strike="noStrike" dirty="0">
                <a:solidFill>
                  <a:srgbClr val="000000"/>
                </a:solidFill>
                <a:effectLst/>
                <a:latin typeface="Calibri" panose="020F0502020204030204" pitchFamily="34" charset="0"/>
              </a:rPr>
              <a:t>.</a:t>
            </a:r>
            <a:endParaRPr lang="fr-FR" sz="1200" b="0" dirty="0">
              <a:effectLst/>
            </a:endParaRPr>
          </a:p>
          <a:p>
            <a:pPr marL="228600" indent="-228600" rtl="0">
              <a:spcBef>
                <a:spcPts val="0"/>
              </a:spcBef>
              <a:spcAft>
                <a:spcPts val="0"/>
              </a:spcAft>
            </a:pPr>
            <a:endParaRPr lang="fr-FR" sz="1200" b="0" dirty="0">
              <a:effectLst/>
            </a:endParaRPr>
          </a:p>
          <a:p>
            <a:pPr marL="228600" indent="-228600" rtl="0">
              <a:spcBef>
                <a:spcPts val="0"/>
              </a:spcBef>
              <a:spcAft>
                <a:spcPts val="0"/>
              </a:spcAft>
            </a:pPr>
            <a:r>
              <a:rPr lang="fr-FR" sz="1200" b="0" i="0" u="none" strike="noStrike" dirty="0">
                <a:solidFill>
                  <a:srgbClr val="000000"/>
                </a:solidFill>
                <a:effectLst/>
                <a:latin typeface="Calibri" panose="020F0502020204030204" pitchFamily="34" charset="0"/>
              </a:rPr>
              <a:t>Corrigé : Karim habite à </a:t>
            </a:r>
            <a:r>
              <a:rPr lang="fr-FR" sz="1200" b="0" i="0" u="none" strike="noStrike" dirty="0" err="1">
                <a:solidFill>
                  <a:srgbClr val="000000"/>
                </a:solidFill>
                <a:effectLst/>
                <a:latin typeface="Calibri" panose="020F0502020204030204" pitchFamily="34" charset="0"/>
              </a:rPr>
              <a:t>Hazmieh</a:t>
            </a:r>
            <a:r>
              <a:rPr lang="fr-FR" sz="1200" b="0" i="0" u="none" strike="noStrike" dirty="0">
                <a:solidFill>
                  <a:srgbClr val="000000"/>
                </a:solidFill>
                <a:effectLst/>
                <a:latin typeface="Calibri" panose="020F0502020204030204" pitchFamily="34" charset="0"/>
              </a:rPr>
              <a:t>.</a:t>
            </a:r>
            <a:endParaRPr lang="fr-FR" sz="1200" b="0" dirty="0">
              <a:effectLst/>
            </a:endParaRPr>
          </a:p>
          <a:p>
            <a:pPr marL="228600" indent="-228600" rtl="0">
              <a:spcBef>
                <a:spcPts val="0"/>
              </a:spcBef>
              <a:spcAft>
                <a:spcPts val="0"/>
              </a:spcAft>
            </a:pPr>
            <a:br>
              <a:rPr lang="fr-FR" sz="1200" b="0" i="0" u="none" strike="noStrike" dirty="0">
                <a:solidFill>
                  <a:srgbClr val="000000"/>
                </a:solidFill>
                <a:effectLst/>
                <a:latin typeface="Calibri" panose="020F0502020204030204" pitchFamily="34" charset="0"/>
              </a:rPr>
            </a:br>
            <a:br>
              <a:rPr lang="fr-FR" sz="1200" b="0" i="0" u="none" strike="noStrike" dirty="0">
                <a:solidFill>
                  <a:srgbClr val="000000"/>
                </a:solidFill>
                <a:effectLst/>
                <a:latin typeface="Calibri" panose="020F0502020204030204" pitchFamily="34" charset="0"/>
              </a:rPr>
            </a:br>
            <a:endParaRPr lang="fr-FR" sz="1200" b="0" dirty="0">
              <a:effectLst/>
            </a:endParaRPr>
          </a:p>
          <a:p>
            <a:br>
              <a:rPr lang="fr-FR" sz="1200" dirty="0"/>
            </a:br>
            <a:br>
              <a:rPr lang="en-US" sz="1200" dirty="0"/>
            </a:br>
            <a:endParaRPr lang="en-US" sz="1200"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Calibri"/>
                <a:ea typeface="Calibri"/>
                <a:cs typeface="Calibri"/>
                <a:sym typeface="Calibri"/>
              </a:rPr>
              <a:t>15</a:t>
            </a:fld>
            <a:endParaRPr lang="fr-F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2827434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Calibri"/>
              <a:buNone/>
              <a:tabLst/>
              <a:defRPr/>
            </a:pPr>
            <a:r>
              <a:rPr lang="fr-FR" sz="1200" b="0" i="0" dirty="0"/>
              <a:t>VO :</a:t>
            </a:r>
          </a:p>
          <a:p>
            <a:pPr marL="2286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1" i="1" u="none" strike="noStrike" dirty="0">
                <a:solidFill>
                  <a:srgbClr val="000000"/>
                </a:solidFill>
                <a:effectLst/>
                <a:latin typeface="Calibri" panose="020F0502020204030204" pitchFamily="34" charset="0"/>
              </a:rPr>
              <a:t>Ecoute une autre partie du dialogue et réponds aux questions.</a:t>
            </a:r>
            <a:endParaRPr lang="fr-FR" sz="1200" b="0" dirty="0">
              <a:effectLst/>
            </a:endParaRPr>
          </a:p>
          <a:p>
            <a:pPr marL="228600" indent="-228600" rtl="0">
              <a:spcBef>
                <a:spcPts val="0"/>
              </a:spcBef>
              <a:spcAft>
                <a:spcPts val="0"/>
              </a:spcAft>
            </a:pPr>
            <a:r>
              <a:rPr lang="fr-FR" sz="1200" b="0" i="0" u="sng" dirty="0">
                <a:solidFill>
                  <a:srgbClr val="000000"/>
                </a:solidFill>
                <a:effectLst/>
                <a:latin typeface="Calibri" panose="020F0502020204030204" pitchFamily="34" charset="0"/>
              </a:rPr>
              <a:t>Transcription : </a:t>
            </a:r>
            <a:br>
              <a:rPr lang="fr-FR" sz="1200" b="0" i="0" u="none" strike="noStrike" dirty="0">
                <a:solidFill>
                  <a:srgbClr val="000000"/>
                </a:solidFill>
                <a:effectLst/>
                <a:latin typeface="Calibri" panose="020F0502020204030204" pitchFamily="34" charset="0"/>
              </a:rPr>
            </a:br>
            <a:endParaRPr lang="fr-FR" sz="1200" b="0" dirty="0">
              <a:effectLst/>
            </a:endParaRPr>
          </a:p>
          <a:p>
            <a:pPr marL="228600" indent="-228600" rtl="0">
              <a:spcBef>
                <a:spcPts val="0"/>
              </a:spcBef>
              <a:spcAft>
                <a:spcPts val="0"/>
              </a:spcAft>
            </a:pPr>
            <a:r>
              <a:rPr lang="fr-FR" sz="1200" b="1" i="1" u="none" strike="noStrike" dirty="0">
                <a:solidFill>
                  <a:srgbClr val="000000"/>
                </a:solidFill>
                <a:effectLst/>
                <a:latin typeface="Calibri" panose="020F0502020204030204" pitchFamily="34" charset="0"/>
              </a:rPr>
              <a:t>Léo : </a:t>
            </a:r>
            <a:r>
              <a:rPr lang="fr-FR" sz="1200" b="0" i="0" u="none" strike="noStrike" dirty="0">
                <a:solidFill>
                  <a:srgbClr val="000000"/>
                </a:solidFill>
                <a:effectLst/>
                <a:latin typeface="Calibri" panose="020F0502020204030204" pitchFamily="34" charset="0"/>
              </a:rPr>
              <a:t>Tu as des frères et des sœurs ? </a:t>
            </a:r>
            <a:endParaRPr lang="fr-FR" sz="1200" b="0" dirty="0">
              <a:effectLst/>
            </a:endParaRPr>
          </a:p>
          <a:p>
            <a:pPr marL="228600" indent="-228600" rtl="0">
              <a:spcBef>
                <a:spcPts val="0"/>
              </a:spcBef>
              <a:spcAft>
                <a:spcPts val="0"/>
              </a:spcAft>
            </a:pPr>
            <a:r>
              <a:rPr lang="fr-FR" sz="1200" b="0" i="0" u="none" strike="noStrike" dirty="0">
                <a:solidFill>
                  <a:srgbClr val="000000"/>
                </a:solidFill>
                <a:effectLst/>
                <a:latin typeface="Calibri" panose="020F0502020204030204" pitchFamily="34" charset="0"/>
              </a:rPr>
              <a:t> </a:t>
            </a:r>
            <a:r>
              <a:rPr lang="fr-FR" sz="1200" b="1" i="0" u="none" strike="noStrike" dirty="0">
                <a:solidFill>
                  <a:srgbClr val="000000"/>
                </a:solidFill>
                <a:effectLst/>
                <a:latin typeface="Calibri" panose="020F0502020204030204" pitchFamily="34" charset="0"/>
              </a:rPr>
              <a:t>Karim</a:t>
            </a:r>
            <a:r>
              <a:rPr lang="fr-FR" sz="1200" b="0" i="0" u="none" strike="noStrike" dirty="0">
                <a:solidFill>
                  <a:srgbClr val="000000"/>
                </a:solidFill>
                <a:effectLst/>
                <a:latin typeface="Calibri" panose="020F0502020204030204" pitchFamily="34" charset="0"/>
              </a:rPr>
              <a:t> : J’ai un frère ! Il s’appelle Marc ! Le voilà, assis derrière. </a:t>
            </a:r>
            <a:endParaRPr lang="fr-FR" sz="1200" b="0" dirty="0">
              <a:effectLst/>
            </a:endParaRPr>
          </a:p>
          <a:p>
            <a:pPr marL="228600" indent="-228600" rtl="0">
              <a:spcBef>
                <a:spcPts val="0"/>
              </a:spcBef>
              <a:spcAft>
                <a:spcPts val="0"/>
              </a:spcAft>
            </a:pPr>
            <a:r>
              <a:rPr lang="fr-FR" sz="1200" b="1" i="0" u="none" strike="noStrike" dirty="0">
                <a:solidFill>
                  <a:srgbClr val="000000"/>
                </a:solidFill>
                <a:effectLst/>
                <a:latin typeface="Calibri" panose="020F0502020204030204" pitchFamily="34" charset="0"/>
              </a:rPr>
              <a:t>Léo </a:t>
            </a:r>
            <a:r>
              <a:rPr lang="fr-FR" sz="1200" b="0" i="0" u="none" strike="noStrike" dirty="0">
                <a:solidFill>
                  <a:srgbClr val="000000"/>
                </a:solidFill>
                <a:effectLst/>
                <a:latin typeface="Calibri" panose="020F0502020204030204" pitchFamily="34" charset="0"/>
              </a:rPr>
              <a:t>: J’ai deux petites sœurs. Elles s’appellent Lucie et Léa.</a:t>
            </a:r>
            <a:endParaRPr lang="fr-FR" sz="1200" b="0" dirty="0">
              <a:effectLst/>
            </a:endParaRPr>
          </a:p>
          <a:p>
            <a:pPr marL="228600" indent="-228600" rtl="0">
              <a:spcBef>
                <a:spcPts val="0"/>
              </a:spcBef>
              <a:spcAft>
                <a:spcPts val="0"/>
              </a:spcAft>
            </a:pPr>
            <a:r>
              <a:rPr lang="fr-FR" sz="1200" b="1" i="0" u="none" strike="noStrike" dirty="0">
                <a:solidFill>
                  <a:srgbClr val="000000"/>
                </a:solidFill>
                <a:effectLst/>
                <a:latin typeface="Calibri" panose="020F0502020204030204" pitchFamily="34" charset="0"/>
              </a:rPr>
              <a:t>Karim</a:t>
            </a:r>
            <a:r>
              <a:rPr lang="fr-FR" sz="1200" b="0" i="0" u="none" strike="noStrike" dirty="0">
                <a:solidFill>
                  <a:srgbClr val="000000"/>
                </a:solidFill>
                <a:effectLst/>
                <a:latin typeface="Calibri" panose="020F0502020204030204" pitchFamily="34" charset="0"/>
              </a:rPr>
              <a:t> : </a:t>
            </a:r>
            <a:r>
              <a:rPr lang="fr-FR" sz="1200" b="0" i="1" u="none" strike="noStrike" dirty="0">
                <a:solidFill>
                  <a:srgbClr val="000000"/>
                </a:solidFill>
                <a:effectLst/>
                <a:latin typeface="Calibri" panose="020F0502020204030204" pitchFamily="34" charset="0"/>
              </a:rPr>
              <a:t>[le bus s'arrête et les élèves commencent à descendre]</a:t>
            </a:r>
            <a:endParaRPr lang="fr-FR" sz="1200" b="0" dirty="0">
              <a:effectLst/>
            </a:endParaRPr>
          </a:p>
          <a:p>
            <a:pPr marL="228600" indent="-228600" rtl="0">
              <a:spcBef>
                <a:spcPts val="0"/>
              </a:spcBef>
              <a:spcAft>
                <a:spcPts val="0"/>
              </a:spcAft>
            </a:pPr>
            <a:r>
              <a:rPr lang="fr-FR" sz="1200" b="0" i="0" u="none" strike="noStrike" dirty="0">
                <a:solidFill>
                  <a:srgbClr val="000000"/>
                </a:solidFill>
                <a:effectLst/>
                <a:latin typeface="Calibri" panose="020F0502020204030204" pitchFamily="34" charset="0"/>
              </a:rPr>
              <a:t>Oh ! On est arrivés. La cloche va sonner, dépêchons-nous. </a:t>
            </a:r>
            <a:endParaRPr lang="fr-FR" sz="1200" b="0" dirty="0">
              <a:effectLst/>
            </a:endParaRPr>
          </a:p>
          <a:p>
            <a:pPr marL="228600" indent="-228600" rtl="0">
              <a:spcBef>
                <a:spcPts val="0"/>
              </a:spcBef>
              <a:spcAft>
                <a:spcPts val="0"/>
              </a:spcAft>
            </a:pPr>
            <a:br>
              <a:rPr lang="fr-FR" sz="1200" b="0" i="0" u="none" strike="noStrike" dirty="0">
                <a:solidFill>
                  <a:srgbClr val="000000"/>
                </a:solidFill>
                <a:effectLst/>
                <a:latin typeface="Calibri" panose="020F0502020204030204" pitchFamily="34" charset="0"/>
              </a:rPr>
            </a:br>
            <a:br>
              <a:rPr lang="fr-FR" sz="1200" b="0" i="0" u="none" strike="noStrike" dirty="0">
                <a:solidFill>
                  <a:srgbClr val="000000"/>
                </a:solidFill>
                <a:effectLst/>
                <a:latin typeface="Calibri" panose="020F0502020204030204" pitchFamily="34" charset="0"/>
              </a:rPr>
            </a:br>
            <a:endParaRPr lang="fr-FR" sz="1200" b="0" dirty="0">
              <a:effectLst/>
            </a:endParaRPr>
          </a:p>
          <a:p>
            <a:br>
              <a:rPr lang="fr-FR" sz="1200" dirty="0"/>
            </a:br>
            <a:br>
              <a:rPr lang="fr-FR" sz="1200" dirty="0"/>
            </a:br>
            <a:br>
              <a:rPr lang="en-US" sz="1200" dirty="0"/>
            </a:br>
            <a:endParaRPr lang="en-US" sz="1200"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Calibri"/>
                <a:ea typeface="Calibri"/>
                <a:cs typeface="Calibri"/>
                <a:sym typeface="Calibri"/>
              </a:rPr>
              <a:t>16</a:t>
            </a:fld>
            <a:endParaRPr lang="fr-F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5908021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Calibri"/>
              <a:buNone/>
              <a:tabLst/>
              <a:defRPr/>
            </a:pPr>
            <a:r>
              <a:rPr lang="fr-FR" sz="1200" b="0" i="0" dirty="0"/>
              <a:t>VO :</a:t>
            </a:r>
          </a:p>
          <a:p>
            <a:pPr marL="228600" indent="-228600" rtl="0">
              <a:spcBef>
                <a:spcPts val="0"/>
              </a:spcBef>
              <a:spcAft>
                <a:spcPts val="0"/>
              </a:spcAft>
            </a:pPr>
            <a:r>
              <a:rPr lang="fr-FR" sz="1200" b="1" i="1" u="none" strike="noStrike" dirty="0">
                <a:solidFill>
                  <a:srgbClr val="000000"/>
                </a:solidFill>
                <a:effectLst/>
                <a:latin typeface="Calibri" panose="020F0502020204030204" pitchFamily="34" charset="0"/>
              </a:rPr>
              <a:t>Combien de frères et de sœurs a Léo ?</a:t>
            </a:r>
            <a:endParaRPr lang="fr-FR" sz="1200" b="0" dirty="0">
              <a:effectLst/>
            </a:endParaRPr>
          </a:p>
          <a:p>
            <a:pPr marL="228600" indent="-228600" rtl="0">
              <a:spcBef>
                <a:spcPts val="0"/>
              </a:spcBef>
              <a:spcAft>
                <a:spcPts val="0"/>
              </a:spcAft>
            </a:pPr>
            <a:r>
              <a:rPr lang="fr-FR" sz="1200" b="0" i="0" u="none" strike="noStrike" dirty="0">
                <a:solidFill>
                  <a:srgbClr val="000000"/>
                </a:solidFill>
                <a:effectLst/>
                <a:latin typeface="Calibri" panose="020F0502020204030204" pitchFamily="34" charset="0"/>
              </a:rPr>
              <a:t>VO pour les réponses : </a:t>
            </a:r>
            <a:r>
              <a:rPr lang="fr-FR" sz="1200" b="1" i="1" u="none" strike="noStrike" dirty="0">
                <a:solidFill>
                  <a:srgbClr val="000000"/>
                </a:solidFill>
                <a:effectLst/>
                <a:latin typeface="Calibri" panose="020F0502020204030204" pitchFamily="34" charset="0"/>
              </a:rPr>
              <a:t>Bravo.</a:t>
            </a:r>
            <a:endParaRPr lang="fr-FR" sz="1200" b="0" dirty="0">
              <a:effectLst/>
            </a:endParaRPr>
          </a:p>
          <a:p>
            <a:pPr marL="228600" indent="-228600" rtl="0">
              <a:spcBef>
                <a:spcPts val="0"/>
              </a:spcBef>
              <a:spcAft>
                <a:spcPts val="0"/>
              </a:spcAft>
            </a:pPr>
            <a:r>
              <a:rPr lang="fr-FR" sz="1200" b="0" i="0" u="none" strike="noStrike" dirty="0">
                <a:solidFill>
                  <a:srgbClr val="000000"/>
                </a:solidFill>
                <a:effectLst/>
                <a:latin typeface="Calibri" panose="020F0502020204030204" pitchFamily="34" charset="0"/>
              </a:rPr>
              <a:t>VO pour les réponses incorrectes : </a:t>
            </a:r>
            <a:r>
              <a:rPr lang="fr-FR" sz="1200" b="1" i="1" u="none" strike="noStrike" dirty="0">
                <a:solidFill>
                  <a:srgbClr val="000000"/>
                </a:solidFill>
                <a:effectLst/>
                <a:latin typeface="Calibri" panose="020F0502020204030204" pitchFamily="34" charset="0"/>
              </a:rPr>
              <a:t>Oups ! Léo a deux sœurs </a:t>
            </a:r>
            <a:endParaRPr lang="fr-FR" sz="1200" b="0" dirty="0">
              <a:effectLst/>
            </a:endParaRPr>
          </a:p>
          <a:p>
            <a:pPr marL="228600" indent="-228600" rtl="0">
              <a:spcBef>
                <a:spcPts val="0"/>
              </a:spcBef>
              <a:spcAft>
                <a:spcPts val="0"/>
              </a:spcAft>
            </a:pPr>
            <a:endParaRPr lang="fr-FR" sz="1200" b="0" dirty="0">
              <a:effectLst/>
            </a:endParaRPr>
          </a:p>
          <a:p>
            <a:pPr marL="228600" indent="-228600" rtl="0">
              <a:spcBef>
                <a:spcPts val="0"/>
              </a:spcBef>
              <a:spcAft>
                <a:spcPts val="0"/>
              </a:spcAft>
            </a:pPr>
            <a:r>
              <a:rPr lang="fr-FR" sz="1200" b="0" i="1" u="none" strike="noStrike" dirty="0">
                <a:solidFill>
                  <a:srgbClr val="000000"/>
                </a:solidFill>
                <a:effectLst/>
                <a:latin typeface="Calibri" panose="020F0502020204030204" pitchFamily="34" charset="0"/>
              </a:rPr>
              <a:t>Corrigé :</a:t>
            </a:r>
            <a:endParaRPr lang="fr-FR" sz="1200" b="0" dirty="0">
              <a:effectLst/>
            </a:endParaRPr>
          </a:p>
          <a:p>
            <a:pPr marL="228600" indent="-228600" rtl="0">
              <a:spcBef>
                <a:spcPts val="0"/>
              </a:spcBef>
              <a:spcAft>
                <a:spcPts val="0"/>
              </a:spcAft>
            </a:pPr>
            <a:r>
              <a:rPr lang="fr-FR" sz="1200" b="0" i="0" u="none" strike="noStrike" dirty="0">
                <a:solidFill>
                  <a:srgbClr val="000000"/>
                </a:solidFill>
                <a:effectLst/>
                <a:latin typeface="Calibri" panose="020F0502020204030204" pitchFamily="34" charset="0"/>
              </a:rPr>
              <a:t>Léo a deux sœurs</a:t>
            </a:r>
            <a:endParaRPr lang="fr-FR" sz="1200" b="0" dirty="0">
              <a:effectLst/>
            </a:endParaRPr>
          </a:p>
          <a:p>
            <a:pPr marL="228600" indent="-228600" rtl="0">
              <a:spcBef>
                <a:spcPts val="0"/>
              </a:spcBef>
              <a:spcAft>
                <a:spcPts val="0"/>
              </a:spcAft>
            </a:pPr>
            <a:br>
              <a:rPr lang="fr-FR" b="0" dirty="0">
                <a:effectLst/>
              </a:rPr>
            </a:br>
            <a:br>
              <a:rPr lang="fr-FR" sz="1800" b="0" i="0" u="none" strike="noStrike" dirty="0">
                <a:solidFill>
                  <a:srgbClr val="000000"/>
                </a:solidFill>
                <a:effectLst/>
                <a:latin typeface="Calibri" panose="020F0502020204030204" pitchFamily="34" charset="0"/>
              </a:rPr>
            </a:br>
            <a:br>
              <a:rPr lang="fr-FR" sz="1800" b="0" i="0" u="none" strike="noStrike" dirty="0">
                <a:solidFill>
                  <a:srgbClr val="000000"/>
                </a:solidFill>
                <a:effectLst/>
                <a:latin typeface="Calibri" panose="020F0502020204030204" pitchFamily="34" charset="0"/>
              </a:rPr>
            </a:br>
            <a:endParaRPr lang="fr-FR" b="0" dirty="0">
              <a:effectLst/>
            </a:endParaRPr>
          </a:p>
          <a:p>
            <a:br>
              <a:rPr lang="fr-FR" dirty="0"/>
            </a:br>
            <a:br>
              <a:rPr lang="en-US" dirty="0"/>
            </a:br>
            <a:endParaRPr lang="en-US"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Calibri"/>
                <a:ea typeface="Calibri"/>
                <a:cs typeface="Calibri"/>
                <a:sym typeface="Calibri"/>
              </a:rPr>
              <a:t>17</a:t>
            </a:fld>
            <a:endParaRPr lang="fr-F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4505013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Calibri"/>
              <a:buNone/>
              <a:tabLst/>
              <a:defRPr/>
            </a:pPr>
            <a:r>
              <a:rPr lang="fr-FR" sz="1200" b="0" i="0" dirty="0"/>
              <a:t>VO :</a:t>
            </a:r>
          </a:p>
          <a:p>
            <a:pPr marL="228600" indent="-228600" rtl="0">
              <a:spcBef>
                <a:spcPts val="0"/>
              </a:spcBef>
              <a:spcAft>
                <a:spcPts val="0"/>
              </a:spcAft>
            </a:pPr>
            <a:r>
              <a:rPr lang="fr-FR" sz="1200" b="1" i="1" u="none" strike="noStrike" dirty="0">
                <a:solidFill>
                  <a:srgbClr val="000000"/>
                </a:solidFill>
                <a:effectLst/>
                <a:latin typeface="Calibri" panose="020F0502020204030204" pitchFamily="34" charset="0"/>
              </a:rPr>
              <a:t>Combien de frères et de sœurs a Karim ? </a:t>
            </a:r>
            <a:br>
              <a:rPr lang="fr-FR" sz="1200" b="0" i="0" u="none" strike="noStrike" dirty="0">
                <a:solidFill>
                  <a:srgbClr val="000000"/>
                </a:solidFill>
                <a:effectLst/>
                <a:latin typeface="Calibri" panose="020F0502020204030204" pitchFamily="34" charset="0"/>
              </a:rPr>
            </a:br>
            <a:endParaRPr lang="fr-FR" sz="1200" b="0" dirty="0">
              <a:effectLst/>
            </a:endParaRPr>
          </a:p>
          <a:p>
            <a:pPr marL="228600" indent="-228600" rtl="0">
              <a:spcBef>
                <a:spcPts val="0"/>
              </a:spcBef>
              <a:spcAft>
                <a:spcPts val="0"/>
              </a:spcAft>
            </a:pPr>
            <a:r>
              <a:rPr lang="fr-FR" sz="1200" b="0" i="0" u="none" strike="noStrike" dirty="0">
                <a:solidFill>
                  <a:srgbClr val="000000"/>
                </a:solidFill>
                <a:effectLst/>
                <a:latin typeface="Calibri" panose="020F0502020204030204" pitchFamily="34" charset="0"/>
              </a:rPr>
              <a:t>VO pour les réponses : </a:t>
            </a:r>
            <a:r>
              <a:rPr lang="fr-FR" sz="1200" b="1" i="1" u="none" strike="noStrike" dirty="0">
                <a:solidFill>
                  <a:srgbClr val="000000"/>
                </a:solidFill>
                <a:effectLst/>
                <a:latin typeface="Calibri" panose="020F0502020204030204" pitchFamily="34" charset="0"/>
              </a:rPr>
              <a:t>Bravo.</a:t>
            </a:r>
            <a:endParaRPr lang="fr-FR" sz="1200" b="0" dirty="0">
              <a:effectLst/>
            </a:endParaRPr>
          </a:p>
          <a:p>
            <a:pPr marL="228600" indent="-228600" rtl="0">
              <a:spcBef>
                <a:spcPts val="0"/>
              </a:spcBef>
              <a:spcAft>
                <a:spcPts val="0"/>
              </a:spcAft>
            </a:pPr>
            <a:r>
              <a:rPr lang="fr-FR" sz="1200" b="0" i="0" u="none" strike="noStrike" dirty="0">
                <a:solidFill>
                  <a:srgbClr val="000000"/>
                </a:solidFill>
                <a:effectLst/>
                <a:latin typeface="Calibri" panose="020F0502020204030204" pitchFamily="34" charset="0"/>
              </a:rPr>
              <a:t>VO pour les réponses incorrectes : </a:t>
            </a:r>
            <a:r>
              <a:rPr lang="fr-FR" sz="1200" b="1" i="1" u="none" strike="noStrike" dirty="0">
                <a:solidFill>
                  <a:srgbClr val="000000"/>
                </a:solidFill>
                <a:effectLst/>
                <a:latin typeface="Calibri" panose="020F0502020204030204" pitchFamily="34" charset="0"/>
              </a:rPr>
              <a:t>Oups ! Karim a un frère. </a:t>
            </a:r>
            <a:br>
              <a:rPr lang="fr-FR" sz="1200" b="0" i="0" u="none" strike="noStrike" dirty="0">
                <a:solidFill>
                  <a:srgbClr val="000000"/>
                </a:solidFill>
                <a:effectLst/>
                <a:latin typeface="Calibri" panose="020F0502020204030204" pitchFamily="34" charset="0"/>
              </a:rPr>
            </a:br>
            <a:endParaRPr lang="fr-FR" sz="1200" b="0" dirty="0">
              <a:effectLst/>
            </a:endParaRPr>
          </a:p>
          <a:p>
            <a:pPr marL="228600" indent="-228600" rtl="0">
              <a:spcBef>
                <a:spcPts val="0"/>
              </a:spcBef>
              <a:spcAft>
                <a:spcPts val="0"/>
              </a:spcAft>
            </a:pPr>
            <a:r>
              <a:rPr lang="fr-FR" sz="1200" b="0" i="1" u="none" strike="noStrike" dirty="0">
                <a:solidFill>
                  <a:srgbClr val="000000"/>
                </a:solidFill>
                <a:effectLst/>
                <a:latin typeface="Calibri" panose="020F0502020204030204" pitchFamily="34" charset="0"/>
              </a:rPr>
              <a:t>Corrigé :</a:t>
            </a:r>
            <a:endParaRPr lang="fr-FR" sz="1200" b="0" dirty="0">
              <a:effectLst/>
            </a:endParaRPr>
          </a:p>
          <a:p>
            <a:pPr marL="228600" indent="-228600" rtl="0">
              <a:spcBef>
                <a:spcPts val="0"/>
              </a:spcBef>
              <a:spcAft>
                <a:spcPts val="0"/>
              </a:spcAft>
            </a:pPr>
            <a:r>
              <a:rPr lang="fr-FR" sz="1200" b="0" i="0" u="none" strike="noStrike" dirty="0">
                <a:solidFill>
                  <a:srgbClr val="000000"/>
                </a:solidFill>
                <a:effectLst/>
                <a:latin typeface="Calibri" panose="020F0502020204030204" pitchFamily="34" charset="0"/>
              </a:rPr>
              <a:t>Karim a un frère. </a:t>
            </a:r>
            <a:endParaRPr lang="fr-FR" sz="1200" b="0" dirty="0">
              <a:effectLst/>
            </a:endParaRPr>
          </a:p>
          <a:p>
            <a:pPr marL="228600" indent="-228600" rtl="0">
              <a:spcBef>
                <a:spcPts val="0"/>
              </a:spcBef>
              <a:spcAft>
                <a:spcPts val="0"/>
              </a:spcAft>
            </a:pPr>
            <a:br>
              <a:rPr lang="fr-FR" sz="1200" b="0" i="0" u="none" strike="noStrike" dirty="0">
                <a:solidFill>
                  <a:srgbClr val="000000"/>
                </a:solidFill>
                <a:effectLst/>
                <a:latin typeface="Calibri" panose="020F0502020204030204" pitchFamily="34" charset="0"/>
              </a:rPr>
            </a:br>
            <a:br>
              <a:rPr lang="fr-FR" sz="1200" b="0" i="0" u="none" strike="noStrike" dirty="0">
                <a:solidFill>
                  <a:srgbClr val="000000"/>
                </a:solidFill>
                <a:effectLst/>
                <a:latin typeface="Calibri" panose="020F0502020204030204" pitchFamily="34" charset="0"/>
              </a:rPr>
            </a:br>
            <a:endParaRPr lang="fr-FR" sz="1200" b="0" dirty="0">
              <a:effectLst/>
            </a:endParaRPr>
          </a:p>
          <a:p>
            <a:br>
              <a:rPr lang="fr-FR" sz="1200" dirty="0"/>
            </a:br>
            <a:br>
              <a:rPr lang="en-US" sz="1200" dirty="0"/>
            </a:br>
            <a:endParaRPr lang="en-US" sz="1200"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Calibri"/>
                <a:ea typeface="Calibri"/>
                <a:cs typeface="Calibri"/>
                <a:sym typeface="Calibri"/>
              </a:rPr>
              <a:t>18</a:t>
            </a:fld>
            <a:endParaRPr lang="fr-F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4608258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Calibri"/>
              <a:buNone/>
              <a:tabLst/>
              <a:defRPr/>
            </a:pPr>
            <a:r>
              <a:rPr lang="fr-FR" sz="1200" b="0" i="0" dirty="0"/>
              <a:t>VO :</a:t>
            </a:r>
          </a:p>
          <a:p>
            <a:r>
              <a:rPr lang="en-US" b="1" i="1" dirty="0"/>
              <a:t>Pour se faire </a:t>
            </a:r>
            <a:r>
              <a:rPr lang="en-US" b="1" i="1" dirty="0" err="1"/>
              <a:t>connaissance</a:t>
            </a:r>
            <a:r>
              <a:rPr lang="en-US" b="1" i="1" dirty="0"/>
              <a:t>, Karim et Léo se </a:t>
            </a:r>
            <a:r>
              <a:rPr lang="en-US" b="1" i="1" dirty="0" err="1"/>
              <a:t>sont</a:t>
            </a:r>
            <a:r>
              <a:rPr lang="en-US" b="1" i="1" dirty="0"/>
              <a:t> </a:t>
            </a:r>
            <a:r>
              <a:rPr lang="en-US" b="1" i="1" dirty="0" err="1"/>
              <a:t>posés</a:t>
            </a:r>
            <a:r>
              <a:rPr lang="en-US" b="1" i="1" dirty="0"/>
              <a:t> des questions. </a:t>
            </a:r>
            <a:endParaRPr lang="en-US" dirty="0"/>
          </a:p>
          <a:p>
            <a:r>
              <a:rPr lang="en-US" b="1" i="1" dirty="0"/>
              <a:t>Sais-</a:t>
            </a:r>
            <a:r>
              <a:rPr lang="en-US" b="1" i="1" dirty="0" err="1"/>
              <a:t>tu</a:t>
            </a:r>
            <a:r>
              <a:rPr lang="en-US" b="1" i="1" dirty="0"/>
              <a:t> faire la </a:t>
            </a:r>
            <a:r>
              <a:rPr lang="en-US" b="1" i="1" dirty="0" err="1"/>
              <a:t>différence</a:t>
            </a:r>
            <a:r>
              <a:rPr lang="en-US" b="1" i="1" dirty="0"/>
              <a:t> entre </a:t>
            </a:r>
            <a:r>
              <a:rPr lang="en-US" b="1" i="1" dirty="0" err="1"/>
              <a:t>une</a:t>
            </a:r>
            <a:r>
              <a:rPr lang="en-US" b="1" i="1" dirty="0"/>
              <a:t> question et </a:t>
            </a:r>
            <a:r>
              <a:rPr lang="en-US" b="1" i="1" dirty="0" err="1"/>
              <a:t>une</a:t>
            </a:r>
            <a:r>
              <a:rPr lang="en-US" b="1" i="1" dirty="0"/>
              <a:t> </a:t>
            </a:r>
            <a:r>
              <a:rPr lang="en-US" b="1" i="1" dirty="0" err="1"/>
              <a:t>réponse</a:t>
            </a:r>
            <a:r>
              <a:rPr lang="en-US" b="1" i="1" dirty="0"/>
              <a:t> ? </a:t>
            </a:r>
            <a:endParaRPr lang="en-US" dirty="0"/>
          </a:p>
          <a:p>
            <a:br>
              <a:rPr lang="en-US" dirty="0"/>
            </a:br>
            <a:br>
              <a:rPr lang="en-US" dirty="0"/>
            </a:br>
            <a:br>
              <a:rPr lang="en-US" dirty="0"/>
            </a:br>
            <a:endParaRPr lang="en-US"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Calibri"/>
                <a:ea typeface="Calibri"/>
                <a:cs typeface="Calibri"/>
                <a:sym typeface="Calibri"/>
              </a:rPr>
              <a:t>19</a:t>
            </a:fld>
            <a:endParaRPr lang="fr-F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092911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0"/>
        <p:cNvGrpSpPr/>
        <p:nvPr/>
      </p:nvGrpSpPr>
      <p:grpSpPr>
        <a:xfrm>
          <a:off x="0" y="0"/>
          <a:ext cx="0" cy="0"/>
          <a:chOff x="0" y="0"/>
          <a:chExt cx="0" cy="0"/>
        </a:xfrm>
      </p:grpSpPr>
      <p:sp>
        <p:nvSpPr>
          <p:cNvPr id="271" name="Google Shape;271;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2" name="Google Shape;272;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Arial"/>
              <a:buNone/>
            </a:pPr>
            <a:r>
              <a:rPr lang="fr-FR" sz="1100" dirty="0">
                <a:latin typeface="Helvetica Neue"/>
                <a:ea typeface="Helvetica Neue"/>
                <a:cs typeface="Helvetica Neue"/>
                <a:sym typeface="Helvetica Neue"/>
              </a:rPr>
              <a:t>Notes à l’attention de l’enseignant(e) :</a:t>
            </a:r>
            <a:endParaRPr sz="1100" dirty="0">
              <a:latin typeface="Helvetica Neue"/>
              <a:ea typeface="Helvetica Neue"/>
              <a:cs typeface="Helvetica Neue"/>
              <a:sym typeface="Helvetica Neue"/>
            </a:endParaRPr>
          </a:p>
          <a:p>
            <a:pPr marL="0" lvl="0" indent="0" algn="l" rtl="0">
              <a:lnSpc>
                <a:spcPct val="100000"/>
              </a:lnSpc>
              <a:spcBef>
                <a:spcPts val="0"/>
              </a:spcBef>
              <a:spcAft>
                <a:spcPts val="0"/>
              </a:spcAft>
              <a:buClr>
                <a:schemeClr val="dk1"/>
              </a:buClr>
              <a:buSzPts val="1100"/>
              <a:buFont typeface="Arial"/>
              <a:buNone/>
            </a:pPr>
            <a:endParaRPr sz="1100" b="1" dirty="0">
              <a:latin typeface="Helvetica Neue"/>
              <a:ea typeface="Helvetica Neue"/>
              <a:cs typeface="Helvetica Neue"/>
              <a:sym typeface="Helvetica Neue"/>
            </a:endParaRPr>
          </a:p>
          <a:p>
            <a:pPr marL="0" lvl="0" indent="0" algn="l" rtl="0">
              <a:lnSpc>
                <a:spcPct val="100000"/>
              </a:lnSpc>
              <a:spcBef>
                <a:spcPts val="0"/>
              </a:spcBef>
              <a:spcAft>
                <a:spcPts val="0"/>
              </a:spcAft>
              <a:buClr>
                <a:schemeClr val="dk1"/>
              </a:buClr>
              <a:buSzPts val="1100"/>
              <a:buFont typeface="Arial"/>
              <a:buNone/>
            </a:pPr>
            <a:r>
              <a:rPr lang="fr-FR" sz="1100" b="1" dirty="0">
                <a:latin typeface="Helvetica Neue"/>
                <a:ea typeface="Helvetica Neue"/>
                <a:cs typeface="Helvetica Neue"/>
                <a:sym typeface="Helvetica Neue"/>
              </a:rPr>
              <a:t>Objectifs du curriculum :</a:t>
            </a:r>
            <a:endParaRPr sz="1100" b="1" dirty="0">
              <a:latin typeface="Helvetica Neue"/>
              <a:ea typeface="Helvetica Neue"/>
              <a:cs typeface="Helvetica Neue"/>
              <a:sym typeface="Helvetica Neue"/>
            </a:endParaRPr>
          </a:p>
          <a:p>
            <a:pPr marL="0" lvl="0" indent="0" algn="l" rtl="0">
              <a:lnSpc>
                <a:spcPct val="100000"/>
              </a:lnSpc>
              <a:spcBef>
                <a:spcPts val="0"/>
              </a:spcBef>
              <a:spcAft>
                <a:spcPts val="0"/>
              </a:spcAft>
              <a:buClr>
                <a:schemeClr val="dk1"/>
              </a:buClr>
              <a:buSzPts val="1100"/>
              <a:buFont typeface="Arial"/>
              <a:buNone/>
            </a:pPr>
            <a:r>
              <a:rPr lang="fr-FR" sz="1100" b="1" dirty="0">
                <a:latin typeface="Helvetica Neue"/>
                <a:ea typeface="Helvetica Neue"/>
                <a:cs typeface="Helvetica Neue"/>
                <a:sym typeface="Helvetica Neue"/>
              </a:rPr>
              <a:t>Compréhension orale:</a:t>
            </a:r>
            <a:endParaRPr sz="1100" b="1" dirty="0">
              <a:latin typeface="Helvetica Neue"/>
              <a:ea typeface="Helvetica Neue"/>
              <a:cs typeface="Helvetica Neue"/>
              <a:sym typeface="Helvetica Neue"/>
            </a:endParaRPr>
          </a:p>
          <a:p>
            <a:pPr marL="0" lvl="0" indent="0" algn="l" rtl="0">
              <a:lnSpc>
                <a:spcPct val="100000"/>
              </a:lnSpc>
              <a:spcBef>
                <a:spcPts val="0"/>
              </a:spcBef>
              <a:spcAft>
                <a:spcPts val="0"/>
              </a:spcAft>
              <a:buClr>
                <a:schemeClr val="dk1"/>
              </a:buClr>
              <a:buSzPts val="1100"/>
              <a:buFont typeface="Arial"/>
              <a:buNone/>
            </a:pPr>
            <a:r>
              <a:rPr lang="fr-FR" sz="1100" dirty="0">
                <a:latin typeface="Helvetica Neue"/>
                <a:ea typeface="Helvetica Neue"/>
                <a:cs typeface="Helvetica Neue"/>
                <a:sym typeface="Helvetica Neue"/>
              </a:rPr>
              <a:t>Identifier des personnages, des situations,.</a:t>
            </a:r>
            <a:endParaRPr sz="1100" dirty="0">
              <a:latin typeface="Helvetica Neue"/>
              <a:ea typeface="Helvetica Neue"/>
              <a:cs typeface="Helvetica Neue"/>
              <a:sym typeface="Helvetica Neue"/>
            </a:endParaRPr>
          </a:p>
          <a:p>
            <a:pPr marL="0" lvl="0" indent="0" algn="l" rtl="0">
              <a:lnSpc>
                <a:spcPct val="100000"/>
              </a:lnSpc>
              <a:spcBef>
                <a:spcPts val="0"/>
              </a:spcBef>
              <a:spcAft>
                <a:spcPts val="0"/>
              </a:spcAft>
              <a:buClr>
                <a:schemeClr val="dk1"/>
              </a:buClr>
              <a:buSzPts val="1100"/>
              <a:buFont typeface="Arial"/>
              <a:buNone/>
            </a:pPr>
            <a:r>
              <a:rPr lang="fr-FR" sz="1100" dirty="0">
                <a:latin typeface="Helvetica Neue"/>
                <a:ea typeface="Helvetica Neue"/>
                <a:cs typeface="Helvetica Neue"/>
                <a:sym typeface="Helvetica Neue"/>
              </a:rPr>
              <a:t>Identifier des intentions énonciatives : question, ordre, conseil.</a:t>
            </a:r>
            <a:endParaRPr dirty="0"/>
          </a:p>
        </p:txBody>
      </p:sp>
      <p:sp>
        <p:nvSpPr>
          <p:cNvPr id="273" name="Google Shape;273;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Calibri"/>
              <a:buNone/>
              <a:tabLst/>
              <a:defRPr/>
            </a:pPr>
            <a:r>
              <a:rPr lang="fr-FR" sz="1200" b="0" i="0" dirty="0"/>
              <a:t>VO :</a:t>
            </a:r>
          </a:p>
          <a:p>
            <a:r>
              <a:rPr lang="en-US" b="1" i="1" dirty="0" err="1"/>
              <a:t>Ecoute</a:t>
            </a:r>
            <a:r>
              <a:rPr lang="en-US" b="1" i="1" dirty="0"/>
              <a:t> le dialogue et  mets les questions dans la </a:t>
            </a:r>
            <a:r>
              <a:rPr lang="en-US" b="1" i="1" dirty="0" err="1"/>
              <a:t>colonne</a:t>
            </a:r>
            <a:r>
              <a:rPr lang="en-US" b="1" i="1" dirty="0"/>
              <a:t> 1 et les </a:t>
            </a:r>
            <a:r>
              <a:rPr lang="en-US" b="1" i="1" dirty="0" err="1"/>
              <a:t>réponses</a:t>
            </a:r>
            <a:r>
              <a:rPr lang="en-US" b="1" i="1" dirty="0"/>
              <a:t> dans la </a:t>
            </a:r>
            <a:r>
              <a:rPr lang="en-US" b="1" i="1" dirty="0" err="1"/>
              <a:t>colonne</a:t>
            </a:r>
            <a:r>
              <a:rPr lang="en-US" b="1" i="1" dirty="0"/>
              <a:t> 2. </a:t>
            </a:r>
            <a:endParaRPr lang="en-US" dirty="0"/>
          </a:p>
          <a:p>
            <a:r>
              <a:rPr lang="en-US" b="1" dirty="0"/>
              <a:t>Léo :</a:t>
            </a:r>
            <a:r>
              <a:rPr lang="en-US" dirty="0"/>
              <a:t> Bonjour ! Je m’appelle Léo. Et </a:t>
            </a:r>
            <a:r>
              <a:rPr lang="en-US" dirty="0" err="1"/>
              <a:t>toi</a:t>
            </a:r>
            <a:r>
              <a:rPr lang="en-US" dirty="0"/>
              <a:t> ? Comment </a:t>
            </a:r>
            <a:r>
              <a:rPr lang="en-US" dirty="0" err="1"/>
              <a:t>tu</a:t>
            </a:r>
            <a:r>
              <a:rPr lang="en-US" dirty="0"/>
              <a:t> </a:t>
            </a:r>
            <a:r>
              <a:rPr lang="en-US" dirty="0" err="1"/>
              <a:t>t’appelles</a:t>
            </a:r>
            <a:r>
              <a:rPr lang="en-US" dirty="0"/>
              <a:t> ?</a:t>
            </a:r>
          </a:p>
          <a:p>
            <a:r>
              <a:rPr lang="en-US" b="1" dirty="0"/>
              <a:t>Karim :</a:t>
            </a:r>
            <a:r>
              <a:rPr lang="en-US" dirty="0"/>
              <a:t> Moi je m’appelle Karim.</a:t>
            </a:r>
          </a:p>
          <a:p>
            <a:r>
              <a:rPr lang="en-US" b="1" dirty="0"/>
              <a:t>Léo</a:t>
            </a:r>
            <a:r>
              <a:rPr lang="en-US" dirty="0"/>
              <a:t> :  Tu as </a:t>
            </a:r>
            <a:r>
              <a:rPr lang="en-US" dirty="0" err="1"/>
              <a:t>quel</a:t>
            </a:r>
            <a:r>
              <a:rPr lang="en-US" dirty="0"/>
              <a:t> </a:t>
            </a:r>
            <a:r>
              <a:rPr lang="en-US" dirty="0" err="1"/>
              <a:t>âge</a:t>
            </a:r>
            <a:r>
              <a:rPr lang="en-US" dirty="0"/>
              <a:t>, Karim?</a:t>
            </a:r>
          </a:p>
          <a:p>
            <a:r>
              <a:rPr lang="en-US" b="1" dirty="0"/>
              <a:t>Karim</a:t>
            </a:r>
            <a:r>
              <a:rPr lang="en-US" dirty="0"/>
              <a:t> :  J’ai 8 ans. Et </a:t>
            </a:r>
            <a:r>
              <a:rPr lang="en-US" dirty="0" err="1"/>
              <a:t>toi</a:t>
            </a:r>
            <a:r>
              <a:rPr lang="en-US" dirty="0"/>
              <a:t> ?</a:t>
            </a:r>
          </a:p>
          <a:p>
            <a:r>
              <a:rPr lang="en-US" b="1" dirty="0"/>
              <a:t>Léo :</a:t>
            </a:r>
            <a:r>
              <a:rPr lang="en-US" dirty="0"/>
              <a:t>  Moi, J’ai 9 ans. Tu es </a:t>
            </a:r>
            <a:r>
              <a:rPr lang="en-US" dirty="0" err="1"/>
              <a:t>en</a:t>
            </a:r>
            <a:r>
              <a:rPr lang="en-US" dirty="0"/>
              <a:t> quelle </a:t>
            </a:r>
            <a:r>
              <a:rPr lang="en-US" dirty="0" err="1"/>
              <a:t>classe</a:t>
            </a:r>
            <a:r>
              <a:rPr lang="en-US" dirty="0"/>
              <a:t> ?   </a:t>
            </a:r>
          </a:p>
          <a:p>
            <a:r>
              <a:rPr lang="en-US" b="1" dirty="0"/>
              <a:t>Karim </a:t>
            </a:r>
            <a:r>
              <a:rPr lang="en-US" dirty="0"/>
              <a:t>: Je </a:t>
            </a:r>
            <a:r>
              <a:rPr lang="en-US" dirty="0" err="1"/>
              <a:t>suis</a:t>
            </a:r>
            <a:r>
              <a:rPr lang="en-US" dirty="0"/>
              <a:t> </a:t>
            </a:r>
            <a:r>
              <a:rPr lang="en-US" dirty="0" err="1"/>
              <a:t>en</a:t>
            </a:r>
            <a:r>
              <a:rPr lang="en-US" dirty="0"/>
              <a:t> EB3.  Et </a:t>
            </a:r>
            <a:r>
              <a:rPr lang="en-US" dirty="0" err="1"/>
              <a:t>toi</a:t>
            </a:r>
            <a:r>
              <a:rPr lang="en-US" dirty="0"/>
              <a:t> ?</a:t>
            </a:r>
          </a:p>
          <a:p>
            <a:br>
              <a:rPr lang="en-US" dirty="0"/>
            </a:br>
            <a:endParaRPr lang="en-US"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Calibri"/>
                <a:ea typeface="Calibri"/>
                <a:cs typeface="Calibri"/>
                <a:sym typeface="Calibri"/>
              </a:rPr>
              <a:t>20</a:t>
            </a:fld>
            <a:endParaRPr lang="fr-F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3829839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Calibri"/>
              <a:buNone/>
              <a:tabLst/>
              <a:defRPr/>
            </a:pPr>
            <a:r>
              <a:rPr lang="fr-FR" sz="1200" b="0" i="0" dirty="0"/>
              <a:t>VO :</a:t>
            </a:r>
          </a:p>
          <a:p>
            <a:r>
              <a:rPr lang="en-US" b="1" dirty="0"/>
              <a:t>Léo : </a:t>
            </a:r>
            <a:r>
              <a:rPr lang="en-US" dirty="0"/>
              <a:t>Moi </a:t>
            </a:r>
            <a:r>
              <a:rPr lang="en-US" dirty="0" err="1"/>
              <a:t>aussi</a:t>
            </a:r>
            <a:r>
              <a:rPr lang="en-US" dirty="0"/>
              <a:t>, je </a:t>
            </a:r>
            <a:r>
              <a:rPr lang="en-US" dirty="0" err="1"/>
              <a:t>suis</a:t>
            </a:r>
            <a:r>
              <a:rPr lang="en-US" dirty="0"/>
              <a:t> </a:t>
            </a:r>
            <a:r>
              <a:rPr lang="en-US" dirty="0" err="1"/>
              <a:t>en</a:t>
            </a:r>
            <a:r>
              <a:rPr lang="en-US" dirty="0"/>
              <a:t> EB3 ! Tu </a:t>
            </a:r>
            <a:r>
              <a:rPr lang="en-US" dirty="0" err="1"/>
              <a:t>habites</a:t>
            </a:r>
            <a:r>
              <a:rPr lang="en-US" dirty="0"/>
              <a:t> </a:t>
            </a:r>
            <a:r>
              <a:rPr lang="en-US" dirty="0" err="1"/>
              <a:t>où</a:t>
            </a:r>
            <a:r>
              <a:rPr lang="en-US" dirty="0"/>
              <a:t> ?</a:t>
            </a:r>
          </a:p>
          <a:p>
            <a:r>
              <a:rPr lang="en-US" b="1" dirty="0"/>
              <a:t>Karim :</a:t>
            </a:r>
            <a:r>
              <a:rPr lang="en-US" dirty="0"/>
              <a:t> </a:t>
            </a:r>
            <a:r>
              <a:rPr lang="en-US" dirty="0" err="1"/>
              <a:t>J’habite</a:t>
            </a:r>
            <a:r>
              <a:rPr lang="en-US" dirty="0"/>
              <a:t> à </a:t>
            </a:r>
            <a:r>
              <a:rPr lang="en-US" dirty="0" err="1"/>
              <a:t>Hazmieh</a:t>
            </a:r>
            <a:r>
              <a:rPr lang="en-US" dirty="0"/>
              <a:t>. </a:t>
            </a:r>
          </a:p>
          <a:p>
            <a:r>
              <a:rPr lang="en-US" b="1" dirty="0"/>
              <a:t>Léo :</a:t>
            </a:r>
            <a:r>
              <a:rPr lang="en-US" dirty="0"/>
              <a:t> Moi,</a:t>
            </a:r>
            <a:r>
              <a:rPr lang="en-US" b="1" dirty="0"/>
              <a:t> </a:t>
            </a:r>
            <a:r>
              <a:rPr lang="en-US" dirty="0" err="1"/>
              <a:t>j’habite</a:t>
            </a:r>
            <a:r>
              <a:rPr lang="en-US" dirty="0"/>
              <a:t> à </a:t>
            </a:r>
            <a:r>
              <a:rPr lang="en-US" dirty="0" err="1"/>
              <a:t>Sodeco</a:t>
            </a:r>
            <a:r>
              <a:rPr lang="en-US" dirty="0"/>
              <a:t>.  Tu as des frères et des </a:t>
            </a:r>
            <a:r>
              <a:rPr lang="en-US" dirty="0" err="1"/>
              <a:t>sœurs</a:t>
            </a:r>
            <a:r>
              <a:rPr lang="en-US" dirty="0"/>
              <a:t> ? </a:t>
            </a:r>
          </a:p>
          <a:p>
            <a:r>
              <a:rPr lang="en-US" dirty="0"/>
              <a:t> </a:t>
            </a:r>
            <a:r>
              <a:rPr lang="en-US" b="1" dirty="0"/>
              <a:t>Karim</a:t>
            </a:r>
            <a:r>
              <a:rPr lang="en-US" dirty="0"/>
              <a:t> : J’ai un frère ! </a:t>
            </a:r>
          </a:p>
          <a:p>
            <a:br>
              <a:rPr lang="en-US" dirty="0"/>
            </a:br>
            <a:endParaRPr lang="en-US"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Calibri"/>
                <a:ea typeface="Calibri"/>
                <a:cs typeface="Calibri"/>
                <a:sym typeface="Calibri"/>
              </a:rPr>
              <a:t>21</a:t>
            </a:fld>
            <a:endParaRPr lang="fr-F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8730289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r>
              <a:rPr lang="en-US" dirty="0" err="1"/>
              <a:t>Corrigé</a:t>
            </a:r>
            <a:endParaRPr lang="en-US" dirty="0"/>
          </a:p>
          <a:p>
            <a:br>
              <a:rPr lang="en-US" dirty="0"/>
            </a:br>
            <a:endParaRPr lang="en-US" dirty="0"/>
          </a:p>
          <a:p>
            <a:r>
              <a:rPr lang="en-US" dirty="0"/>
              <a:t> </a:t>
            </a:r>
            <a:r>
              <a:rPr lang="en-US" i="1" dirty="0"/>
              <a:t>VO </a:t>
            </a:r>
            <a:r>
              <a:rPr lang="en-US" i="1" dirty="0" err="1"/>
              <a:t>enregistrée</a:t>
            </a:r>
            <a:r>
              <a:rPr lang="en-US" i="1" dirty="0"/>
              <a:t> :</a:t>
            </a:r>
            <a:endParaRPr lang="en-US" dirty="0"/>
          </a:p>
          <a:p>
            <a:br>
              <a:rPr lang="en-US" dirty="0"/>
            </a:br>
            <a:endParaRPr lang="en-US" dirty="0"/>
          </a:p>
          <a:p>
            <a:r>
              <a:rPr lang="en-US" i="1" dirty="0"/>
              <a:t>Questions : </a:t>
            </a:r>
            <a:endParaRPr lang="en-US" dirty="0"/>
          </a:p>
          <a:p>
            <a:r>
              <a:rPr lang="en-US" i="1" dirty="0"/>
              <a:t>Comment </a:t>
            </a:r>
            <a:r>
              <a:rPr lang="en-US" i="1" dirty="0" err="1"/>
              <a:t>tu</a:t>
            </a:r>
            <a:r>
              <a:rPr lang="en-US" i="1" dirty="0"/>
              <a:t> </a:t>
            </a:r>
            <a:r>
              <a:rPr lang="en-US" i="1" dirty="0" err="1"/>
              <a:t>t’appelles</a:t>
            </a:r>
            <a:r>
              <a:rPr lang="en-US" i="1" dirty="0"/>
              <a:t> ?</a:t>
            </a:r>
            <a:endParaRPr lang="en-US" dirty="0"/>
          </a:p>
          <a:p>
            <a:r>
              <a:rPr lang="en-US" i="1" dirty="0"/>
              <a:t>Tu as </a:t>
            </a:r>
            <a:r>
              <a:rPr lang="en-US" i="1" dirty="0" err="1"/>
              <a:t>quel</a:t>
            </a:r>
            <a:r>
              <a:rPr lang="en-US" i="1" dirty="0"/>
              <a:t> age ?</a:t>
            </a:r>
            <a:endParaRPr lang="en-US" dirty="0"/>
          </a:p>
          <a:p>
            <a:r>
              <a:rPr lang="en-US" i="1" dirty="0"/>
              <a:t>Tu es </a:t>
            </a:r>
            <a:r>
              <a:rPr lang="en-US" i="1" dirty="0" err="1"/>
              <a:t>en</a:t>
            </a:r>
            <a:r>
              <a:rPr lang="en-US" i="1" dirty="0"/>
              <a:t> quelle </a:t>
            </a:r>
            <a:r>
              <a:rPr lang="en-US" i="1" dirty="0" err="1"/>
              <a:t>classe</a:t>
            </a:r>
            <a:r>
              <a:rPr lang="en-US" i="1" dirty="0"/>
              <a:t> ?</a:t>
            </a:r>
            <a:endParaRPr lang="en-US" dirty="0"/>
          </a:p>
          <a:p>
            <a:r>
              <a:rPr lang="en-US" i="1" dirty="0"/>
              <a:t>Tu </a:t>
            </a:r>
            <a:r>
              <a:rPr lang="en-US" i="1" dirty="0" err="1"/>
              <a:t>habites</a:t>
            </a:r>
            <a:r>
              <a:rPr lang="en-US" i="1" dirty="0"/>
              <a:t> </a:t>
            </a:r>
            <a:r>
              <a:rPr lang="en-US" i="1" dirty="0" err="1"/>
              <a:t>o</a:t>
            </a:r>
            <a:r>
              <a:rPr lang="en-US" dirty="0" err="1"/>
              <a:t>ù</a:t>
            </a:r>
            <a:r>
              <a:rPr lang="en-US" i="1" dirty="0"/>
              <a:t> ? </a:t>
            </a:r>
            <a:endParaRPr lang="en-US" dirty="0"/>
          </a:p>
          <a:p>
            <a:r>
              <a:rPr lang="en-US" i="1" dirty="0"/>
              <a:t>Tu as des frères et des </a:t>
            </a:r>
            <a:r>
              <a:rPr lang="en-US" i="1" dirty="0" err="1"/>
              <a:t>sœurs</a:t>
            </a:r>
            <a:r>
              <a:rPr lang="en-US" i="1" dirty="0"/>
              <a:t> ?</a:t>
            </a:r>
            <a:endParaRPr lang="en-US" dirty="0"/>
          </a:p>
          <a:p>
            <a:br>
              <a:rPr lang="en-US" dirty="0"/>
            </a:br>
            <a:endParaRPr lang="en-US" dirty="0"/>
          </a:p>
          <a:p>
            <a:r>
              <a:rPr lang="en-US" i="1" dirty="0" err="1"/>
              <a:t>Réponses</a:t>
            </a:r>
            <a:r>
              <a:rPr lang="en-US" i="1" dirty="0"/>
              <a:t> : </a:t>
            </a:r>
            <a:endParaRPr lang="en-US" dirty="0"/>
          </a:p>
          <a:p>
            <a:r>
              <a:rPr lang="en-US" i="1" dirty="0"/>
              <a:t>Je m’appelle Karim.</a:t>
            </a:r>
            <a:endParaRPr lang="en-US" dirty="0"/>
          </a:p>
          <a:p>
            <a:r>
              <a:rPr lang="en-US" i="1" dirty="0"/>
              <a:t>J’ai 8 </a:t>
            </a:r>
            <a:r>
              <a:rPr lang="en-US" i="1" dirty="0" err="1"/>
              <a:t>ans</a:t>
            </a:r>
            <a:endParaRPr lang="en-US" dirty="0"/>
          </a:p>
          <a:p>
            <a:r>
              <a:rPr lang="en-US" i="1" dirty="0"/>
              <a:t>Je </a:t>
            </a:r>
            <a:r>
              <a:rPr lang="en-US" i="1" dirty="0" err="1"/>
              <a:t>suis</a:t>
            </a:r>
            <a:r>
              <a:rPr lang="en-US" i="1" dirty="0"/>
              <a:t> </a:t>
            </a:r>
            <a:r>
              <a:rPr lang="en-US" i="1" dirty="0" err="1"/>
              <a:t>en</a:t>
            </a:r>
            <a:r>
              <a:rPr lang="en-US" i="1" dirty="0"/>
              <a:t> EB3</a:t>
            </a:r>
            <a:endParaRPr lang="en-US" dirty="0"/>
          </a:p>
          <a:p>
            <a:r>
              <a:rPr lang="en-US" i="1" dirty="0" err="1"/>
              <a:t>J’habite</a:t>
            </a:r>
            <a:r>
              <a:rPr lang="en-US" i="1" dirty="0"/>
              <a:t> à </a:t>
            </a:r>
            <a:r>
              <a:rPr lang="en-US" i="1" dirty="0" err="1"/>
              <a:t>hazmieh</a:t>
            </a:r>
            <a:r>
              <a:rPr lang="en-US" i="1" dirty="0"/>
              <a:t>.</a:t>
            </a:r>
            <a:endParaRPr lang="en-US" dirty="0"/>
          </a:p>
          <a:p>
            <a:r>
              <a:rPr lang="en-US" i="1" dirty="0"/>
              <a:t>J’ai un frère. </a:t>
            </a:r>
            <a:endParaRPr lang="en-US" dirty="0"/>
          </a:p>
          <a:p>
            <a:br>
              <a:rPr lang="en-US" dirty="0"/>
            </a:br>
            <a:endParaRPr lang="en-US" dirty="0"/>
          </a:p>
          <a:p>
            <a:br>
              <a:rPr lang="en-US" dirty="0"/>
            </a:br>
            <a:br>
              <a:rPr lang="en-US" dirty="0"/>
            </a:br>
            <a:endParaRPr lang="en-US"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Calibri"/>
                <a:ea typeface="Calibri"/>
                <a:cs typeface="Calibri"/>
                <a:sym typeface="Calibri"/>
              </a:rPr>
              <a:t>22</a:t>
            </a:fld>
            <a:endParaRPr lang="fr-F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5907550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Calibri"/>
              <a:buNone/>
              <a:tabLst/>
              <a:defRPr/>
            </a:pPr>
            <a:r>
              <a:rPr lang="fr-FR" sz="1200" b="0" i="0" dirty="0"/>
              <a:t>VO :</a:t>
            </a:r>
          </a:p>
          <a:p>
            <a:pPr marL="228600" indent="-228600" rtl="0">
              <a:spcBef>
                <a:spcPts val="0"/>
              </a:spcBef>
              <a:spcAft>
                <a:spcPts val="0"/>
              </a:spcAft>
            </a:pPr>
            <a:r>
              <a:rPr lang="fr-FR" sz="1200" b="1" i="1" u="none" strike="noStrike" dirty="0">
                <a:solidFill>
                  <a:srgbClr val="000000"/>
                </a:solidFill>
                <a:effectLst/>
                <a:latin typeface="Calibri" panose="020F0502020204030204" pitchFamily="34" charset="0"/>
              </a:rPr>
              <a:t>Voici les questions que tu as classées.</a:t>
            </a:r>
            <a:endParaRPr lang="fr-FR" sz="1200" b="0" dirty="0">
              <a:effectLst/>
            </a:endParaRPr>
          </a:p>
          <a:p>
            <a:pPr marL="228600" indent="-228600" rtl="0">
              <a:spcBef>
                <a:spcPts val="0"/>
              </a:spcBef>
              <a:spcAft>
                <a:spcPts val="0"/>
              </a:spcAft>
            </a:pPr>
            <a:r>
              <a:rPr lang="fr-FR" sz="1200" b="0" i="0" u="none" strike="noStrike" dirty="0">
                <a:solidFill>
                  <a:srgbClr val="000000"/>
                </a:solidFill>
                <a:effectLst/>
                <a:latin typeface="Calibri" panose="020F0502020204030204" pitchFamily="34" charset="0"/>
              </a:rPr>
              <a:t>[VO lit les questions]</a:t>
            </a:r>
            <a:endParaRPr lang="fr-FR" sz="1200" b="0" dirty="0">
              <a:effectLst/>
            </a:endParaRPr>
          </a:p>
          <a:p>
            <a:pPr marL="228600" indent="-228600" rtl="0">
              <a:spcBef>
                <a:spcPts val="0"/>
              </a:spcBef>
              <a:spcAft>
                <a:spcPts val="0"/>
              </a:spcAft>
            </a:pPr>
            <a:r>
              <a:rPr lang="fr-FR" sz="1200" b="1" i="1" u="none" strike="noStrike" dirty="0">
                <a:solidFill>
                  <a:srgbClr val="000000"/>
                </a:solidFill>
                <a:effectLst/>
                <a:latin typeface="Calibri" panose="020F0502020204030204" pitchFamily="34" charset="0"/>
              </a:rPr>
              <a:t>Comment tu t’appelles?  </a:t>
            </a:r>
            <a:endParaRPr lang="fr-FR" sz="1200" b="0" dirty="0">
              <a:effectLst/>
            </a:endParaRPr>
          </a:p>
          <a:p>
            <a:pPr marL="228600" indent="-228600" rtl="0">
              <a:spcBef>
                <a:spcPts val="0"/>
              </a:spcBef>
              <a:spcAft>
                <a:spcPts val="0"/>
              </a:spcAft>
            </a:pPr>
            <a:r>
              <a:rPr lang="fr-FR" sz="1200" b="1" i="1" u="none" strike="noStrike" dirty="0">
                <a:solidFill>
                  <a:srgbClr val="000000"/>
                </a:solidFill>
                <a:effectLst/>
                <a:latin typeface="Calibri" panose="020F0502020204030204" pitchFamily="34" charset="0"/>
              </a:rPr>
              <a:t>Tu as quel âge ? On peut aussi dire “Quel âge as-tu ?”</a:t>
            </a:r>
            <a:endParaRPr lang="fr-FR" sz="1200" b="0" dirty="0">
              <a:effectLst/>
            </a:endParaRPr>
          </a:p>
          <a:p>
            <a:pPr marL="228600" indent="-228600" rtl="0">
              <a:spcBef>
                <a:spcPts val="0"/>
              </a:spcBef>
              <a:spcAft>
                <a:spcPts val="0"/>
              </a:spcAft>
            </a:pPr>
            <a:r>
              <a:rPr lang="fr-FR" sz="1200" b="1" i="1" u="none" strike="noStrike" dirty="0">
                <a:solidFill>
                  <a:srgbClr val="000000"/>
                </a:solidFill>
                <a:effectLst/>
                <a:latin typeface="Calibri" panose="020F0502020204030204" pitchFamily="34" charset="0"/>
              </a:rPr>
              <a:t>Tu es en quelle classe ? </a:t>
            </a:r>
            <a:endParaRPr lang="fr-FR" sz="1200" b="0" dirty="0">
              <a:effectLst/>
            </a:endParaRPr>
          </a:p>
          <a:p>
            <a:pPr marL="228600" indent="-228600" rtl="0">
              <a:spcBef>
                <a:spcPts val="0"/>
              </a:spcBef>
              <a:spcAft>
                <a:spcPts val="0"/>
              </a:spcAft>
            </a:pPr>
            <a:r>
              <a:rPr lang="fr-FR" sz="1200" b="1" i="1" u="none" strike="noStrike" dirty="0">
                <a:solidFill>
                  <a:srgbClr val="000000"/>
                </a:solidFill>
                <a:effectLst/>
                <a:latin typeface="Calibri" panose="020F0502020204030204" pitchFamily="34" charset="0"/>
              </a:rPr>
              <a:t>Tu habites où ?</a:t>
            </a:r>
            <a:endParaRPr lang="fr-FR" sz="1200" b="0" dirty="0">
              <a:effectLst/>
            </a:endParaRPr>
          </a:p>
          <a:p>
            <a:pPr marL="228600" indent="-228600" rtl="0">
              <a:spcBef>
                <a:spcPts val="0"/>
              </a:spcBef>
              <a:spcAft>
                <a:spcPts val="0"/>
              </a:spcAft>
            </a:pPr>
            <a:r>
              <a:rPr lang="fr-FR" sz="1200" b="1" i="1" u="none" strike="noStrike" dirty="0">
                <a:solidFill>
                  <a:srgbClr val="000000"/>
                </a:solidFill>
                <a:effectLst/>
                <a:latin typeface="Calibri" panose="020F0502020204030204" pitchFamily="34" charset="0"/>
              </a:rPr>
              <a:t>Tu as des frères et des sœurs ?</a:t>
            </a:r>
            <a:r>
              <a:rPr lang="fr-FR" sz="1200" b="0" i="0" u="none" strike="noStrike" dirty="0">
                <a:solidFill>
                  <a:srgbClr val="000000"/>
                </a:solidFill>
                <a:effectLst/>
                <a:latin typeface="Calibri" panose="020F0502020204030204" pitchFamily="34" charset="0"/>
              </a:rPr>
              <a:t> </a:t>
            </a:r>
            <a:endParaRPr lang="fr-FR" sz="1200" b="0" dirty="0">
              <a:effectLst/>
            </a:endParaRPr>
          </a:p>
          <a:p>
            <a:pPr marL="228600" indent="-228600" rtl="0">
              <a:spcBef>
                <a:spcPts val="0"/>
              </a:spcBef>
              <a:spcAft>
                <a:spcPts val="0"/>
              </a:spcAft>
            </a:pPr>
            <a:br>
              <a:rPr lang="fr-FR" sz="1200" b="0" i="0" u="none" strike="noStrike" dirty="0">
                <a:solidFill>
                  <a:srgbClr val="000000"/>
                </a:solidFill>
                <a:effectLst/>
                <a:latin typeface="Calibri" panose="020F0502020204030204" pitchFamily="34" charset="0"/>
              </a:rPr>
            </a:br>
            <a:br>
              <a:rPr lang="fr-FR" sz="1200" b="0" i="0" u="none" strike="noStrike" dirty="0">
                <a:solidFill>
                  <a:srgbClr val="000000"/>
                </a:solidFill>
                <a:effectLst/>
                <a:latin typeface="Calibri" panose="020F0502020204030204" pitchFamily="34" charset="0"/>
              </a:rPr>
            </a:br>
            <a:endParaRPr lang="fr-FR" sz="1200" b="0" dirty="0">
              <a:effectLst/>
            </a:endParaRPr>
          </a:p>
          <a:p>
            <a:pPr marL="228600" indent="-228600" rtl="0">
              <a:spcBef>
                <a:spcPts val="0"/>
              </a:spcBef>
              <a:spcAft>
                <a:spcPts val="0"/>
              </a:spcAft>
            </a:pPr>
            <a:r>
              <a:rPr lang="fr-FR" sz="1200" b="1" i="1" u="none" strike="noStrike" dirty="0">
                <a:solidFill>
                  <a:srgbClr val="000000"/>
                </a:solidFill>
                <a:effectLst/>
                <a:latin typeface="Calibri" panose="020F0502020204030204" pitchFamily="34" charset="0"/>
              </a:rPr>
              <a:t>Qu’est -ce que tu remarques ?</a:t>
            </a:r>
            <a:endParaRPr lang="fr-FR" sz="1200" b="0" dirty="0">
              <a:effectLst/>
            </a:endParaRPr>
          </a:p>
          <a:p>
            <a:pPr marL="228600" indent="-228600" rtl="0">
              <a:spcBef>
                <a:spcPts val="0"/>
              </a:spcBef>
              <a:spcAft>
                <a:spcPts val="0"/>
              </a:spcAft>
            </a:pPr>
            <a:r>
              <a:rPr lang="fr-FR" sz="1200" b="0" i="0" u="none" strike="noStrike" dirty="0">
                <a:solidFill>
                  <a:srgbClr val="000000"/>
                </a:solidFill>
                <a:effectLst/>
                <a:latin typeface="Calibri" panose="020F0502020204030204" pitchFamily="34" charset="0"/>
              </a:rPr>
              <a:t>[Pause 3 secondes] </a:t>
            </a:r>
            <a:endParaRPr lang="fr-FR" sz="1200" b="0" dirty="0">
              <a:effectLst/>
            </a:endParaRPr>
          </a:p>
          <a:p>
            <a:pPr marL="228600" indent="-228600" rtl="0">
              <a:spcBef>
                <a:spcPts val="0"/>
              </a:spcBef>
              <a:spcAft>
                <a:spcPts val="0"/>
              </a:spcAft>
            </a:pPr>
            <a:r>
              <a:rPr lang="fr-FR" sz="1200" b="1" i="1" u="none" strike="noStrike" dirty="0">
                <a:solidFill>
                  <a:srgbClr val="000000"/>
                </a:solidFill>
                <a:effectLst/>
                <a:latin typeface="Calibri" panose="020F0502020204030204" pitchFamily="34" charset="0"/>
              </a:rPr>
              <a:t>Quand on pose une question, la voix monte à la fin de la phrase.</a:t>
            </a:r>
            <a:endParaRPr lang="fr-FR" sz="1200" b="0" dirty="0">
              <a:effectLst/>
            </a:endParaRPr>
          </a:p>
          <a:p>
            <a:pPr marL="228600" indent="-228600" rtl="0">
              <a:spcBef>
                <a:spcPts val="0"/>
              </a:spcBef>
              <a:spcAft>
                <a:spcPts val="0"/>
              </a:spcAft>
            </a:pPr>
            <a:r>
              <a:rPr lang="fr-FR" sz="1200" b="1" i="1" u="none" strike="noStrike" dirty="0">
                <a:solidFill>
                  <a:srgbClr val="000000"/>
                </a:solidFill>
                <a:effectLst/>
                <a:latin typeface="Calibri" panose="020F0502020204030204" pitchFamily="34" charset="0"/>
              </a:rPr>
              <a:t>Comment tu t’appelles ? </a:t>
            </a:r>
            <a:r>
              <a:rPr lang="fr-FR" sz="1200" b="0" i="1" u="none" strike="noStrike" dirty="0">
                <a:solidFill>
                  <a:srgbClr val="000000"/>
                </a:solidFill>
                <a:effectLst/>
                <a:latin typeface="Calibri" panose="020F0502020204030204" pitchFamily="34" charset="0"/>
              </a:rPr>
              <a:t>[ mettre l’intonation] </a:t>
            </a:r>
            <a:endParaRPr lang="fr-FR" sz="1200" b="0" dirty="0">
              <a:effectLst/>
            </a:endParaRPr>
          </a:p>
          <a:p>
            <a:pPr marL="228600" indent="-228600" rtl="0">
              <a:spcBef>
                <a:spcPts val="0"/>
              </a:spcBef>
              <a:spcAft>
                <a:spcPts val="0"/>
              </a:spcAft>
            </a:pPr>
            <a:r>
              <a:rPr lang="fr-FR" sz="1200" b="1" i="1" u="none" strike="noStrike" dirty="0">
                <a:solidFill>
                  <a:srgbClr val="000000"/>
                </a:solidFill>
                <a:effectLst/>
                <a:latin typeface="Calibri" panose="020F0502020204030204" pitchFamily="34" charset="0"/>
              </a:rPr>
              <a:t>Tu as quel âge ?</a:t>
            </a:r>
            <a:r>
              <a:rPr lang="fr-FR" sz="1200" b="0" i="1" u="none" strike="noStrike" dirty="0">
                <a:solidFill>
                  <a:srgbClr val="000000"/>
                </a:solidFill>
                <a:effectLst/>
                <a:latin typeface="Calibri" panose="020F0502020204030204" pitchFamily="34" charset="0"/>
              </a:rPr>
              <a:t> [ mettre l’intonation]</a:t>
            </a:r>
            <a:endParaRPr lang="fr-FR" sz="1200" b="0" dirty="0">
              <a:effectLst/>
            </a:endParaRPr>
          </a:p>
          <a:p>
            <a:pPr marL="228600" indent="-228600" rtl="0">
              <a:spcBef>
                <a:spcPts val="0"/>
              </a:spcBef>
              <a:spcAft>
                <a:spcPts val="0"/>
              </a:spcAft>
            </a:pPr>
            <a:br>
              <a:rPr lang="fr-FR" sz="1200" b="0" i="0" u="none" strike="noStrike" dirty="0">
                <a:solidFill>
                  <a:srgbClr val="000000"/>
                </a:solidFill>
                <a:effectLst/>
                <a:latin typeface="Calibri" panose="020F0502020204030204" pitchFamily="34" charset="0"/>
              </a:rPr>
            </a:br>
            <a:br>
              <a:rPr lang="fr-FR" sz="1200" b="0" i="0" u="none" strike="noStrike" dirty="0">
                <a:solidFill>
                  <a:srgbClr val="000000"/>
                </a:solidFill>
                <a:effectLst/>
                <a:latin typeface="Calibri" panose="020F0502020204030204" pitchFamily="34" charset="0"/>
              </a:rPr>
            </a:br>
            <a:endParaRPr lang="fr-FR" sz="1200" b="0" dirty="0">
              <a:effectLst/>
            </a:endParaRPr>
          </a:p>
          <a:p>
            <a:br>
              <a:rPr lang="fr-FR" sz="1200" dirty="0"/>
            </a:br>
            <a:br>
              <a:rPr lang="en-US" sz="1200" dirty="0"/>
            </a:br>
            <a:endParaRPr lang="en-US" sz="1200"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Calibri"/>
                <a:ea typeface="Calibri"/>
                <a:cs typeface="Calibri"/>
                <a:sym typeface="Calibri"/>
              </a:rPr>
              <a:t>23</a:t>
            </a:fld>
            <a:endParaRPr lang="fr-F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5254728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Calibri"/>
              <a:buNone/>
              <a:tabLst/>
              <a:defRPr/>
            </a:pPr>
            <a:r>
              <a:rPr lang="fr-FR" sz="1200" b="0" i="0" dirty="0"/>
              <a:t>VO :</a:t>
            </a:r>
          </a:p>
          <a:p>
            <a:pPr marL="228600" indent="-228600" rtl="0">
              <a:spcBef>
                <a:spcPts val="0"/>
              </a:spcBef>
              <a:spcAft>
                <a:spcPts val="0"/>
              </a:spcAft>
            </a:pPr>
            <a:endParaRPr lang="fr-FR" sz="1200" b="0" dirty="0">
              <a:effectLst/>
            </a:endParaRPr>
          </a:p>
          <a:p>
            <a:pPr marL="228600" indent="-228600" rtl="0">
              <a:spcBef>
                <a:spcPts val="0"/>
              </a:spcBef>
              <a:spcAft>
                <a:spcPts val="0"/>
              </a:spcAft>
            </a:pPr>
            <a:r>
              <a:rPr lang="fr-FR" sz="1200" b="1" i="1" u="none" strike="noStrike" dirty="0">
                <a:solidFill>
                  <a:srgbClr val="000000"/>
                </a:solidFill>
                <a:effectLst/>
                <a:latin typeface="Calibri" panose="020F0502020204030204" pitchFamily="34" charset="0"/>
              </a:rPr>
              <a:t>Lisons la première question. </a:t>
            </a:r>
            <a:endParaRPr lang="fr-FR" sz="1200" b="0" dirty="0">
              <a:effectLst/>
            </a:endParaRPr>
          </a:p>
          <a:p>
            <a:pPr marL="228600" indent="-228600" rtl="0">
              <a:spcBef>
                <a:spcPts val="0"/>
              </a:spcBef>
              <a:spcAft>
                <a:spcPts val="0"/>
              </a:spcAft>
            </a:pPr>
            <a:r>
              <a:rPr lang="fr-FR" sz="1200" b="1" i="1" u="none" strike="noStrike" dirty="0">
                <a:solidFill>
                  <a:srgbClr val="000000"/>
                </a:solidFill>
                <a:effectLst/>
                <a:latin typeface="Calibri" panose="020F0502020204030204" pitchFamily="34" charset="0"/>
              </a:rPr>
              <a:t>Comment tu t’appelles ?</a:t>
            </a:r>
            <a:endParaRPr lang="fr-FR" sz="1200" b="0" dirty="0">
              <a:effectLst/>
            </a:endParaRPr>
          </a:p>
          <a:p>
            <a:pPr marL="228600" indent="-228600" rtl="0">
              <a:spcBef>
                <a:spcPts val="0"/>
              </a:spcBef>
              <a:spcAft>
                <a:spcPts val="0"/>
              </a:spcAft>
            </a:pPr>
            <a:r>
              <a:rPr lang="fr-FR" sz="1200" b="1" i="1" u="none" strike="noStrike" dirty="0">
                <a:solidFill>
                  <a:srgbClr val="000000"/>
                </a:solidFill>
                <a:effectLst/>
                <a:latin typeface="Calibri" panose="020F0502020204030204" pitchFamily="34" charset="0"/>
              </a:rPr>
              <a:t>Par quel mot commence t-elle ?</a:t>
            </a:r>
            <a:endParaRPr lang="fr-FR" sz="1200" b="0" dirty="0">
              <a:effectLst/>
            </a:endParaRPr>
          </a:p>
          <a:p>
            <a:pPr marL="228600" indent="-228600" rtl="0">
              <a:spcBef>
                <a:spcPts val="0"/>
              </a:spcBef>
              <a:spcAft>
                <a:spcPts val="0"/>
              </a:spcAft>
            </a:pPr>
            <a:r>
              <a:rPr lang="fr-FR" sz="1200" b="0" i="0" u="none" strike="noStrike" dirty="0">
                <a:solidFill>
                  <a:srgbClr val="000000"/>
                </a:solidFill>
                <a:effectLst/>
                <a:latin typeface="Calibri" panose="020F0502020204030204" pitchFamily="34" charset="0"/>
              </a:rPr>
              <a:t>[pause 3 secondes]</a:t>
            </a:r>
            <a:endParaRPr lang="fr-FR" sz="1200" b="0" dirty="0">
              <a:effectLst/>
            </a:endParaRPr>
          </a:p>
          <a:p>
            <a:pPr marL="228600" indent="-228600" rtl="0">
              <a:spcBef>
                <a:spcPts val="0"/>
              </a:spcBef>
              <a:spcAft>
                <a:spcPts val="0"/>
              </a:spcAft>
            </a:pPr>
            <a:r>
              <a:rPr lang="fr-FR" sz="1200" b="1" i="1" u="none" strike="noStrike" dirty="0">
                <a:solidFill>
                  <a:srgbClr val="000000"/>
                </a:solidFill>
                <a:effectLst/>
                <a:latin typeface="Calibri" panose="020F0502020204030204" pitchFamily="34" charset="0"/>
              </a:rPr>
              <a:t> Par le mot “comment”. “Comment” est un petit mot qui sert à introduire une question. </a:t>
            </a:r>
            <a:endParaRPr lang="fr-FR" sz="1200" b="0" dirty="0">
              <a:effectLst/>
            </a:endParaRPr>
          </a:p>
          <a:p>
            <a:pPr marL="228600" indent="-228600" rtl="0">
              <a:spcBef>
                <a:spcPts val="0"/>
              </a:spcBef>
              <a:spcAft>
                <a:spcPts val="0"/>
              </a:spcAft>
            </a:pPr>
            <a:r>
              <a:rPr lang="fr-FR" sz="1200" b="1" i="1" u="none" strike="noStrike" dirty="0">
                <a:solidFill>
                  <a:srgbClr val="000000"/>
                </a:solidFill>
                <a:effectLst/>
                <a:latin typeface="Calibri" panose="020F0502020204030204" pitchFamily="34" charset="0"/>
              </a:rPr>
              <a:t> Comme dans “Comment tu t’appelles ?”. </a:t>
            </a:r>
            <a:endParaRPr lang="fr-FR" sz="1200" b="0" dirty="0">
              <a:effectLst/>
            </a:endParaRPr>
          </a:p>
          <a:p>
            <a:pPr marL="228600" indent="-228600" rtl="0">
              <a:spcBef>
                <a:spcPts val="0"/>
              </a:spcBef>
              <a:spcAft>
                <a:spcPts val="0"/>
              </a:spcAft>
            </a:pPr>
            <a:br>
              <a:rPr lang="fr-FR" sz="1200" b="0" i="0" u="none" strike="noStrike" dirty="0">
                <a:solidFill>
                  <a:srgbClr val="000000"/>
                </a:solidFill>
                <a:effectLst/>
                <a:latin typeface="Calibri" panose="020F0502020204030204" pitchFamily="34" charset="0"/>
              </a:rPr>
            </a:br>
            <a:br>
              <a:rPr lang="fr-FR" sz="1200" b="0" i="0" u="none" strike="noStrike" dirty="0">
                <a:solidFill>
                  <a:srgbClr val="000000"/>
                </a:solidFill>
                <a:effectLst/>
                <a:latin typeface="Calibri" panose="020F0502020204030204" pitchFamily="34" charset="0"/>
              </a:rPr>
            </a:br>
            <a:endParaRPr lang="fr-FR" sz="1200" b="0" dirty="0">
              <a:effectLst/>
            </a:endParaRPr>
          </a:p>
          <a:p>
            <a:pPr marL="228600" indent="-228600" rtl="0">
              <a:spcBef>
                <a:spcPts val="0"/>
              </a:spcBef>
              <a:spcAft>
                <a:spcPts val="0"/>
              </a:spcAft>
            </a:pPr>
            <a:r>
              <a:rPr lang="fr-FR" sz="1200" b="1" i="1" u="none" strike="noStrike" dirty="0">
                <a:solidFill>
                  <a:srgbClr val="000000"/>
                </a:solidFill>
                <a:effectLst/>
                <a:latin typeface="Calibri" panose="020F0502020204030204" pitchFamily="34" charset="0"/>
              </a:rPr>
              <a:t>Dans “tu as quel âge ? Tu es en quelle classe ?</a:t>
            </a:r>
            <a:endParaRPr lang="fr-FR" sz="1200" b="0" dirty="0">
              <a:effectLst/>
            </a:endParaRPr>
          </a:p>
          <a:p>
            <a:pPr marL="228600" indent="-228600" rtl="0">
              <a:spcBef>
                <a:spcPts val="0"/>
              </a:spcBef>
              <a:spcAft>
                <a:spcPts val="0"/>
              </a:spcAft>
            </a:pPr>
            <a:r>
              <a:rPr lang="fr-FR" sz="1200" b="1" i="1" u="none" strike="noStrike" dirty="0">
                <a:solidFill>
                  <a:srgbClr val="000000"/>
                </a:solidFill>
                <a:effectLst/>
                <a:latin typeface="Calibri" panose="020F0502020204030204" pitchFamily="34" charset="0"/>
              </a:rPr>
              <a:t>Le mot “quel” permet  aussi de poser une question. </a:t>
            </a:r>
            <a:endParaRPr lang="fr-FR" sz="1200" b="0" dirty="0">
              <a:effectLst/>
            </a:endParaRPr>
          </a:p>
          <a:p>
            <a:pPr marL="228600" indent="-228600" rtl="0">
              <a:spcBef>
                <a:spcPts val="0"/>
              </a:spcBef>
              <a:spcAft>
                <a:spcPts val="0"/>
              </a:spcAft>
            </a:pPr>
            <a:br>
              <a:rPr lang="fr-FR" sz="1200" b="0" dirty="0">
                <a:effectLst/>
              </a:rPr>
            </a:br>
            <a:br>
              <a:rPr lang="fr-FR" sz="1200" b="0" i="0" u="none" strike="noStrike" dirty="0">
                <a:solidFill>
                  <a:srgbClr val="000000"/>
                </a:solidFill>
                <a:effectLst/>
                <a:latin typeface="Calibri" panose="020F0502020204030204" pitchFamily="34" charset="0"/>
              </a:rPr>
            </a:br>
            <a:br>
              <a:rPr lang="fr-FR" sz="1200" b="0" i="0" u="none" strike="noStrike" dirty="0">
                <a:solidFill>
                  <a:srgbClr val="000000"/>
                </a:solidFill>
                <a:effectLst/>
                <a:latin typeface="Calibri" panose="020F0502020204030204" pitchFamily="34" charset="0"/>
              </a:rPr>
            </a:br>
            <a:endParaRPr lang="fr-FR" sz="1200" b="0" dirty="0">
              <a:effectLst/>
            </a:endParaRPr>
          </a:p>
          <a:p>
            <a:pPr marL="228600" indent="-228600" rtl="0">
              <a:spcBef>
                <a:spcPts val="0"/>
              </a:spcBef>
              <a:spcAft>
                <a:spcPts val="0"/>
              </a:spcAft>
            </a:pPr>
            <a:r>
              <a:rPr lang="fr-FR" sz="1200" b="1" i="1" u="none" strike="noStrike" dirty="0">
                <a:solidFill>
                  <a:srgbClr val="000000"/>
                </a:solidFill>
                <a:effectLst/>
                <a:latin typeface="Calibri" panose="020F0502020204030204" pitchFamily="34" charset="0"/>
              </a:rPr>
              <a:t>Dans la phrase “tu habites où” , quel est le mot employé pour poser la question ?</a:t>
            </a:r>
            <a:endParaRPr lang="fr-FR" sz="1200" b="0" dirty="0">
              <a:effectLst/>
            </a:endParaRPr>
          </a:p>
          <a:p>
            <a:pPr marL="228600" indent="-228600" rtl="0">
              <a:spcBef>
                <a:spcPts val="0"/>
              </a:spcBef>
              <a:spcAft>
                <a:spcPts val="0"/>
              </a:spcAft>
            </a:pPr>
            <a:r>
              <a:rPr lang="fr-FR" sz="1200" b="0" i="0" u="none" strike="noStrike" dirty="0">
                <a:solidFill>
                  <a:srgbClr val="000000"/>
                </a:solidFill>
                <a:effectLst/>
                <a:latin typeface="Calibri" panose="020F0502020204030204" pitchFamily="34" charset="0"/>
              </a:rPr>
              <a:t>[Pause 5 secondes]</a:t>
            </a:r>
            <a:endParaRPr lang="fr-FR" sz="1200" b="0" dirty="0">
              <a:effectLst/>
            </a:endParaRPr>
          </a:p>
          <a:p>
            <a:pPr marL="228600" indent="-228600" rtl="0">
              <a:spcBef>
                <a:spcPts val="0"/>
              </a:spcBef>
              <a:spcAft>
                <a:spcPts val="0"/>
              </a:spcAft>
            </a:pPr>
            <a:r>
              <a:rPr lang="fr-FR" sz="1200" b="1" i="1" u="none" strike="noStrike" dirty="0" err="1">
                <a:solidFill>
                  <a:srgbClr val="000000"/>
                </a:solidFill>
                <a:effectLst/>
                <a:latin typeface="Calibri" panose="020F0502020204030204" pitchFamily="34" charset="0"/>
              </a:rPr>
              <a:t>Ouiiii</a:t>
            </a:r>
            <a:r>
              <a:rPr lang="fr-FR" sz="1200" b="1" i="1" u="none" strike="noStrike" dirty="0">
                <a:solidFill>
                  <a:srgbClr val="000000"/>
                </a:solidFill>
                <a:effectLst/>
                <a:latin typeface="Calibri" panose="020F0502020204030204" pitchFamily="34" charset="0"/>
              </a:rPr>
              <a:t> ! Le mot “où” ! Tu habites où ? C’est pour indiquer le lieu. Tu habites dans quel endroit ?  </a:t>
            </a:r>
            <a:endParaRPr lang="fr-FR" sz="1200" b="0" dirty="0">
              <a:effectLst/>
            </a:endParaRPr>
          </a:p>
          <a:p>
            <a:pPr marL="228600" indent="-228600" rtl="0">
              <a:spcBef>
                <a:spcPts val="0"/>
              </a:spcBef>
              <a:spcAft>
                <a:spcPts val="0"/>
              </a:spcAft>
            </a:pPr>
            <a:br>
              <a:rPr lang="fr-FR" sz="1200" b="0" i="0" u="none" strike="noStrike" dirty="0">
                <a:solidFill>
                  <a:srgbClr val="000000"/>
                </a:solidFill>
                <a:effectLst/>
                <a:latin typeface="Calibri" panose="020F0502020204030204" pitchFamily="34" charset="0"/>
              </a:rPr>
            </a:br>
            <a:br>
              <a:rPr lang="fr-FR" sz="1200" b="0" i="0" u="none" strike="noStrike" dirty="0">
                <a:solidFill>
                  <a:srgbClr val="000000"/>
                </a:solidFill>
                <a:effectLst/>
                <a:latin typeface="Calibri" panose="020F0502020204030204" pitchFamily="34" charset="0"/>
              </a:rPr>
            </a:br>
            <a:br>
              <a:rPr lang="fr-FR" sz="1200" b="0" i="0" u="none" strike="noStrike" dirty="0">
                <a:solidFill>
                  <a:srgbClr val="000000"/>
                </a:solidFill>
                <a:effectLst/>
                <a:latin typeface="Calibri" panose="020F0502020204030204" pitchFamily="34" charset="0"/>
              </a:rPr>
            </a:br>
            <a:br>
              <a:rPr lang="fr-FR" sz="1200" b="0" i="0" u="none" strike="noStrike" dirty="0">
                <a:solidFill>
                  <a:srgbClr val="000000"/>
                </a:solidFill>
                <a:effectLst/>
                <a:latin typeface="Calibri" panose="020F0502020204030204" pitchFamily="34" charset="0"/>
              </a:rPr>
            </a:br>
            <a:endParaRPr lang="fr-FR" sz="1200" b="0" dirty="0">
              <a:effectLst/>
            </a:endParaRPr>
          </a:p>
          <a:p>
            <a:br>
              <a:rPr lang="fr-FR" sz="1200" dirty="0"/>
            </a:br>
            <a:br>
              <a:rPr lang="en-US" sz="1200" dirty="0"/>
            </a:br>
            <a:br>
              <a:rPr lang="en-US" sz="1200" dirty="0"/>
            </a:br>
            <a:br>
              <a:rPr lang="en-US" sz="1200" dirty="0"/>
            </a:br>
            <a:endParaRPr lang="en-US" sz="1200"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Calibri"/>
                <a:ea typeface="Calibri"/>
                <a:cs typeface="Calibri"/>
                <a:sym typeface="Calibri"/>
              </a:rPr>
              <a:t>24</a:t>
            </a:fld>
            <a:endParaRPr lang="fr-F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0643623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Calibri"/>
              <a:buNone/>
              <a:tabLst/>
              <a:defRPr/>
            </a:pPr>
            <a:r>
              <a:rPr lang="fr-FR" sz="1200" b="0" i="0" dirty="0"/>
              <a:t>VO :</a:t>
            </a:r>
          </a:p>
          <a:p>
            <a:pPr marL="228600" indent="-228600" rtl="0">
              <a:spcBef>
                <a:spcPts val="0"/>
              </a:spcBef>
              <a:spcAft>
                <a:spcPts val="0"/>
              </a:spcAft>
            </a:pPr>
            <a:r>
              <a:rPr lang="fr-FR" sz="1200" b="1" i="1" u="none" strike="noStrike" dirty="0">
                <a:solidFill>
                  <a:srgbClr val="000000"/>
                </a:solidFill>
                <a:effectLst/>
                <a:latin typeface="Calibri" panose="020F0502020204030204" pitchFamily="34" charset="0"/>
              </a:rPr>
              <a:t>Que retiens-tu ?</a:t>
            </a:r>
            <a:endParaRPr lang="fr-FR" sz="1200" b="0" dirty="0">
              <a:effectLst/>
            </a:endParaRPr>
          </a:p>
          <a:p>
            <a:pPr marL="228600" indent="-228600" rtl="0">
              <a:spcBef>
                <a:spcPts val="0"/>
              </a:spcBef>
              <a:spcAft>
                <a:spcPts val="0"/>
              </a:spcAft>
            </a:pPr>
            <a:r>
              <a:rPr lang="fr-FR" sz="1200" b="0" i="0" u="none" strike="noStrike" dirty="0">
                <a:solidFill>
                  <a:srgbClr val="000000"/>
                </a:solidFill>
                <a:effectLst/>
                <a:latin typeface="Calibri" panose="020F0502020204030204" pitchFamily="34" charset="0"/>
              </a:rPr>
              <a:t>[Pause 5 secondes]</a:t>
            </a:r>
            <a:endParaRPr lang="fr-FR" sz="1200" b="0" dirty="0">
              <a:effectLst/>
            </a:endParaRPr>
          </a:p>
          <a:p>
            <a:pPr rtl="0">
              <a:spcBef>
                <a:spcPts val="0"/>
              </a:spcBef>
              <a:spcAft>
                <a:spcPts val="0"/>
              </a:spcAft>
            </a:pPr>
            <a:r>
              <a:rPr lang="fr-FR" sz="1200" b="1" i="1" u="none" strike="noStrike" dirty="0">
                <a:solidFill>
                  <a:srgbClr val="000000"/>
                </a:solidFill>
                <a:effectLst/>
                <a:latin typeface="Calibri" panose="020F0502020204030204" pitchFamily="34" charset="0"/>
              </a:rPr>
              <a:t>Comment la voix change-t-elle en posant une question, elle monte ou elle descend ?</a:t>
            </a:r>
            <a:endParaRPr lang="fr-FR" sz="1200" b="0" dirty="0">
              <a:effectLst/>
            </a:endParaRPr>
          </a:p>
          <a:p>
            <a:pPr marL="228600" indent="-228600" rtl="0">
              <a:spcBef>
                <a:spcPts val="0"/>
              </a:spcBef>
              <a:spcAft>
                <a:spcPts val="0"/>
              </a:spcAft>
            </a:pPr>
            <a:r>
              <a:rPr lang="fr-FR" sz="1200" b="0" i="0" u="none" strike="noStrike" dirty="0">
                <a:solidFill>
                  <a:srgbClr val="000000"/>
                </a:solidFill>
                <a:effectLst/>
                <a:latin typeface="Calibri" panose="020F0502020204030204" pitchFamily="34" charset="0"/>
              </a:rPr>
              <a:t>[Pause 5 secondes]</a:t>
            </a:r>
            <a:endParaRPr lang="fr-FR" sz="1200" b="0" dirty="0">
              <a:effectLst/>
            </a:endParaRPr>
          </a:p>
          <a:p>
            <a:pPr rtl="0">
              <a:spcBef>
                <a:spcPts val="0"/>
              </a:spcBef>
              <a:spcAft>
                <a:spcPts val="0"/>
              </a:spcAft>
            </a:pPr>
            <a:r>
              <a:rPr lang="fr-FR" sz="1200" b="1" i="1" u="none" strike="noStrike" dirty="0">
                <a:solidFill>
                  <a:srgbClr val="000000"/>
                </a:solidFill>
                <a:effectLst/>
                <a:latin typeface="Calibri" panose="020F0502020204030204" pitchFamily="34" charset="0"/>
              </a:rPr>
              <a:t>Quels mots utilise-t-on au début de ces questions ?</a:t>
            </a:r>
            <a:endParaRPr lang="fr-FR" sz="1200" b="0" dirty="0">
              <a:effectLst/>
            </a:endParaRPr>
          </a:p>
          <a:p>
            <a:pPr marL="228600" indent="-228600" rtl="0">
              <a:spcBef>
                <a:spcPts val="0"/>
              </a:spcBef>
              <a:spcAft>
                <a:spcPts val="0"/>
              </a:spcAft>
            </a:pPr>
            <a:r>
              <a:rPr lang="fr-FR" sz="1200" b="0" i="0" u="none" strike="noStrike" dirty="0">
                <a:solidFill>
                  <a:srgbClr val="000000"/>
                </a:solidFill>
                <a:effectLst/>
                <a:latin typeface="Calibri" panose="020F0502020204030204" pitchFamily="34" charset="0"/>
              </a:rPr>
              <a:t>[Pause 5 secondes]</a:t>
            </a:r>
            <a:br>
              <a:rPr lang="fr-FR" sz="1200" b="0" i="0" u="none" strike="noStrike" dirty="0">
                <a:solidFill>
                  <a:srgbClr val="000000"/>
                </a:solidFill>
                <a:effectLst/>
                <a:latin typeface="Calibri" panose="020F0502020204030204" pitchFamily="34" charset="0"/>
              </a:rPr>
            </a:br>
            <a:br>
              <a:rPr lang="fr-FR" sz="1200" b="0" i="0" u="none" strike="noStrike" dirty="0">
                <a:solidFill>
                  <a:srgbClr val="000000"/>
                </a:solidFill>
                <a:effectLst/>
                <a:latin typeface="Calibri" panose="020F0502020204030204" pitchFamily="34" charset="0"/>
              </a:rPr>
            </a:br>
            <a:endParaRPr lang="fr-FR" sz="1200" b="0" dirty="0">
              <a:effectLst/>
            </a:endParaRPr>
          </a:p>
          <a:p>
            <a:pPr marL="228600" indent="-228600" rtl="0">
              <a:spcBef>
                <a:spcPts val="0"/>
              </a:spcBef>
              <a:spcAft>
                <a:spcPts val="0"/>
              </a:spcAft>
            </a:pPr>
            <a:r>
              <a:rPr lang="fr-FR" sz="1200" b="1" i="1" u="none" strike="noStrike" dirty="0">
                <a:solidFill>
                  <a:srgbClr val="000000"/>
                </a:solidFill>
                <a:effectLst/>
                <a:latin typeface="Calibri" panose="020F0502020204030204" pitchFamily="34" charset="0"/>
              </a:rPr>
              <a:t>Pour poser une question, la voix monte à la fin de la phrase avec un point d’interrogation. </a:t>
            </a:r>
            <a:endParaRPr lang="fr-FR" sz="1200" b="0" dirty="0">
              <a:effectLst/>
            </a:endParaRPr>
          </a:p>
          <a:p>
            <a:pPr marL="228600" indent="-228600" rtl="0">
              <a:spcBef>
                <a:spcPts val="0"/>
              </a:spcBef>
              <a:spcAft>
                <a:spcPts val="0"/>
              </a:spcAft>
            </a:pPr>
            <a:r>
              <a:rPr lang="fr-FR" sz="1200" b="1" i="1" u="none" strike="noStrike" dirty="0">
                <a:solidFill>
                  <a:srgbClr val="000000"/>
                </a:solidFill>
                <a:effectLst/>
                <a:latin typeface="Calibri" panose="020F0502020204030204" pitchFamily="34" charset="0"/>
              </a:rPr>
              <a:t>Rappelle-toi ! Pour demander le  prénom de quelqu'un, il faut utiliser “comment” ;</a:t>
            </a:r>
            <a:endParaRPr lang="fr-FR" sz="1200" b="0" dirty="0">
              <a:effectLst/>
            </a:endParaRPr>
          </a:p>
          <a:p>
            <a:pPr marL="228600" indent="-228600" rtl="0">
              <a:spcBef>
                <a:spcPts val="0"/>
              </a:spcBef>
              <a:spcAft>
                <a:spcPts val="0"/>
              </a:spcAft>
            </a:pPr>
            <a:r>
              <a:rPr lang="fr-FR" sz="1200" b="1" i="1" u="none" strike="noStrike" dirty="0">
                <a:solidFill>
                  <a:srgbClr val="000000"/>
                </a:solidFill>
                <a:effectLst/>
                <a:latin typeface="Calibri" panose="020F0502020204030204" pitchFamily="34" charset="0"/>
              </a:rPr>
              <a:t>pour demander l'âge, il faut utiliser quel;</a:t>
            </a:r>
            <a:endParaRPr lang="fr-FR" sz="1200" b="0" dirty="0">
              <a:effectLst/>
            </a:endParaRPr>
          </a:p>
          <a:p>
            <a:pPr marL="228600" indent="-228600" rtl="0">
              <a:spcBef>
                <a:spcPts val="0"/>
              </a:spcBef>
              <a:spcAft>
                <a:spcPts val="0"/>
              </a:spcAft>
            </a:pPr>
            <a:r>
              <a:rPr lang="fr-FR" sz="1200" b="1" i="1" u="none" strike="noStrike" dirty="0">
                <a:solidFill>
                  <a:srgbClr val="000000"/>
                </a:solidFill>
                <a:effectLst/>
                <a:latin typeface="Calibri" panose="020F0502020204030204" pitchFamily="34" charset="0"/>
              </a:rPr>
              <a:t>et pour demander le lieu où l’on habite, on utilise où.  </a:t>
            </a:r>
            <a:endParaRPr lang="fr-FR" sz="1200" b="0" dirty="0">
              <a:effectLst/>
            </a:endParaRPr>
          </a:p>
          <a:p>
            <a:pPr marL="228600" indent="-228600" rtl="0">
              <a:spcBef>
                <a:spcPts val="0"/>
              </a:spcBef>
              <a:spcAft>
                <a:spcPts val="0"/>
              </a:spcAft>
            </a:pPr>
            <a:br>
              <a:rPr lang="fr-FR" sz="1200" b="0" i="0" u="none" strike="noStrike" dirty="0">
                <a:solidFill>
                  <a:srgbClr val="000000"/>
                </a:solidFill>
                <a:effectLst/>
                <a:latin typeface="Calibri" panose="020F0502020204030204" pitchFamily="34" charset="0"/>
              </a:rPr>
            </a:br>
            <a:br>
              <a:rPr lang="fr-FR" sz="1200" b="0" i="0" u="none" strike="noStrike" dirty="0">
                <a:solidFill>
                  <a:srgbClr val="000000"/>
                </a:solidFill>
                <a:effectLst/>
                <a:latin typeface="Calibri" panose="020F0502020204030204" pitchFamily="34" charset="0"/>
              </a:rPr>
            </a:br>
            <a:endParaRPr lang="fr-FR" sz="1200" b="0" dirty="0">
              <a:effectLst/>
            </a:endParaRPr>
          </a:p>
          <a:p>
            <a:br>
              <a:rPr lang="fr-FR" sz="1200" dirty="0"/>
            </a:br>
            <a:br>
              <a:rPr lang="en-US" sz="1200" dirty="0"/>
            </a:br>
            <a:endParaRPr lang="en-US" sz="1200"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Calibri"/>
                <a:ea typeface="Calibri"/>
                <a:cs typeface="Calibri"/>
                <a:sym typeface="Calibri"/>
              </a:rPr>
              <a:t>25</a:t>
            </a:fld>
            <a:endParaRPr lang="fr-F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4755916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Calibri"/>
              <a:buNone/>
              <a:tabLst/>
              <a:defRPr/>
            </a:pPr>
            <a:r>
              <a:rPr lang="fr-FR" sz="1200" b="0" i="0" dirty="0"/>
              <a:t>VO :</a:t>
            </a:r>
            <a:br>
              <a:rPr lang="fr-FR" sz="1200" b="0" i="0" u="none" strike="noStrike" dirty="0">
                <a:solidFill>
                  <a:srgbClr val="000000"/>
                </a:solidFill>
                <a:effectLst/>
                <a:latin typeface="Calibri" panose="020F0502020204030204" pitchFamily="34" charset="0"/>
              </a:rPr>
            </a:br>
            <a:endParaRPr lang="fr-FR" sz="1200" b="0" dirty="0">
              <a:effectLst/>
            </a:endParaRPr>
          </a:p>
          <a:p>
            <a:pPr marL="228600" indent="-228600" rtl="0">
              <a:spcBef>
                <a:spcPts val="0"/>
              </a:spcBef>
              <a:spcAft>
                <a:spcPts val="0"/>
              </a:spcAft>
            </a:pPr>
            <a:r>
              <a:rPr lang="fr-FR" sz="1200" b="1" i="1" u="none" strike="noStrike" dirty="0">
                <a:solidFill>
                  <a:srgbClr val="000000"/>
                </a:solidFill>
                <a:effectLst/>
                <a:latin typeface="Calibri" panose="020F0502020204030204" pitchFamily="34" charset="0"/>
              </a:rPr>
              <a:t>Maintenant  écoutons et regardons les réponses que tu as classées.</a:t>
            </a:r>
            <a:endParaRPr lang="fr-FR" sz="1200" b="0" dirty="0">
              <a:effectLst/>
            </a:endParaRPr>
          </a:p>
          <a:p>
            <a:pPr marL="228600" indent="-228600" rtl="0">
              <a:spcBef>
                <a:spcPts val="0"/>
              </a:spcBef>
              <a:spcAft>
                <a:spcPts val="0"/>
              </a:spcAft>
            </a:pPr>
            <a:r>
              <a:rPr lang="fr-FR" sz="1200" b="1" i="1" u="none" strike="noStrike" dirty="0">
                <a:solidFill>
                  <a:srgbClr val="000000"/>
                </a:solidFill>
                <a:effectLst/>
                <a:latin typeface="Calibri" panose="020F0502020204030204" pitchFamily="34" charset="0"/>
              </a:rPr>
              <a:t> Je m’appelle Karin.</a:t>
            </a:r>
            <a:endParaRPr lang="fr-FR" sz="1200" b="0" dirty="0">
              <a:effectLst/>
            </a:endParaRPr>
          </a:p>
          <a:p>
            <a:pPr marL="228600" indent="-228600" rtl="0">
              <a:spcBef>
                <a:spcPts val="0"/>
              </a:spcBef>
              <a:spcAft>
                <a:spcPts val="0"/>
              </a:spcAft>
            </a:pPr>
            <a:r>
              <a:rPr lang="fr-FR" sz="1200" b="1" i="1" u="none" strike="noStrike" dirty="0">
                <a:solidFill>
                  <a:srgbClr val="000000"/>
                </a:solidFill>
                <a:effectLst/>
                <a:latin typeface="Calibri" panose="020F0502020204030204" pitchFamily="34" charset="0"/>
              </a:rPr>
              <a:t>J’ai huit ans.</a:t>
            </a:r>
            <a:endParaRPr lang="fr-FR" sz="1200" b="0" dirty="0">
              <a:effectLst/>
            </a:endParaRPr>
          </a:p>
          <a:p>
            <a:pPr marL="228600" indent="-228600" rtl="0">
              <a:spcBef>
                <a:spcPts val="0"/>
              </a:spcBef>
              <a:spcAft>
                <a:spcPts val="0"/>
              </a:spcAft>
            </a:pPr>
            <a:r>
              <a:rPr lang="fr-FR" sz="1200" b="1" i="1" u="none" strike="noStrike" dirty="0">
                <a:solidFill>
                  <a:srgbClr val="000000"/>
                </a:solidFill>
                <a:effectLst/>
                <a:latin typeface="Calibri" panose="020F0502020204030204" pitchFamily="34" charset="0"/>
              </a:rPr>
              <a:t>Je suis en EB3.</a:t>
            </a:r>
            <a:endParaRPr lang="fr-FR" sz="1200" b="0" dirty="0">
              <a:effectLst/>
            </a:endParaRPr>
          </a:p>
          <a:p>
            <a:pPr marL="228600" indent="-228600" rtl="0">
              <a:spcBef>
                <a:spcPts val="0"/>
              </a:spcBef>
              <a:spcAft>
                <a:spcPts val="0"/>
              </a:spcAft>
            </a:pPr>
            <a:r>
              <a:rPr lang="fr-FR" sz="1200" b="1" i="1" u="none" strike="noStrike" dirty="0">
                <a:solidFill>
                  <a:srgbClr val="000000"/>
                </a:solidFill>
                <a:effectLst/>
                <a:latin typeface="Calibri" panose="020F0502020204030204" pitchFamily="34" charset="0"/>
              </a:rPr>
              <a:t>J’habite à </a:t>
            </a:r>
            <a:r>
              <a:rPr lang="fr-FR" sz="1200" b="1" i="1" u="none" strike="noStrike" dirty="0" err="1">
                <a:solidFill>
                  <a:srgbClr val="000000"/>
                </a:solidFill>
                <a:effectLst/>
                <a:latin typeface="Calibri" panose="020F0502020204030204" pitchFamily="34" charset="0"/>
              </a:rPr>
              <a:t>Hazmieh</a:t>
            </a:r>
            <a:r>
              <a:rPr lang="fr-FR" sz="1200" b="1" i="1" u="none" strike="noStrike" dirty="0">
                <a:solidFill>
                  <a:srgbClr val="000000"/>
                </a:solidFill>
                <a:effectLst/>
                <a:latin typeface="Calibri" panose="020F0502020204030204" pitchFamily="34" charset="0"/>
              </a:rPr>
              <a:t>.</a:t>
            </a:r>
            <a:endParaRPr lang="fr-FR" sz="1200" b="0" dirty="0">
              <a:effectLst/>
            </a:endParaRPr>
          </a:p>
          <a:p>
            <a:pPr marL="228600" indent="-228600" rtl="0">
              <a:spcBef>
                <a:spcPts val="0"/>
              </a:spcBef>
              <a:spcAft>
                <a:spcPts val="0"/>
              </a:spcAft>
            </a:pPr>
            <a:r>
              <a:rPr lang="fr-FR" sz="1200" b="1" i="1" u="none" strike="noStrike" dirty="0">
                <a:solidFill>
                  <a:srgbClr val="000000"/>
                </a:solidFill>
                <a:effectLst/>
                <a:latin typeface="Calibri" panose="020F0502020204030204" pitchFamily="34" charset="0"/>
              </a:rPr>
              <a:t> J’ai un frère. </a:t>
            </a:r>
            <a:endParaRPr lang="fr-FR" sz="1200" b="0" dirty="0">
              <a:effectLst/>
            </a:endParaRPr>
          </a:p>
          <a:p>
            <a:pPr marL="228600" indent="-228600" rtl="0">
              <a:spcBef>
                <a:spcPts val="0"/>
              </a:spcBef>
              <a:spcAft>
                <a:spcPts val="0"/>
              </a:spcAft>
            </a:pPr>
            <a:br>
              <a:rPr lang="fr-FR" sz="1200" b="0" i="0" u="none" strike="noStrike" dirty="0">
                <a:solidFill>
                  <a:srgbClr val="000000"/>
                </a:solidFill>
                <a:effectLst/>
                <a:latin typeface="Calibri" panose="020F0502020204030204" pitchFamily="34" charset="0"/>
              </a:rPr>
            </a:br>
            <a:br>
              <a:rPr lang="fr-FR" sz="1200" b="0" i="0" u="none" strike="noStrike" dirty="0">
                <a:solidFill>
                  <a:srgbClr val="000000"/>
                </a:solidFill>
                <a:effectLst/>
                <a:latin typeface="Calibri" panose="020F0502020204030204" pitchFamily="34" charset="0"/>
              </a:rPr>
            </a:br>
            <a:endParaRPr lang="fr-FR" sz="1200" b="0" dirty="0">
              <a:effectLst/>
            </a:endParaRPr>
          </a:p>
          <a:p>
            <a:pPr marL="228600" indent="-228600" rtl="0">
              <a:spcBef>
                <a:spcPts val="0"/>
              </a:spcBef>
              <a:spcAft>
                <a:spcPts val="0"/>
              </a:spcAft>
            </a:pPr>
            <a:r>
              <a:rPr lang="fr-FR" sz="1200" b="1" i="1" u="none" strike="noStrike" dirty="0">
                <a:solidFill>
                  <a:srgbClr val="000000"/>
                </a:solidFill>
                <a:effectLst/>
                <a:latin typeface="Calibri" panose="020F0502020204030204" pitchFamily="34" charset="0"/>
              </a:rPr>
              <a:t>Que remarques-tu ?</a:t>
            </a:r>
            <a:r>
              <a:rPr lang="fr-FR" sz="1200" b="0" i="0" u="none" strike="noStrike" dirty="0">
                <a:solidFill>
                  <a:srgbClr val="000000"/>
                </a:solidFill>
                <a:effectLst/>
                <a:latin typeface="Calibri" panose="020F0502020204030204" pitchFamily="34" charset="0"/>
              </a:rPr>
              <a:t> </a:t>
            </a:r>
            <a:endParaRPr lang="fr-FR" sz="1200" b="0" dirty="0">
              <a:effectLst/>
            </a:endParaRPr>
          </a:p>
          <a:p>
            <a:pPr marL="228600" indent="-228600" rtl="0">
              <a:spcBef>
                <a:spcPts val="0"/>
              </a:spcBef>
              <a:spcAft>
                <a:spcPts val="0"/>
              </a:spcAft>
            </a:pPr>
            <a:r>
              <a:rPr lang="fr-FR" sz="1200" b="0" i="0" u="none" strike="noStrike" dirty="0">
                <a:solidFill>
                  <a:srgbClr val="000000"/>
                </a:solidFill>
                <a:effectLst/>
                <a:latin typeface="Calibri" panose="020F0502020204030204" pitchFamily="34" charset="0"/>
              </a:rPr>
              <a:t>[Pause 5 secondes] </a:t>
            </a:r>
            <a:endParaRPr lang="fr-FR" sz="1200" b="0" dirty="0">
              <a:effectLst/>
            </a:endParaRPr>
          </a:p>
          <a:p>
            <a:pPr marL="228600" indent="-228600" rtl="0">
              <a:spcBef>
                <a:spcPts val="0"/>
              </a:spcBef>
              <a:spcAft>
                <a:spcPts val="0"/>
              </a:spcAft>
            </a:pPr>
            <a:r>
              <a:rPr lang="fr-FR" sz="1200" b="1" i="1" u="none" strike="noStrike" dirty="0">
                <a:solidFill>
                  <a:srgbClr val="000000"/>
                </a:solidFill>
                <a:effectLst/>
                <a:latin typeface="Calibri" panose="020F0502020204030204" pitchFamily="34" charset="0"/>
              </a:rPr>
              <a:t>Comment la voix change-t-elle à la fin des phrases ? </a:t>
            </a:r>
            <a:endParaRPr lang="fr-FR" sz="1200" b="0" dirty="0">
              <a:effectLst/>
            </a:endParaRPr>
          </a:p>
          <a:p>
            <a:pPr marL="228600" indent="-228600" rtl="0">
              <a:spcBef>
                <a:spcPts val="0"/>
              </a:spcBef>
              <a:spcAft>
                <a:spcPts val="0"/>
              </a:spcAft>
            </a:pPr>
            <a:r>
              <a:rPr lang="fr-FR" sz="1200" b="0" i="0" u="none" strike="noStrike" dirty="0">
                <a:solidFill>
                  <a:srgbClr val="000000"/>
                </a:solidFill>
                <a:effectLst/>
                <a:latin typeface="Calibri" panose="020F0502020204030204" pitchFamily="34" charset="0"/>
              </a:rPr>
              <a:t>[Pause 3 secondes</a:t>
            </a:r>
            <a:r>
              <a:rPr lang="fr-FR" sz="1200" b="1" i="0" u="none" strike="noStrike" dirty="0">
                <a:solidFill>
                  <a:srgbClr val="000000"/>
                </a:solidFill>
                <a:effectLst/>
                <a:latin typeface="Calibri" panose="020F0502020204030204" pitchFamily="34" charset="0"/>
              </a:rPr>
              <a:t>]</a:t>
            </a:r>
            <a:endParaRPr lang="fr-FR" sz="1200" b="0" dirty="0">
              <a:effectLst/>
            </a:endParaRPr>
          </a:p>
          <a:p>
            <a:pPr rtl="0">
              <a:spcBef>
                <a:spcPts val="0"/>
              </a:spcBef>
              <a:spcAft>
                <a:spcPts val="0"/>
              </a:spcAft>
            </a:pPr>
            <a:r>
              <a:rPr lang="fr-FR" sz="1200" b="1" i="1" u="none" strike="noStrike" dirty="0">
                <a:solidFill>
                  <a:srgbClr val="000000"/>
                </a:solidFill>
                <a:effectLst/>
                <a:latin typeface="Calibri" panose="020F0502020204030204" pitchFamily="34" charset="0"/>
              </a:rPr>
              <a:t>A l’oral, la voix descend à la fin des phrases.</a:t>
            </a:r>
            <a:endParaRPr lang="fr-FR" sz="1200" b="0" dirty="0">
              <a:effectLst/>
            </a:endParaRPr>
          </a:p>
          <a:p>
            <a:pPr marL="228600" indent="-228600" rtl="0">
              <a:spcBef>
                <a:spcPts val="0"/>
              </a:spcBef>
              <a:spcAft>
                <a:spcPts val="0"/>
              </a:spcAft>
            </a:pPr>
            <a:r>
              <a:rPr lang="fr-FR" sz="1200" b="1" i="1" u="none" strike="noStrike" dirty="0">
                <a:solidFill>
                  <a:srgbClr val="000000"/>
                </a:solidFill>
                <a:effectLst/>
                <a:latin typeface="Calibri" panose="020F0502020204030204" pitchFamily="34" charset="0"/>
              </a:rPr>
              <a:t>Par quoi se terminent les phrases à l’écrit ?</a:t>
            </a:r>
            <a:endParaRPr lang="fr-FR" sz="1200" b="0" dirty="0">
              <a:effectLst/>
            </a:endParaRPr>
          </a:p>
          <a:p>
            <a:pPr marL="228600" indent="-228600" rtl="0">
              <a:spcBef>
                <a:spcPts val="0"/>
              </a:spcBef>
              <a:spcAft>
                <a:spcPts val="0"/>
              </a:spcAft>
            </a:pPr>
            <a:r>
              <a:rPr lang="fr-FR" sz="1200" b="0" i="0" u="none" strike="noStrike" dirty="0">
                <a:solidFill>
                  <a:srgbClr val="000000"/>
                </a:solidFill>
                <a:effectLst/>
                <a:latin typeface="Calibri" panose="020F0502020204030204" pitchFamily="34" charset="0"/>
              </a:rPr>
              <a:t>[Pause 5 secondes] </a:t>
            </a:r>
            <a:endParaRPr lang="fr-FR" sz="1200" b="0" dirty="0">
              <a:effectLst/>
            </a:endParaRPr>
          </a:p>
          <a:p>
            <a:pPr marL="228600" indent="-228600" rtl="0">
              <a:spcBef>
                <a:spcPts val="0"/>
              </a:spcBef>
              <a:spcAft>
                <a:spcPts val="0"/>
              </a:spcAft>
            </a:pPr>
            <a:r>
              <a:rPr lang="fr-FR" sz="1200" b="1" i="1" u="none" strike="noStrike" dirty="0">
                <a:solidFill>
                  <a:srgbClr val="000000"/>
                </a:solidFill>
                <a:effectLst/>
                <a:latin typeface="Calibri" panose="020F0502020204030204" pitchFamily="34" charset="0"/>
              </a:rPr>
              <a:t>A l'écrit, les phrases se terminent par un point.  </a:t>
            </a:r>
            <a:endParaRPr lang="fr-FR" sz="1200" b="0" dirty="0">
              <a:effectLst/>
            </a:endParaRPr>
          </a:p>
          <a:p>
            <a:pPr marL="228600" indent="-228600" rtl="0">
              <a:spcBef>
                <a:spcPts val="0"/>
              </a:spcBef>
              <a:spcAft>
                <a:spcPts val="0"/>
              </a:spcAft>
            </a:pPr>
            <a:r>
              <a:rPr lang="fr-FR" sz="1200" b="0" i="0" u="none" strike="noStrike" dirty="0">
                <a:solidFill>
                  <a:srgbClr val="000000"/>
                </a:solidFill>
                <a:effectLst/>
                <a:latin typeface="Calibri" panose="020F0502020204030204" pitchFamily="34" charset="0"/>
              </a:rPr>
              <a:t>[Pause 3 secondes]</a:t>
            </a:r>
            <a:endParaRPr lang="fr-FR" sz="1200" b="0" dirty="0">
              <a:effectLst/>
            </a:endParaRPr>
          </a:p>
          <a:p>
            <a:pPr marL="228600" indent="-228600" rtl="0">
              <a:spcBef>
                <a:spcPts val="0"/>
              </a:spcBef>
              <a:spcAft>
                <a:spcPts val="0"/>
              </a:spcAft>
            </a:pPr>
            <a:r>
              <a:rPr lang="fr-FR" sz="1200" b="1" i="1" u="none" strike="noStrike" dirty="0">
                <a:solidFill>
                  <a:srgbClr val="000000"/>
                </a:solidFill>
                <a:effectLst/>
                <a:latin typeface="Calibri" panose="020F0502020204030204" pitchFamily="34" charset="0"/>
              </a:rPr>
              <a:t>Par quels mots commencent ces phrases ?</a:t>
            </a:r>
            <a:endParaRPr lang="fr-FR" sz="1200" b="0" dirty="0">
              <a:effectLst/>
            </a:endParaRPr>
          </a:p>
          <a:p>
            <a:pPr marL="228600" indent="-228600" rtl="0">
              <a:spcBef>
                <a:spcPts val="0"/>
              </a:spcBef>
              <a:spcAft>
                <a:spcPts val="0"/>
              </a:spcAft>
            </a:pPr>
            <a:r>
              <a:rPr lang="fr-FR" sz="1200" b="0" i="0" u="none" strike="noStrike" dirty="0">
                <a:solidFill>
                  <a:srgbClr val="000000"/>
                </a:solidFill>
                <a:effectLst/>
                <a:latin typeface="Calibri" panose="020F0502020204030204" pitchFamily="34" charset="0"/>
              </a:rPr>
              <a:t>[Pause 3 secondes]</a:t>
            </a:r>
            <a:endParaRPr lang="fr-FR" sz="1200" b="0" dirty="0">
              <a:effectLst/>
            </a:endParaRPr>
          </a:p>
          <a:p>
            <a:pPr marL="228600" indent="-228600" rtl="0">
              <a:spcBef>
                <a:spcPts val="0"/>
              </a:spcBef>
              <a:spcAft>
                <a:spcPts val="0"/>
              </a:spcAft>
            </a:pPr>
            <a:r>
              <a:rPr lang="fr-FR" sz="1200" b="1" i="1" u="none" strike="noStrike" dirty="0">
                <a:solidFill>
                  <a:srgbClr val="000000"/>
                </a:solidFill>
                <a:effectLst/>
                <a:latin typeface="Calibri" panose="020F0502020204030204" pitchFamily="34" charset="0"/>
              </a:rPr>
              <a:t>De plus,  les phrases commencent par “je” et après le “</a:t>
            </a:r>
            <a:r>
              <a:rPr lang="fr-FR" sz="1200" b="1" i="1" u="none" strike="noStrike" dirty="0" err="1">
                <a:solidFill>
                  <a:srgbClr val="000000"/>
                </a:solidFill>
                <a:effectLst/>
                <a:latin typeface="Calibri" panose="020F0502020204030204" pitchFamily="34" charset="0"/>
              </a:rPr>
              <a:t>je”il</a:t>
            </a:r>
            <a:r>
              <a:rPr lang="fr-FR" sz="1200" b="1" i="1" u="none" strike="noStrike" dirty="0">
                <a:solidFill>
                  <a:srgbClr val="000000"/>
                </a:solidFill>
                <a:effectLst/>
                <a:latin typeface="Calibri" panose="020F0502020204030204" pitchFamily="34" charset="0"/>
              </a:rPr>
              <a:t>  y a  un verbe. As-tu remarqué ? Le “Je” commence par une majuscule.</a:t>
            </a:r>
            <a:endParaRPr lang="fr-FR" sz="1200" b="0" dirty="0">
              <a:effectLst/>
            </a:endParaRPr>
          </a:p>
          <a:p>
            <a:pPr marL="228600" indent="-228600" rtl="0">
              <a:spcBef>
                <a:spcPts val="0"/>
              </a:spcBef>
              <a:spcAft>
                <a:spcPts val="0"/>
              </a:spcAft>
            </a:pPr>
            <a:br>
              <a:rPr lang="fr-FR" sz="1200" b="0" i="0" u="none" strike="noStrike" dirty="0">
                <a:solidFill>
                  <a:srgbClr val="000000"/>
                </a:solidFill>
                <a:effectLst/>
                <a:latin typeface="Calibri" panose="020F0502020204030204" pitchFamily="34" charset="0"/>
              </a:rPr>
            </a:br>
            <a:br>
              <a:rPr lang="fr-FR" sz="1200" b="0" i="0" u="none" strike="noStrike" dirty="0">
                <a:solidFill>
                  <a:srgbClr val="000000"/>
                </a:solidFill>
                <a:effectLst/>
                <a:latin typeface="Calibri" panose="020F0502020204030204" pitchFamily="34" charset="0"/>
              </a:rPr>
            </a:br>
            <a:endParaRPr lang="fr-FR" sz="1200" b="0" dirty="0">
              <a:effectLst/>
            </a:endParaRPr>
          </a:p>
          <a:p>
            <a:br>
              <a:rPr lang="fr-FR" sz="1200" dirty="0"/>
            </a:br>
            <a:br>
              <a:rPr lang="en-US" sz="1200" dirty="0"/>
            </a:br>
            <a:endParaRPr lang="en-US" sz="1200"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Calibri"/>
                <a:ea typeface="Calibri"/>
                <a:cs typeface="Calibri"/>
                <a:sym typeface="Calibri"/>
              </a:rPr>
              <a:t>26</a:t>
            </a:fld>
            <a:endParaRPr lang="fr-F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0225889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Calibri"/>
              <a:buNone/>
              <a:tabLst/>
              <a:defRPr/>
            </a:pPr>
            <a:r>
              <a:rPr lang="fr-FR" sz="1200" b="0" i="0" dirty="0"/>
              <a:t>VO :</a:t>
            </a:r>
          </a:p>
          <a:p>
            <a:pPr marL="228600" indent="-228600" rtl="0">
              <a:spcBef>
                <a:spcPts val="0"/>
              </a:spcBef>
              <a:spcAft>
                <a:spcPts val="0"/>
              </a:spcAft>
            </a:pPr>
            <a:endParaRPr lang="fr-FR" sz="1200" b="0" dirty="0">
              <a:effectLst/>
            </a:endParaRPr>
          </a:p>
          <a:p>
            <a:pPr marL="228600" rtl="0">
              <a:spcBef>
                <a:spcPts val="0"/>
              </a:spcBef>
              <a:spcAft>
                <a:spcPts val="0"/>
              </a:spcAft>
            </a:pPr>
            <a:r>
              <a:rPr lang="fr-FR" sz="1200" b="1" i="1" u="none" strike="noStrike" dirty="0">
                <a:solidFill>
                  <a:srgbClr val="000000"/>
                </a:solidFill>
                <a:effectLst/>
                <a:latin typeface="Calibri" panose="020F0502020204030204" pitchFamily="34" charset="0"/>
              </a:rPr>
              <a:t>Qu’est -ce que tu as retenu ?</a:t>
            </a:r>
            <a:endParaRPr lang="fr-FR" sz="1200" b="0" dirty="0">
              <a:effectLst/>
            </a:endParaRPr>
          </a:p>
          <a:p>
            <a:pPr marL="228600" indent="-228600" rtl="0">
              <a:spcBef>
                <a:spcPts val="0"/>
              </a:spcBef>
              <a:spcAft>
                <a:spcPts val="0"/>
              </a:spcAft>
            </a:pPr>
            <a:r>
              <a:rPr lang="fr-FR" sz="1200" b="1" i="1" u="none" strike="noStrike" dirty="0">
                <a:solidFill>
                  <a:srgbClr val="000000"/>
                </a:solidFill>
                <a:effectLst/>
                <a:latin typeface="Calibri" panose="020F0502020204030204" pitchFamily="34" charset="0"/>
              </a:rPr>
              <a:t> </a:t>
            </a:r>
            <a:r>
              <a:rPr lang="fr-FR" sz="1200" b="0" i="0" u="none" strike="noStrike" dirty="0">
                <a:solidFill>
                  <a:srgbClr val="000000"/>
                </a:solidFill>
                <a:effectLst/>
                <a:latin typeface="Calibri" panose="020F0502020204030204" pitchFamily="34" charset="0"/>
              </a:rPr>
              <a:t>[Pause 5 secondes] </a:t>
            </a:r>
            <a:endParaRPr lang="fr-FR" sz="1200" b="0" dirty="0">
              <a:effectLst/>
            </a:endParaRPr>
          </a:p>
          <a:p>
            <a:pPr marL="228600" indent="-228600" rtl="0">
              <a:spcBef>
                <a:spcPts val="0"/>
              </a:spcBef>
              <a:spcAft>
                <a:spcPts val="0"/>
              </a:spcAft>
            </a:pPr>
            <a:r>
              <a:rPr lang="fr-FR" sz="1200" b="1" i="1" u="none" strike="noStrike" dirty="0">
                <a:solidFill>
                  <a:srgbClr val="000000"/>
                </a:solidFill>
                <a:effectLst/>
                <a:latin typeface="Calibri" panose="020F0502020204030204" pitchFamily="34" charset="0"/>
              </a:rPr>
              <a:t>Pour répondre à une question, la voix descend à la fin de la phrase avec un point. </a:t>
            </a:r>
            <a:endParaRPr lang="fr-FR" sz="1200" b="0" dirty="0">
              <a:effectLst/>
            </a:endParaRPr>
          </a:p>
          <a:p>
            <a:pPr marL="228600" indent="-228600" rtl="0">
              <a:spcBef>
                <a:spcPts val="0"/>
              </a:spcBef>
              <a:spcAft>
                <a:spcPts val="0"/>
              </a:spcAft>
            </a:pPr>
            <a:r>
              <a:rPr lang="fr-FR" sz="1200" b="1" i="1" u="none" strike="noStrike" dirty="0">
                <a:solidFill>
                  <a:srgbClr val="000000"/>
                </a:solidFill>
                <a:effectLst/>
                <a:latin typeface="Calibri" panose="020F0502020204030204" pitchFamily="34" charset="0"/>
              </a:rPr>
              <a:t>Les phrases commencent par je suivi d’un verbe. </a:t>
            </a:r>
            <a:endParaRPr lang="fr-FR" sz="1200" b="0" dirty="0">
              <a:effectLst/>
            </a:endParaRPr>
          </a:p>
          <a:p>
            <a:pPr marL="228600" indent="-228600" rtl="0">
              <a:spcBef>
                <a:spcPts val="0"/>
              </a:spcBef>
              <a:spcAft>
                <a:spcPts val="0"/>
              </a:spcAft>
            </a:pPr>
            <a:br>
              <a:rPr lang="fr-FR" sz="1200" b="0" i="0" u="none" strike="noStrike" dirty="0">
                <a:solidFill>
                  <a:srgbClr val="000000"/>
                </a:solidFill>
                <a:effectLst/>
                <a:latin typeface="Calibri" panose="020F0502020204030204" pitchFamily="34" charset="0"/>
              </a:rPr>
            </a:br>
            <a:br>
              <a:rPr lang="fr-FR" sz="1200" b="0" i="0" u="none" strike="noStrike" dirty="0">
                <a:solidFill>
                  <a:srgbClr val="000000"/>
                </a:solidFill>
                <a:effectLst/>
                <a:latin typeface="Calibri" panose="020F0502020204030204" pitchFamily="34" charset="0"/>
              </a:rPr>
            </a:br>
            <a:endParaRPr lang="fr-FR" sz="1200" b="0" dirty="0">
              <a:effectLst/>
            </a:endParaRPr>
          </a:p>
          <a:p>
            <a:br>
              <a:rPr lang="fr-FR" sz="1200" dirty="0"/>
            </a:br>
            <a:br>
              <a:rPr lang="en-US" sz="1200" dirty="0"/>
            </a:br>
            <a:endParaRPr lang="en-US" sz="1200"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Calibri"/>
                <a:ea typeface="Calibri"/>
                <a:cs typeface="Calibri"/>
                <a:sym typeface="Calibri"/>
              </a:rPr>
              <a:t>27</a:t>
            </a:fld>
            <a:endParaRPr lang="fr-F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6824613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Calibri"/>
              <a:buNone/>
              <a:tabLst/>
              <a:defRPr/>
            </a:pPr>
            <a:r>
              <a:rPr lang="fr-FR" sz="1200" b="0" i="0" dirty="0"/>
              <a:t>VO :</a:t>
            </a:r>
          </a:p>
          <a:p>
            <a:endParaRPr lang="en-US" dirty="0"/>
          </a:p>
          <a:p>
            <a:r>
              <a:rPr lang="en-US" b="1" i="1" dirty="0"/>
              <a:t>Lis, à </a:t>
            </a:r>
            <a:r>
              <a:rPr lang="en-US" b="1" i="1" dirty="0" err="1"/>
              <a:t>voix</a:t>
            </a:r>
            <a:r>
              <a:rPr lang="en-US" b="1" i="1" dirty="0"/>
              <a:t> haute </a:t>
            </a:r>
            <a:r>
              <a:rPr lang="en-US" b="1" i="1" dirty="0" err="1"/>
              <a:t>ce</a:t>
            </a:r>
            <a:r>
              <a:rPr lang="en-US" b="1" i="1" dirty="0"/>
              <a:t> dialogue. </a:t>
            </a:r>
            <a:endParaRPr lang="en-US" dirty="0"/>
          </a:p>
          <a:p>
            <a:r>
              <a:rPr lang="en-US" b="1" i="1" dirty="0"/>
              <a:t>Attention ! La </a:t>
            </a:r>
            <a:r>
              <a:rPr lang="en-US" b="1" i="1" dirty="0" err="1"/>
              <a:t>voix</a:t>
            </a:r>
            <a:r>
              <a:rPr lang="en-US" b="1" i="1" dirty="0"/>
              <a:t> monte </a:t>
            </a:r>
            <a:r>
              <a:rPr lang="en-US" b="1" i="1" dirty="0" err="1"/>
              <a:t>ou</a:t>
            </a:r>
            <a:r>
              <a:rPr lang="en-US" b="1" i="1" dirty="0"/>
              <a:t> descend </a:t>
            </a:r>
            <a:r>
              <a:rPr lang="en-US" b="1" i="1" dirty="0" err="1"/>
              <a:t>selon</a:t>
            </a:r>
            <a:r>
              <a:rPr lang="en-US" b="1" i="1" dirty="0"/>
              <a:t> que </a:t>
            </a:r>
            <a:r>
              <a:rPr lang="en-US" b="1" i="1" dirty="0" err="1"/>
              <a:t>c’est</a:t>
            </a:r>
            <a:r>
              <a:rPr lang="en-US" b="1" i="1" dirty="0"/>
              <a:t> </a:t>
            </a:r>
            <a:r>
              <a:rPr lang="en-US" b="1" i="1" dirty="0" err="1"/>
              <a:t>une</a:t>
            </a:r>
            <a:r>
              <a:rPr lang="en-US" b="1" i="1" dirty="0"/>
              <a:t> question </a:t>
            </a:r>
            <a:r>
              <a:rPr lang="en-US" b="1" i="1" dirty="0" err="1"/>
              <a:t>ou</a:t>
            </a:r>
            <a:r>
              <a:rPr lang="en-US" b="1" i="1" dirty="0"/>
              <a:t> </a:t>
            </a:r>
            <a:r>
              <a:rPr lang="en-US" b="1" i="1" dirty="0" err="1"/>
              <a:t>une</a:t>
            </a:r>
            <a:r>
              <a:rPr lang="en-US" b="1" i="1" dirty="0"/>
              <a:t> </a:t>
            </a:r>
            <a:r>
              <a:rPr lang="en-US" b="1" i="1" dirty="0" err="1"/>
              <a:t>réponse</a:t>
            </a:r>
            <a:r>
              <a:rPr lang="en-US" b="1" i="1" dirty="0"/>
              <a:t>. </a:t>
            </a:r>
            <a:endParaRPr lang="en-US" dirty="0"/>
          </a:p>
          <a:p>
            <a:br>
              <a:rPr lang="en-US" dirty="0"/>
            </a:br>
            <a:endParaRPr lang="en-US" dirty="0"/>
          </a:p>
          <a:p>
            <a:r>
              <a:rPr lang="en-US" dirty="0"/>
              <a:t>[Pause 10 </a:t>
            </a:r>
            <a:r>
              <a:rPr lang="en-US" dirty="0" err="1"/>
              <a:t>secondes</a:t>
            </a:r>
            <a:r>
              <a:rPr lang="en-US" dirty="0"/>
              <a:t>] </a:t>
            </a:r>
          </a:p>
          <a:p>
            <a:r>
              <a:rPr lang="en-US" b="1" i="1" dirty="0"/>
              <a:t>Bravo !</a:t>
            </a:r>
            <a:endParaRPr lang="en-US" dirty="0"/>
          </a:p>
          <a:p>
            <a:r>
              <a:rPr lang="en-US" b="1" i="1" dirty="0"/>
              <a:t>C’est mon tour !</a:t>
            </a:r>
            <a:r>
              <a:rPr lang="en-US" dirty="0"/>
              <a:t> [Lire les questions et </a:t>
            </a:r>
            <a:r>
              <a:rPr lang="en-US" dirty="0" err="1"/>
              <a:t>réponses</a:t>
            </a:r>
            <a:r>
              <a:rPr lang="en-US" dirty="0"/>
              <a:t> avec la bonne intonation.]</a:t>
            </a:r>
          </a:p>
          <a:p>
            <a:r>
              <a:rPr lang="en-US" b="1" i="1" dirty="0"/>
              <a:t>Comment </a:t>
            </a:r>
            <a:r>
              <a:rPr lang="en-US" b="1" i="1" dirty="0" err="1"/>
              <a:t>tu</a:t>
            </a:r>
            <a:r>
              <a:rPr lang="en-US" b="1" i="1" dirty="0"/>
              <a:t> </a:t>
            </a:r>
            <a:r>
              <a:rPr lang="en-US" b="1" i="1" dirty="0" err="1"/>
              <a:t>t’appelles</a:t>
            </a:r>
            <a:r>
              <a:rPr lang="en-US" b="1" i="1" dirty="0"/>
              <a:t> ?  </a:t>
            </a:r>
            <a:endParaRPr lang="en-US" dirty="0"/>
          </a:p>
          <a:p>
            <a:r>
              <a:rPr lang="en-US" b="1" i="1" dirty="0"/>
              <a:t>Je m’appelle Lara.</a:t>
            </a:r>
            <a:endParaRPr lang="en-US" dirty="0"/>
          </a:p>
          <a:p>
            <a:r>
              <a:rPr lang="en-US" b="1" i="1" dirty="0" err="1"/>
              <a:t>Quel</a:t>
            </a:r>
            <a:r>
              <a:rPr lang="en-US" b="1" i="1" dirty="0"/>
              <a:t> </a:t>
            </a:r>
            <a:r>
              <a:rPr lang="en-US" b="1" i="1" dirty="0" err="1"/>
              <a:t>âge</a:t>
            </a:r>
            <a:r>
              <a:rPr lang="en-US" b="1" i="1" dirty="0"/>
              <a:t> </a:t>
            </a:r>
            <a:r>
              <a:rPr lang="en-US" b="1" i="1" dirty="0" err="1"/>
              <a:t>tu</a:t>
            </a:r>
            <a:r>
              <a:rPr lang="en-US" b="1" i="1" dirty="0"/>
              <a:t> as ?</a:t>
            </a:r>
            <a:endParaRPr lang="en-US" dirty="0"/>
          </a:p>
          <a:p>
            <a:r>
              <a:rPr lang="en-US" b="1" i="1" dirty="0"/>
              <a:t>J’ai 8 ans.  </a:t>
            </a:r>
            <a:endParaRPr lang="en-US" dirty="0"/>
          </a:p>
          <a:p>
            <a:br>
              <a:rPr lang="en-US" dirty="0"/>
            </a:br>
            <a:br>
              <a:rPr lang="en-US" dirty="0"/>
            </a:br>
            <a:endParaRPr lang="en-US"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Calibri"/>
                <a:ea typeface="Calibri"/>
                <a:cs typeface="Calibri"/>
                <a:sym typeface="Calibri"/>
              </a:rPr>
              <a:t>28</a:t>
            </a:fld>
            <a:endParaRPr lang="fr-F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2896661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Calibri"/>
              <a:buNone/>
              <a:tabLst/>
              <a:defRPr/>
            </a:pPr>
            <a:r>
              <a:rPr lang="fr-FR" sz="1200" b="0" i="0" dirty="0"/>
              <a:t>VO :</a:t>
            </a:r>
          </a:p>
          <a:p>
            <a:r>
              <a:rPr lang="fr-FR" sz="1200" b="1" i="1" u="none" strike="noStrike" dirty="0">
                <a:solidFill>
                  <a:srgbClr val="000000"/>
                </a:solidFill>
                <a:effectLst/>
                <a:latin typeface="Calibri" panose="020F0502020204030204" pitchFamily="34" charset="0"/>
              </a:rPr>
              <a:t>Déplace les étiquettes pour former des phrases correctes. </a:t>
            </a:r>
            <a:br>
              <a:rPr lang="en-US" dirty="0"/>
            </a:br>
            <a:endParaRPr lang="en-US" dirty="0"/>
          </a:p>
          <a:p>
            <a:r>
              <a:rPr lang="en-US" b="1" i="1" dirty="0"/>
              <a:t> </a:t>
            </a:r>
            <a:endParaRPr lang="en-US" dirty="0"/>
          </a:p>
          <a:p>
            <a:br>
              <a:rPr lang="en-US" dirty="0"/>
            </a:br>
            <a:endParaRPr lang="en-US"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Calibri"/>
                <a:ea typeface="Calibri"/>
                <a:cs typeface="Calibri"/>
                <a:sym typeface="Calibri"/>
              </a:rPr>
              <a:t>29</a:t>
            </a:fld>
            <a:endParaRPr lang="fr-F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71462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4"/>
        <p:cNvGrpSpPr/>
        <p:nvPr/>
      </p:nvGrpSpPr>
      <p:grpSpPr>
        <a:xfrm>
          <a:off x="0" y="0"/>
          <a:ext cx="0" cy="0"/>
          <a:chOff x="0" y="0"/>
          <a:chExt cx="0" cy="0"/>
        </a:xfrm>
      </p:grpSpPr>
      <p:sp>
        <p:nvSpPr>
          <p:cNvPr id="285" name="Google Shape;285;gae9df3a4d1_0_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6" name="Google Shape;286;gae9df3a4d1_0_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Font typeface="Calibri"/>
              <a:buNone/>
            </a:pPr>
            <a:endParaRPr b="1" i="1" dirty="0">
              <a:highlight>
                <a:srgbClr val="FFFF00"/>
              </a:highlight>
            </a:endParaRPr>
          </a:p>
          <a:p>
            <a:pPr marL="0" marR="0" lvl="0" indent="0" algn="l" defTabSz="914400" rtl="0" eaLnBrk="1" fontAlgn="auto" latinLnBrk="0" hangingPunct="1">
              <a:lnSpc>
                <a:spcPct val="100000"/>
              </a:lnSpc>
              <a:spcBef>
                <a:spcPts val="0"/>
              </a:spcBef>
              <a:spcAft>
                <a:spcPts val="0"/>
              </a:spcAft>
              <a:buClr>
                <a:schemeClr val="dk1"/>
              </a:buClr>
              <a:buSzPts val="1400"/>
              <a:buFont typeface="Calibri"/>
              <a:buNone/>
              <a:tabLst/>
              <a:defRPr/>
            </a:pPr>
            <a:r>
              <a:rPr lang="fr-FR" sz="1200" b="0" i="0" dirty="0"/>
              <a:t>VO :</a:t>
            </a:r>
          </a:p>
          <a:p>
            <a:pPr marL="0" lvl="0" indent="0" algn="l" rtl="0">
              <a:lnSpc>
                <a:spcPct val="100000"/>
              </a:lnSpc>
              <a:spcBef>
                <a:spcPts val="0"/>
              </a:spcBef>
              <a:spcAft>
                <a:spcPts val="0"/>
              </a:spcAft>
              <a:buClr>
                <a:schemeClr val="dk1"/>
              </a:buClr>
              <a:buSzPts val="1400"/>
              <a:buFont typeface="Calibri"/>
              <a:buNone/>
            </a:pPr>
            <a:r>
              <a:rPr lang="fr-FR" b="1" i="1" dirty="0">
                <a:solidFill>
                  <a:srgbClr val="000000"/>
                </a:solidFill>
              </a:rPr>
              <a:t>Cette semaine, tu apprendras à te présenter et à parler de tes loisirs. Nous lirons également un livre sur la rentrée des classes. </a:t>
            </a:r>
            <a:endParaRPr b="1" i="1" dirty="0">
              <a:solidFill>
                <a:srgbClr val="000000"/>
              </a:solidFill>
            </a:endParaRPr>
          </a:p>
          <a:p>
            <a:pPr marL="0" lvl="0" indent="0" algn="l" rtl="0">
              <a:lnSpc>
                <a:spcPct val="100000"/>
              </a:lnSpc>
              <a:spcBef>
                <a:spcPts val="0"/>
              </a:spcBef>
              <a:spcAft>
                <a:spcPts val="0"/>
              </a:spcAft>
              <a:buClr>
                <a:schemeClr val="dk1"/>
              </a:buClr>
              <a:buSzPts val="1400"/>
              <a:buFont typeface="Calibri"/>
              <a:buNone/>
            </a:pPr>
            <a:endParaRPr b="1" i="1" dirty="0">
              <a:solidFill>
                <a:srgbClr val="000000"/>
              </a:solidFill>
            </a:endParaRPr>
          </a:p>
          <a:p>
            <a:pPr marL="0" lvl="0" indent="0" algn="l" rtl="0">
              <a:lnSpc>
                <a:spcPct val="100000"/>
              </a:lnSpc>
              <a:spcBef>
                <a:spcPts val="0"/>
              </a:spcBef>
              <a:spcAft>
                <a:spcPts val="0"/>
              </a:spcAft>
              <a:buClr>
                <a:schemeClr val="dk1"/>
              </a:buClr>
              <a:buSzPts val="1400"/>
              <a:buFont typeface="Calibri"/>
              <a:buNone/>
            </a:pPr>
            <a:endParaRPr b="1" i="1" dirty="0">
              <a:highlight>
                <a:srgbClr val="FFFF00"/>
              </a:highlight>
            </a:endParaRPr>
          </a:p>
          <a:p>
            <a:pPr marL="0" lvl="0" indent="0" algn="l" rtl="0">
              <a:lnSpc>
                <a:spcPct val="100000"/>
              </a:lnSpc>
              <a:spcBef>
                <a:spcPts val="0"/>
              </a:spcBef>
              <a:spcAft>
                <a:spcPts val="0"/>
              </a:spcAft>
              <a:buClr>
                <a:schemeClr val="dk1"/>
              </a:buClr>
              <a:buSzPts val="1400"/>
              <a:buFont typeface="Calibri"/>
              <a:buNone/>
            </a:pPr>
            <a:endParaRPr b="1" i="1" dirty="0"/>
          </a:p>
        </p:txBody>
      </p:sp>
      <p:sp>
        <p:nvSpPr>
          <p:cNvPr id="287" name="Google Shape;287;gae9df3a4d1_0_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400"/>
              <a:buFont typeface="Calibri"/>
              <a:buNone/>
            </a:pPr>
            <a:fld id="{00000000-1234-1234-1234-123412341234}" type="slidenum">
              <a:rPr lang="fr-FR"/>
              <a:t>3</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r>
              <a:rPr lang="en-US" dirty="0"/>
            </a:br>
            <a:r>
              <a:rPr lang="en-US" dirty="0" err="1"/>
              <a:t>Corrigé</a:t>
            </a:r>
            <a:br>
              <a:rPr lang="en-US" dirty="0"/>
            </a:br>
            <a:endParaRPr lang="en-US" dirty="0"/>
          </a:p>
          <a:p>
            <a:r>
              <a:rPr lang="en-US" i="1" dirty="0"/>
              <a:t>VO </a:t>
            </a:r>
            <a:r>
              <a:rPr lang="en-US" i="1" dirty="0" err="1"/>
              <a:t>enregistrée</a:t>
            </a:r>
            <a:r>
              <a:rPr lang="en-US" i="1" dirty="0"/>
              <a:t> :</a:t>
            </a:r>
            <a:endParaRPr lang="en-US" dirty="0"/>
          </a:p>
          <a:p>
            <a:endParaRPr lang="en-US" dirty="0"/>
          </a:p>
          <a:p>
            <a:r>
              <a:rPr lang="en-US" i="1" dirty="0"/>
              <a:t>Comment </a:t>
            </a:r>
            <a:r>
              <a:rPr lang="en-US" i="1" dirty="0" err="1"/>
              <a:t>tu</a:t>
            </a:r>
            <a:r>
              <a:rPr lang="en-US" i="1" dirty="0"/>
              <a:t> </a:t>
            </a:r>
            <a:r>
              <a:rPr lang="en-US" i="1" dirty="0" err="1"/>
              <a:t>t’appelles</a:t>
            </a:r>
            <a:r>
              <a:rPr lang="en-US" i="1" dirty="0"/>
              <a:t> ?</a:t>
            </a:r>
            <a:endParaRPr lang="en-US" dirty="0"/>
          </a:p>
          <a:p>
            <a:r>
              <a:rPr lang="en-US" i="1" dirty="0"/>
              <a:t>Tu </a:t>
            </a:r>
            <a:r>
              <a:rPr lang="en-US" i="1" dirty="0" err="1"/>
              <a:t>habites</a:t>
            </a:r>
            <a:r>
              <a:rPr lang="en-US" i="1" dirty="0"/>
              <a:t> </a:t>
            </a:r>
            <a:r>
              <a:rPr lang="en-US" i="1" dirty="0" err="1"/>
              <a:t>où</a:t>
            </a:r>
            <a:r>
              <a:rPr lang="en-US" i="1" dirty="0"/>
              <a:t> ? </a:t>
            </a:r>
            <a:endParaRPr lang="en-US" dirty="0"/>
          </a:p>
          <a:p>
            <a:r>
              <a:rPr lang="en-US" i="1" dirty="0"/>
              <a:t>Tu as </a:t>
            </a:r>
            <a:r>
              <a:rPr lang="en-US" i="1" dirty="0" err="1"/>
              <a:t>quel</a:t>
            </a:r>
            <a:r>
              <a:rPr lang="en-US" i="1" dirty="0"/>
              <a:t> </a:t>
            </a:r>
            <a:r>
              <a:rPr lang="en-US" i="1" dirty="0" err="1"/>
              <a:t>âge</a:t>
            </a:r>
            <a:r>
              <a:rPr lang="en-US" i="1" dirty="0"/>
              <a:t> ?</a:t>
            </a:r>
            <a:endParaRPr lang="en-US" dirty="0"/>
          </a:p>
          <a:p>
            <a:r>
              <a:rPr lang="en-US" i="1" dirty="0"/>
              <a:t>Tu es </a:t>
            </a:r>
            <a:r>
              <a:rPr lang="en-US" i="1" dirty="0" err="1"/>
              <a:t>en</a:t>
            </a:r>
            <a:r>
              <a:rPr lang="en-US" i="1" dirty="0"/>
              <a:t> quelle </a:t>
            </a:r>
            <a:r>
              <a:rPr lang="en-US" i="1" dirty="0" err="1"/>
              <a:t>classe</a:t>
            </a:r>
            <a:r>
              <a:rPr lang="en-US" i="1" dirty="0"/>
              <a:t> ? </a:t>
            </a:r>
            <a:endParaRPr lang="en-US" dirty="0"/>
          </a:p>
          <a:p>
            <a:br>
              <a:rPr lang="en-US" dirty="0"/>
            </a:br>
            <a:endParaRPr lang="en-US"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Calibri"/>
                <a:ea typeface="Calibri"/>
                <a:cs typeface="Calibri"/>
                <a:sym typeface="Calibri"/>
              </a:rPr>
              <a:t>30</a:t>
            </a:fld>
            <a:endParaRPr lang="fr-F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8783661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Calibri"/>
              <a:buNone/>
              <a:tabLst/>
              <a:defRPr/>
            </a:pPr>
            <a:br>
              <a:rPr lang="en-US" dirty="0"/>
            </a:br>
            <a:r>
              <a:rPr lang="fr-FR" sz="1200" b="0" i="0" dirty="0"/>
              <a:t>VO :</a:t>
            </a:r>
          </a:p>
          <a:p>
            <a:r>
              <a:rPr lang="en-US" b="1" i="1" dirty="0" err="1"/>
              <a:t>Voici</a:t>
            </a:r>
            <a:r>
              <a:rPr lang="en-US" b="1" i="1" dirty="0"/>
              <a:t> des questions. </a:t>
            </a:r>
            <a:r>
              <a:rPr lang="en-US" b="1" i="1" dirty="0" err="1"/>
              <a:t>Relie</a:t>
            </a:r>
            <a:r>
              <a:rPr lang="en-US" b="1" i="1" dirty="0"/>
              <a:t>-les aux </a:t>
            </a:r>
            <a:r>
              <a:rPr lang="en-US" b="1" i="1" dirty="0" err="1"/>
              <a:t>bonnes</a:t>
            </a:r>
            <a:r>
              <a:rPr lang="en-US" b="1" i="1" dirty="0"/>
              <a:t> </a:t>
            </a:r>
            <a:r>
              <a:rPr lang="en-US" b="1" i="1" dirty="0" err="1"/>
              <a:t>réponses</a:t>
            </a:r>
            <a:r>
              <a:rPr lang="en-US" b="1" i="1" dirty="0"/>
              <a:t>. </a:t>
            </a:r>
            <a:endParaRPr lang="en-US" dirty="0"/>
          </a:p>
          <a:p>
            <a:br>
              <a:rPr lang="en-US" dirty="0"/>
            </a:br>
            <a:endParaRPr lang="en-US" dirty="0"/>
          </a:p>
          <a:p>
            <a:r>
              <a:rPr lang="en-US" b="1" i="1" dirty="0"/>
              <a:t>Par </a:t>
            </a:r>
            <a:r>
              <a:rPr lang="en-US" b="1" i="1" dirty="0" err="1"/>
              <a:t>exemple</a:t>
            </a:r>
            <a:r>
              <a:rPr lang="en-US" b="1" i="1" dirty="0"/>
              <a:t> : </a:t>
            </a:r>
            <a:endParaRPr lang="en-US" dirty="0"/>
          </a:p>
          <a:p>
            <a:r>
              <a:rPr lang="en-US" b="1" i="1" dirty="0"/>
              <a:t>Comment </a:t>
            </a:r>
            <a:r>
              <a:rPr lang="en-US" b="1" i="1" dirty="0" err="1"/>
              <a:t>tu</a:t>
            </a:r>
            <a:r>
              <a:rPr lang="en-US" b="1" i="1" dirty="0"/>
              <a:t> </a:t>
            </a:r>
            <a:r>
              <a:rPr lang="en-US" b="1" i="1" dirty="0" err="1"/>
              <a:t>t’appelles</a:t>
            </a:r>
            <a:r>
              <a:rPr lang="en-US" b="1" i="1" dirty="0"/>
              <a:t> ?</a:t>
            </a:r>
            <a:endParaRPr lang="en-US" dirty="0"/>
          </a:p>
          <a:p>
            <a:r>
              <a:rPr lang="en-US" dirty="0"/>
              <a:t>[ Pause 5 </a:t>
            </a:r>
            <a:r>
              <a:rPr lang="en-US" dirty="0" err="1"/>
              <a:t>secondes</a:t>
            </a:r>
            <a:r>
              <a:rPr lang="en-US" dirty="0"/>
              <a:t>]</a:t>
            </a:r>
          </a:p>
          <a:p>
            <a:r>
              <a:rPr lang="en-US" b="1" i="1" dirty="0"/>
              <a:t>Oui la </a:t>
            </a:r>
            <a:r>
              <a:rPr lang="en-US" b="1" i="1" dirty="0" err="1"/>
              <a:t>réponse</a:t>
            </a:r>
            <a:r>
              <a:rPr lang="en-US" b="1" i="1" dirty="0"/>
              <a:t> </a:t>
            </a:r>
            <a:r>
              <a:rPr lang="en-US" b="1" i="1" dirty="0" err="1"/>
              <a:t>est</a:t>
            </a:r>
            <a:r>
              <a:rPr lang="en-US" b="1" i="1" dirty="0"/>
              <a:t> : Je m’appelle Ali. Je </a:t>
            </a:r>
            <a:r>
              <a:rPr lang="en-US" b="1" i="1" dirty="0" err="1"/>
              <a:t>relie</a:t>
            </a:r>
            <a:r>
              <a:rPr lang="en-US" b="1" i="1" dirty="0"/>
              <a:t> la question à la </a:t>
            </a:r>
            <a:r>
              <a:rPr lang="en-US" b="1" i="1" dirty="0" err="1"/>
              <a:t>réponse</a:t>
            </a:r>
            <a:r>
              <a:rPr lang="en-US" b="1" i="1" dirty="0"/>
              <a:t>. Continue.  </a:t>
            </a:r>
            <a:endParaRPr lang="en-US" dirty="0"/>
          </a:p>
          <a:p>
            <a:br>
              <a:rPr lang="en-US" dirty="0"/>
            </a:br>
            <a:endParaRPr lang="en-US" dirty="0"/>
          </a:p>
          <a:p>
            <a:r>
              <a:rPr lang="en-US" dirty="0"/>
              <a:t>VO pour les </a:t>
            </a:r>
            <a:r>
              <a:rPr lang="en-US" dirty="0" err="1"/>
              <a:t>réponses</a:t>
            </a:r>
            <a:r>
              <a:rPr lang="en-US" dirty="0"/>
              <a:t> : </a:t>
            </a:r>
            <a:r>
              <a:rPr lang="en-US" b="1" i="1" dirty="0"/>
              <a:t>Bravo.</a:t>
            </a:r>
            <a:endParaRPr lang="en-US" dirty="0"/>
          </a:p>
          <a:p>
            <a:r>
              <a:rPr lang="en-US" dirty="0"/>
              <a:t>VO pour les </a:t>
            </a:r>
            <a:r>
              <a:rPr lang="en-US" dirty="0" err="1"/>
              <a:t>réponses</a:t>
            </a:r>
            <a:r>
              <a:rPr lang="en-US" dirty="0"/>
              <a:t> </a:t>
            </a:r>
            <a:r>
              <a:rPr lang="en-US" dirty="0" err="1"/>
              <a:t>incorrectes</a:t>
            </a:r>
            <a:r>
              <a:rPr lang="en-US" dirty="0"/>
              <a:t> : </a:t>
            </a:r>
            <a:r>
              <a:rPr lang="en-US" b="1" i="1" dirty="0"/>
              <a:t>Oh non ! Lis bien la question.</a:t>
            </a:r>
            <a:endParaRPr lang="en-US" dirty="0"/>
          </a:p>
          <a:p>
            <a:br>
              <a:rPr lang="en-US" dirty="0"/>
            </a:br>
            <a:br>
              <a:rPr lang="en-US" dirty="0"/>
            </a:br>
            <a:endParaRPr lang="en-US" dirty="0"/>
          </a:p>
          <a:p>
            <a:r>
              <a:rPr lang="en-US" dirty="0"/>
              <a:t>VO </a:t>
            </a:r>
            <a:r>
              <a:rPr lang="en-US" dirty="0" err="1"/>
              <a:t>enregistrée</a:t>
            </a:r>
            <a:r>
              <a:rPr lang="en-US" dirty="0"/>
              <a:t> : </a:t>
            </a:r>
          </a:p>
          <a:p>
            <a:r>
              <a:rPr lang="en-US" dirty="0"/>
              <a:t>Comment </a:t>
            </a:r>
            <a:r>
              <a:rPr lang="en-US" dirty="0" err="1"/>
              <a:t>tu</a:t>
            </a:r>
            <a:r>
              <a:rPr lang="en-US" dirty="0"/>
              <a:t> </a:t>
            </a:r>
            <a:r>
              <a:rPr lang="en-US" dirty="0" err="1"/>
              <a:t>t'appelles</a:t>
            </a:r>
            <a:r>
              <a:rPr lang="en-US" dirty="0"/>
              <a:t> ? </a:t>
            </a:r>
          </a:p>
          <a:p>
            <a:r>
              <a:rPr lang="en-US" dirty="0"/>
              <a:t>Tu </a:t>
            </a:r>
            <a:r>
              <a:rPr lang="en-US" dirty="0" err="1"/>
              <a:t>habites</a:t>
            </a:r>
            <a:r>
              <a:rPr lang="en-US" dirty="0"/>
              <a:t> </a:t>
            </a:r>
            <a:r>
              <a:rPr lang="en-US" dirty="0" err="1"/>
              <a:t>où</a:t>
            </a:r>
            <a:r>
              <a:rPr lang="en-US" dirty="0"/>
              <a:t> ?</a:t>
            </a:r>
          </a:p>
          <a:p>
            <a:r>
              <a:rPr lang="en-US" dirty="0"/>
              <a:t>Quel </a:t>
            </a:r>
            <a:r>
              <a:rPr lang="en-US" dirty="0" err="1"/>
              <a:t>âge</a:t>
            </a:r>
            <a:r>
              <a:rPr lang="en-US" dirty="0"/>
              <a:t> </a:t>
            </a:r>
            <a:r>
              <a:rPr lang="en-US" dirty="0" err="1"/>
              <a:t>tu</a:t>
            </a:r>
            <a:r>
              <a:rPr lang="en-US" dirty="0"/>
              <a:t> as ? </a:t>
            </a:r>
          </a:p>
          <a:p>
            <a:r>
              <a:rPr lang="en-US" dirty="0" err="1"/>
              <a:t>En</a:t>
            </a:r>
            <a:r>
              <a:rPr lang="en-US" dirty="0"/>
              <a:t> quelle </a:t>
            </a:r>
            <a:r>
              <a:rPr lang="en-US" dirty="0" err="1"/>
              <a:t>classe</a:t>
            </a:r>
            <a:r>
              <a:rPr lang="en-US" dirty="0"/>
              <a:t> </a:t>
            </a:r>
            <a:r>
              <a:rPr lang="en-US" dirty="0" err="1"/>
              <a:t>tu</a:t>
            </a:r>
            <a:r>
              <a:rPr lang="en-US" dirty="0"/>
              <a:t> es  ? </a:t>
            </a:r>
          </a:p>
          <a:p>
            <a:r>
              <a:rPr lang="en-US" dirty="0"/>
              <a:t>Tu as des frères et des </a:t>
            </a:r>
            <a:r>
              <a:rPr lang="en-US" dirty="0" err="1"/>
              <a:t>sœurs</a:t>
            </a:r>
            <a:r>
              <a:rPr lang="en-US" dirty="0"/>
              <a:t> ?</a:t>
            </a:r>
          </a:p>
          <a:p>
            <a:pPr marL="0" indent="0"/>
            <a:br>
              <a:rPr lang="en-US" dirty="0"/>
            </a:br>
            <a:endParaRPr lang="en-US" dirty="0"/>
          </a:p>
          <a:p>
            <a:pPr marL="0" indent="0"/>
            <a:br>
              <a:rPr lang="en-US" dirty="0"/>
            </a:br>
            <a:endParaRPr lang="en-US"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Calibri"/>
                <a:ea typeface="Calibri"/>
                <a:cs typeface="Calibri"/>
                <a:sym typeface="Calibri"/>
              </a:rPr>
              <a:t>31</a:t>
            </a:fld>
            <a:endParaRPr lang="fr-F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1328158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Calibri"/>
              <a:buNone/>
              <a:tabLst/>
              <a:defRPr/>
            </a:pPr>
            <a:r>
              <a:rPr lang="fr-FR" sz="1200" b="0" i="0" dirty="0"/>
              <a:t>VO :</a:t>
            </a:r>
          </a:p>
          <a:p>
            <a:pPr marL="228600" indent="-228600" rtl="0">
              <a:spcBef>
                <a:spcPts val="0"/>
              </a:spcBef>
              <a:spcAft>
                <a:spcPts val="0"/>
              </a:spcAft>
            </a:pPr>
            <a:r>
              <a:rPr lang="fr-FR" sz="1200" b="1" i="1" u="none" strike="noStrike" dirty="0">
                <a:solidFill>
                  <a:srgbClr val="000000"/>
                </a:solidFill>
                <a:effectLst/>
                <a:latin typeface="Calibri" panose="020F0502020204030204" pitchFamily="34" charset="0"/>
              </a:rPr>
              <a:t>C’est samedi, tu es au parc en famille.</a:t>
            </a:r>
            <a:endParaRPr lang="fr-FR" sz="1200" b="0" dirty="0">
              <a:effectLst/>
            </a:endParaRPr>
          </a:p>
          <a:p>
            <a:pPr marL="228600" indent="-228600" rtl="0">
              <a:spcBef>
                <a:spcPts val="0"/>
              </a:spcBef>
              <a:spcAft>
                <a:spcPts val="0"/>
              </a:spcAft>
            </a:pPr>
            <a:r>
              <a:rPr lang="fr-FR" sz="1200" b="1" i="1" u="none" strike="noStrike" dirty="0">
                <a:solidFill>
                  <a:srgbClr val="000000"/>
                </a:solidFill>
                <a:effectLst/>
                <a:latin typeface="Calibri" panose="020F0502020204030204" pitchFamily="34" charset="0"/>
              </a:rPr>
              <a:t>Tu vois tes amis en train de jouer. L’un d’eux est avec un cousin français. </a:t>
            </a:r>
            <a:endParaRPr lang="fr-FR" sz="1200" b="0" dirty="0">
              <a:effectLst/>
            </a:endParaRPr>
          </a:p>
          <a:p>
            <a:pPr marL="228600" indent="-228600" rtl="0">
              <a:spcBef>
                <a:spcPts val="0"/>
              </a:spcBef>
              <a:spcAft>
                <a:spcPts val="0"/>
              </a:spcAft>
            </a:pPr>
            <a:r>
              <a:rPr lang="fr-FR" sz="1200" b="1" i="1" u="none" strike="noStrike" dirty="0">
                <a:solidFill>
                  <a:srgbClr val="000000"/>
                </a:solidFill>
                <a:effectLst/>
                <a:latin typeface="Calibri" panose="020F0502020204030204" pitchFamily="34" charset="0"/>
              </a:rPr>
              <a:t>Tu décides de faire sa connaissance. </a:t>
            </a:r>
            <a:endParaRPr lang="fr-FR" sz="1200" b="0" dirty="0">
              <a:effectLst/>
            </a:endParaRPr>
          </a:p>
          <a:p>
            <a:pPr marL="228600" indent="-228600" rtl="0">
              <a:spcBef>
                <a:spcPts val="0"/>
              </a:spcBef>
              <a:spcAft>
                <a:spcPts val="0"/>
              </a:spcAft>
            </a:pPr>
            <a:r>
              <a:rPr lang="fr-FR" sz="1200" b="1" i="1" u="none" strike="noStrike" dirty="0">
                <a:solidFill>
                  <a:srgbClr val="000000"/>
                </a:solidFill>
                <a:effectLst/>
                <a:latin typeface="Calibri" panose="020F0502020204030204" pitchFamily="34" charset="0"/>
              </a:rPr>
              <a:t>Tu lui poses cinq questions. </a:t>
            </a:r>
            <a:endParaRPr lang="fr-FR" sz="1200" b="0" dirty="0">
              <a:effectLst/>
            </a:endParaRPr>
          </a:p>
          <a:p>
            <a:pPr marL="228600" indent="-228600" rtl="0">
              <a:spcBef>
                <a:spcPts val="0"/>
              </a:spcBef>
              <a:spcAft>
                <a:spcPts val="0"/>
              </a:spcAft>
            </a:pPr>
            <a:r>
              <a:rPr lang="fr-FR" sz="1200" b="1" i="1" u="none" strike="noStrike" dirty="0">
                <a:solidFill>
                  <a:srgbClr val="FF0000"/>
                </a:solidFill>
                <a:effectLst/>
                <a:latin typeface="Calibri" panose="020F0502020204030204" pitchFamily="34" charset="0"/>
              </a:rPr>
              <a:t>Rappelle-toi : pour faire la connaissance de quelqu’un, on lui pose des questions pour savoir le nom, l’âge, la classe, la famille et le lieu où cette personne habite.</a:t>
            </a:r>
            <a:endParaRPr lang="fr-FR" sz="1200" b="0" dirty="0">
              <a:effectLst/>
            </a:endParaRPr>
          </a:p>
          <a:p>
            <a:pPr marL="228600" indent="-228600" rtl="0">
              <a:spcBef>
                <a:spcPts val="0"/>
              </a:spcBef>
              <a:spcAft>
                <a:spcPts val="0"/>
              </a:spcAft>
            </a:pPr>
            <a:r>
              <a:rPr lang="fr-FR" sz="1200" b="1" i="1" u="none" strike="noStrike" dirty="0">
                <a:solidFill>
                  <a:srgbClr val="000000"/>
                </a:solidFill>
                <a:effectLst/>
                <a:latin typeface="Calibri" panose="020F0502020204030204" pitchFamily="34" charset="0"/>
              </a:rPr>
              <a:t>Joue le dialogue et envoie l’enregistrement à ton enseignante. </a:t>
            </a:r>
            <a:endParaRPr lang="fr-FR" sz="1200" b="0" dirty="0">
              <a:effectLst/>
            </a:endParaRPr>
          </a:p>
          <a:p>
            <a:br>
              <a:rPr lang="fr-FR" sz="1200" dirty="0"/>
            </a:br>
            <a:r>
              <a:rPr lang="en-US" sz="1200" b="1" i="1" dirty="0"/>
              <a:t>_____________________________________________________________________________                 </a:t>
            </a:r>
            <a:endParaRPr lang="en-US" sz="1200" dirty="0"/>
          </a:p>
          <a:p>
            <a:r>
              <a:rPr lang="en-US" sz="1200" dirty="0"/>
              <a:t>Note à </a:t>
            </a:r>
            <a:r>
              <a:rPr lang="en-US" sz="1200" dirty="0" err="1"/>
              <a:t>l’attention</a:t>
            </a:r>
            <a:r>
              <a:rPr lang="en-US" sz="1200" dirty="0"/>
              <a:t> de </a:t>
            </a:r>
            <a:r>
              <a:rPr lang="en-US" sz="1200" dirty="0" err="1"/>
              <a:t>l’enseignant</a:t>
            </a:r>
            <a:r>
              <a:rPr lang="en-US" sz="1200" dirty="0"/>
              <a:t>(e) :</a:t>
            </a:r>
          </a:p>
          <a:p>
            <a:r>
              <a:rPr lang="en-US" sz="1200" dirty="0" err="1"/>
              <a:t>Cette</a:t>
            </a:r>
            <a:r>
              <a:rPr lang="en-US" sz="1200" dirty="0"/>
              <a:t> </a:t>
            </a:r>
            <a:r>
              <a:rPr lang="en-US" sz="1200" dirty="0" err="1"/>
              <a:t>activité</a:t>
            </a:r>
            <a:r>
              <a:rPr lang="en-US" sz="1200" dirty="0"/>
              <a:t> </a:t>
            </a:r>
            <a:r>
              <a:rPr lang="en-US" sz="1200" dirty="0" err="1"/>
              <a:t>est</a:t>
            </a:r>
            <a:r>
              <a:rPr lang="en-US" sz="1200" dirty="0"/>
              <a:t> </a:t>
            </a:r>
            <a:r>
              <a:rPr lang="en-US" sz="1200" dirty="0" err="1"/>
              <a:t>considérée</a:t>
            </a:r>
            <a:r>
              <a:rPr lang="en-US" sz="1200" dirty="0"/>
              <a:t> </a:t>
            </a:r>
            <a:r>
              <a:rPr lang="en-US" sz="1200" dirty="0" err="1"/>
              <a:t>comme</a:t>
            </a:r>
            <a:r>
              <a:rPr lang="en-US" sz="1200" dirty="0"/>
              <a:t> </a:t>
            </a:r>
            <a:r>
              <a:rPr lang="en-US" sz="1200" dirty="0" err="1"/>
              <a:t>une</a:t>
            </a:r>
            <a:r>
              <a:rPr lang="en-US" sz="1200" dirty="0"/>
              <a:t> </a:t>
            </a:r>
            <a:r>
              <a:rPr lang="en-US" sz="1200" dirty="0" err="1"/>
              <a:t>évaluation</a:t>
            </a:r>
            <a:r>
              <a:rPr lang="en-US" sz="1200" dirty="0"/>
              <a:t> formative de </a:t>
            </a:r>
            <a:r>
              <a:rPr lang="en-US" sz="1200" dirty="0" err="1"/>
              <a:t>l’expression</a:t>
            </a:r>
            <a:r>
              <a:rPr lang="en-US" sz="1200" dirty="0"/>
              <a:t> </a:t>
            </a:r>
            <a:r>
              <a:rPr lang="en-US" sz="1200" dirty="0" err="1"/>
              <a:t>orale</a:t>
            </a:r>
            <a:r>
              <a:rPr lang="en-US" sz="1200" dirty="0"/>
              <a:t>.</a:t>
            </a:r>
          </a:p>
          <a:p>
            <a:br>
              <a:rPr lang="en-US" sz="1200" dirty="0"/>
            </a:br>
            <a:endParaRPr lang="en-US" sz="1200" dirty="0"/>
          </a:p>
          <a:p>
            <a:r>
              <a:rPr lang="en-US" sz="1200" dirty="0" err="1"/>
              <a:t>L’apprenant</a:t>
            </a:r>
            <a:r>
              <a:rPr lang="en-US" sz="1200" dirty="0"/>
              <a:t> </a:t>
            </a:r>
            <a:r>
              <a:rPr lang="en-US" sz="1200" dirty="0" err="1"/>
              <a:t>est</a:t>
            </a:r>
            <a:r>
              <a:rPr lang="en-US" sz="1200" dirty="0"/>
              <a:t> capable de: </a:t>
            </a:r>
          </a:p>
          <a:p>
            <a:pPr marL="285750" indent="-285750">
              <a:buChar char="•"/>
            </a:pPr>
            <a:r>
              <a:rPr lang="en-US" sz="1200" dirty="0"/>
              <a:t>poser des questions pour faire </a:t>
            </a:r>
            <a:r>
              <a:rPr lang="en-US" sz="1200" dirty="0" err="1"/>
              <a:t>connaissance</a:t>
            </a:r>
            <a:r>
              <a:rPr lang="en-US" sz="1200" dirty="0"/>
              <a:t> : le  nom, </a:t>
            </a:r>
            <a:r>
              <a:rPr lang="en-US" sz="1200" dirty="0" err="1"/>
              <a:t>l'âge</a:t>
            </a:r>
            <a:r>
              <a:rPr lang="en-US" sz="1200" dirty="0"/>
              <a:t>, la </a:t>
            </a:r>
            <a:r>
              <a:rPr lang="en-US" sz="1200" dirty="0" err="1"/>
              <a:t>classe</a:t>
            </a:r>
            <a:r>
              <a:rPr lang="en-US" sz="1200" dirty="0"/>
              <a:t>, le lieu de </a:t>
            </a:r>
            <a:r>
              <a:rPr lang="en-US" sz="1200" dirty="0" err="1"/>
              <a:t>résidence</a:t>
            </a:r>
            <a:r>
              <a:rPr lang="en-US" sz="1200" dirty="0"/>
              <a:t> et le </a:t>
            </a:r>
            <a:r>
              <a:rPr lang="en-US" sz="1200" dirty="0" err="1"/>
              <a:t>nombre</a:t>
            </a:r>
            <a:r>
              <a:rPr lang="en-US" sz="1200" dirty="0"/>
              <a:t> de frères et de </a:t>
            </a:r>
            <a:r>
              <a:rPr lang="en-US" sz="1200" dirty="0" err="1"/>
              <a:t>sœurs</a:t>
            </a:r>
            <a:r>
              <a:rPr lang="en-US" sz="1200" dirty="0"/>
              <a:t>. </a:t>
            </a:r>
          </a:p>
          <a:p>
            <a:pPr marL="285750" indent="-285750">
              <a:buChar char="•"/>
            </a:pPr>
            <a:r>
              <a:rPr lang="en-US" sz="1200" dirty="0" err="1"/>
              <a:t>répondre</a:t>
            </a:r>
            <a:r>
              <a:rPr lang="en-US" sz="1200" dirty="0"/>
              <a:t> à des questions </a:t>
            </a:r>
            <a:r>
              <a:rPr lang="en-US" sz="1200" dirty="0" err="1"/>
              <a:t>en</a:t>
            </a:r>
            <a:r>
              <a:rPr lang="en-US" sz="1200" dirty="0"/>
              <a:t> lien avec les items </a:t>
            </a:r>
            <a:r>
              <a:rPr lang="en-US" sz="1200" dirty="0" err="1"/>
              <a:t>précédents</a:t>
            </a:r>
            <a:r>
              <a:rPr lang="en-US" sz="1200" dirty="0"/>
              <a:t>.  </a:t>
            </a:r>
          </a:p>
          <a:p>
            <a:pPr indent="0"/>
            <a:r>
              <a:rPr lang="en-US" sz="1200" dirty="0"/>
              <a:t>Si </a:t>
            </a:r>
            <a:r>
              <a:rPr lang="en-US" sz="1200" dirty="0" err="1"/>
              <a:t>l’apprenant</a:t>
            </a:r>
            <a:r>
              <a:rPr lang="en-US" sz="1200" dirty="0"/>
              <a:t> </a:t>
            </a:r>
            <a:r>
              <a:rPr lang="en-US" sz="1200" dirty="0" err="1"/>
              <a:t>respecte</a:t>
            </a:r>
            <a:r>
              <a:rPr lang="en-US" sz="1200" dirty="0"/>
              <a:t> un </a:t>
            </a:r>
            <a:r>
              <a:rPr lang="en-US" sz="1200" dirty="0" err="1"/>
              <a:t>seul</a:t>
            </a:r>
            <a:r>
              <a:rPr lang="en-US" sz="1200" dirty="0"/>
              <a:t> </a:t>
            </a:r>
            <a:r>
              <a:rPr lang="en-US" sz="1200" dirty="0" err="1"/>
              <a:t>critère</a:t>
            </a:r>
            <a:r>
              <a:rPr lang="en-US" sz="1200" dirty="0"/>
              <a:t>, </a:t>
            </a:r>
            <a:r>
              <a:rPr lang="en-US" sz="1200" dirty="0" err="1"/>
              <a:t>l’enseignant</a:t>
            </a:r>
            <a:r>
              <a:rPr lang="en-US" sz="1200" dirty="0"/>
              <a:t>(e) </a:t>
            </a:r>
            <a:r>
              <a:rPr lang="en-US" sz="1200" dirty="0" err="1"/>
              <a:t>l’invite</a:t>
            </a:r>
            <a:r>
              <a:rPr lang="en-US" sz="1200" dirty="0"/>
              <a:t> à revoir les </a:t>
            </a:r>
            <a:r>
              <a:rPr lang="en-US" sz="1200" dirty="0" err="1"/>
              <a:t>détails</a:t>
            </a:r>
            <a:r>
              <a:rPr lang="en-US" sz="1200" dirty="0"/>
              <a:t> de la </a:t>
            </a:r>
            <a:r>
              <a:rPr lang="en-US" sz="1200" dirty="0" err="1"/>
              <a:t>leçon</a:t>
            </a:r>
            <a:r>
              <a:rPr lang="en-US" sz="1200" dirty="0"/>
              <a:t>. </a:t>
            </a:r>
          </a:p>
          <a:p>
            <a:endParaRPr lang="en-US" sz="1200" b="1" dirty="0"/>
          </a:p>
          <a:p>
            <a:r>
              <a:rPr lang="en-US" sz="1200" b="1" dirty="0"/>
              <a:t>Remarques sur </a:t>
            </a:r>
            <a:r>
              <a:rPr lang="en-US" sz="1200" b="1" dirty="0" err="1"/>
              <a:t>l’évaluation</a:t>
            </a:r>
            <a:r>
              <a:rPr lang="en-US" sz="1200" b="1" dirty="0"/>
              <a:t> formative :</a:t>
            </a:r>
            <a:endParaRPr lang="en-US" sz="1200" dirty="0"/>
          </a:p>
          <a:p>
            <a:r>
              <a:rPr lang="en-US" sz="1200" dirty="0"/>
              <a:t>1- Demander à </a:t>
            </a:r>
            <a:r>
              <a:rPr lang="en-US" sz="1200" dirty="0" err="1"/>
              <a:t>l’élève</a:t>
            </a:r>
            <a:r>
              <a:rPr lang="en-US" sz="1200" dirty="0"/>
              <a:t> comment il a </a:t>
            </a:r>
            <a:r>
              <a:rPr lang="en-US" sz="1200" dirty="0" err="1"/>
              <a:t>pensé</a:t>
            </a:r>
            <a:r>
              <a:rPr lang="en-US" sz="1200" dirty="0"/>
              <a:t> pour </a:t>
            </a:r>
            <a:r>
              <a:rPr lang="en-US" sz="1200" dirty="0" err="1"/>
              <a:t>trouver</a:t>
            </a:r>
            <a:r>
              <a:rPr lang="en-US" sz="1200" dirty="0"/>
              <a:t> la </a:t>
            </a:r>
            <a:r>
              <a:rPr lang="en-US" sz="1200" dirty="0" err="1"/>
              <a:t>réponse</a:t>
            </a:r>
            <a:r>
              <a:rPr lang="en-US" sz="1200" dirty="0"/>
              <a:t>. (</a:t>
            </a:r>
            <a:r>
              <a:rPr lang="en-US" sz="1200" dirty="0" err="1"/>
              <a:t>Repérer</a:t>
            </a:r>
            <a:r>
              <a:rPr lang="en-US" sz="1200" dirty="0"/>
              <a:t> la démarche </a:t>
            </a:r>
            <a:r>
              <a:rPr lang="en-US" sz="1200" dirty="0" err="1"/>
              <a:t>suivie</a:t>
            </a:r>
            <a:r>
              <a:rPr lang="en-US" sz="1200" dirty="0"/>
              <a:t> par </a:t>
            </a:r>
            <a:r>
              <a:rPr lang="en-US" sz="1200" dirty="0" err="1"/>
              <a:t>l’élève</a:t>
            </a:r>
            <a:r>
              <a:rPr lang="en-US" sz="1200" dirty="0"/>
              <a:t>)</a:t>
            </a:r>
          </a:p>
          <a:p>
            <a:r>
              <a:rPr lang="en-US" sz="1200" dirty="0"/>
              <a:t>2- Le but </a:t>
            </a:r>
            <a:r>
              <a:rPr lang="en-US" sz="1200" dirty="0" err="1"/>
              <a:t>d’une</a:t>
            </a:r>
            <a:r>
              <a:rPr lang="en-US" sz="1200" dirty="0"/>
              <a:t> </a:t>
            </a:r>
            <a:r>
              <a:rPr lang="en-US" sz="1200" dirty="0" err="1"/>
              <a:t>évaluation</a:t>
            </a:r>
            <a:r>
              <a:rPr lang="en-US" sz="1200" dirty="0"/>
              <a:t> formative </a:t>
            </a:r>
            <a:r>
              <a:rPr lang="en-US" sz="1200" dirty="0" err="1"/>
              <a:t>est</a:t>
            </a:r>
            <a:r>
              <a:rPr lang="en-US" sz="1200" dirty="0"/>
              <a:t> « </a:t>
            </a:r>
            <a:r>
              <a:rPr lang="en-US" sz="1200" dirty="0" err="1"/>
              <a:t>évaluer</a:t>
            </a:r>
            <a:r>
              <a:rPr lang="en-US" sz="1200" dirty="0"/>
              <a:t> pour </a:t>
            </a:r>
            <a:r>
              <a:rPr lang="en-US" sz="1200" dirty="0" err="1"/>
              <a:t>enseigner</a:t>
            </a:r>
            <a:r>
              <a:rPr lang="en-US" sz="1200" dirty="0"/>
              <a:t> » et non pas « </a:t>
            </a:r>
            <a:r>
              <a:rPr lang="en-US" sz="1200" dirty="0" err="1"/>
              <a:t>enseigner</a:t>
            </a:r>
            <a:r>
              <a:rPr lang="en-US" sz="1200" dirty="0"/>
              <a:t> pour </a:t>
            </a:r>
            <a:r>
              <a:rPr lang="en-US" sz="1200" dirty="0" err="1"/>
              <a:t>évaluer</a:t>
            </a:r>
            <a:r>
              <a:rPr lang="en-US" sz="1200" dirty="0"/>
              <a:t> ».</a:t>
            </a:r>
          </a:p>
          <a:p>
            <a:r>
              <a:rPr lang="en-US" sz="1200" dirty="0"/>
              <a:t>C’est </a:t>
            </a:r>
            <a:r>
              <a:rPr lang="en-US" sz="1200" dirty="0" err="1"/>
              <a:t>pourquoi</a:t>
            </a:r>
            <a:r>
              <a:rPr lang="en-US" sz="1200" dirty="0"/>
              <a:t> suite au </a:t>
            </a:r>
            <a:r>
              <a:rPr lang="en-US" sz="1200" dirty="0" err="1"/>
              <a:t>résultat</a:t>
            </a:r>
            <a:r>
              <a:rPr lang="en-US" sz="1200" dirty="0"/>
              <a:t> de </a:t>
            </a:r>
            <a:r>
              <a:rPr lang="en-US" sz="1200" dirty="0" err="1"/>
              <a:t>l’évaluation</a:t>
            </a:r>
            <a:r>
              <a:rPr lang="en-US" sz="1200" dirty="0"/>
              <a:t> </a:t>
            </a:r>
            <a:r>
              <a:rPr lang="en-US" sz="1200" dirty="0" err="1"/>
              <a:t>l’enseignant</a:t>
            </a:r>
            <a:r>
              <a:rPr lang="en-US" sz="1200" dirty="0"/>
              <a:t> </a:t>
            </a:r>
            <a:r>
              <a:rPr lang="en-US" sz="1200" dirty="0" err="1"/>
              <a:t>est</a:t>
            </a:r>
            <a:r>
              <a:rPr lang="en-US" sz="1200" dirty="0"/>
              <a:t> </a:t>
            </a:r>
            <a:r>
              <a:rPr lang="en-US" sz="1200" dirty="0" err="1"/>
              <a:t>appelé</a:t>
            </a:r>
            <a:r>
              <a:rPr lang="en-US" sz="1200" dirty="0"/>
              <a:t> à </a:t>
            </a:r>
            <a:r>
              <a:rPr lang="en-US" sz="1200" dirty="0" err="1"/>
              <a:t>réguler</a:t>
            </a:r>
            <a:r>
              <a:rPr lang="en-US" sz="1200" dirty="0"/>
              <a:t> les </a:t>
            </a:r>
            <a:r>
              <a:rPr lang="en-US" sz="1200" dirty="0" err="1"/>
              <a:t>apprentissages</a:t>
            </a:r>
            <a:r>
              <a:rPr lang="en-US" sz="1200" dirty="0"/>
              <a:t> : </a:t>
            </a:r>
            <a:r>
              <a:rPr lang="en-US" sz="1200" dirty="0" err="1"/>
              <a:t>si</a:t>
            </a:r>
            <a:r>
              <a:rPr lang="en-US" sz="1200" dirty="0"/>
              <a:t> le </a:t>
            </a:r>
            <a:r>
              <a:rPr lang="en-US" sz="1200" dirty="0" err="1"/>
              <a:t>taux</a:t>
            </a:r>
            <a:r>
              <a:rPr lang="en-US" sz="1200" dirty="0"/>
              <a:t> de </a:t>
            </a:r>
            <a:r>
              <a:rPr lang="en-US" sz="1200" dirty="0" err="1"/>
              <a:t>réponses</a:t>
            </a:r>
            <a:r>
              <a:rPr lang="en-US" sz="1200" dirty="0"/>
              <a:t> </a:t>
            </a:r>
            <a:r>
              <a:rPr lang="en-US" sz="1200" dirty="0" err="1"/>
              <a:t>incorrectes</a:t>
            </a:r>
            <a:r>
              <a:rPr lang="en-US" sz="1200" dirty="0"/>
              <a:t> </a:t>
            </a:r>
            <a:r>
              <a:rPr lang="en-US" sz="1200" dirty="0" err="1"/>
              <a:t>est</a:t>
            </a:r>
            <a:r>
              <a:rPr lang="en-US" sz="1200" dirty="0"/>
              <a:t> </a:t>
            </a:r>
            <a:r>
              <a:rPr lang="en-US" sz="1200" dirty="0" err="1"/>
              <a:t>supérieur</a:t>
            </a:r>
            <a:r>
              <a:rPr lang="en-US" sz="1200" dirty="0"/>
              <a:t> à 50%, il </a:t>
            </a:r>
            <a:r>
              <a:rPr lang="en-US" sz="1200" dirty="0" err="1"/>
              <a:t>détecte</a:t>
            </a:r>
            <a:r>
              <a:rPr lang="en-US" sz="1200" dirty="0"/>
              <a:t> les </a:t>
            </a:r>
            <a:r>
              <a:rPr lang="en-US" sz="1200" dirty="0" err="1"/>
              <a:t>problèmes</a:t>
            </a:r>
            <a:r>
              <a:rPr lang="en-US" sz="1200" dirty="0"/>
              <a:t>/lacunes des </a:t>
            </a:r>
            <a:r>
              <a:rPr lang="en-US" sz="1200" dirty="0" err="1"/>
              <a:t>élèves</a:t>
            </a:r>
            <a:r>
              <a:rPr lang="en-US" sz="1200" dirty="0"/>
              <a:t> et y </a:t>
            </a:r>
            <a:r>
              <a:rPr lang="en-US" sz="1200" dirty="0" err="1"/>
              <a:t>remédie</a:t>
            </a:r>
            <a:r>
              <a:rPr lang="en-US" sz="1200" dirty="0"/>
              <a:t>.</a:t>
            </a:r>
          </a:p>
          <a:p>
            <a:r>
              <a:rPr lang="en-US" sz="1200" dirty="0"/>
              <a:t>3- Donner de </a:t>
            </a:r>
            <a:r>
              <a:rPr lang="en-US" sz="1200" dirty="0" err="1"/>
              <a:t>l’importance</a:t>
            </a:r>
            <a:r>
              <a:rPr lang="en-US" sz="1200" dirty="0"/>
              <a:t> à </a:t>
            </a:r>
            <a:r>
              <a:rPr lang="en-US" sz="1200" dirty="0" err="1"/>
              <a:t>l’aide</a:t>
            </a:r>
            <a:r>
              <a:rPr lang="en-US" sz="1200" dirty="0"/>
              <a:t> </a:t>
            </a:r>
            <a:r>
              <a:rPr lang="en-US" sz="1200" dirty="0" err="1"/>
              <a:t>individualisée</a:t>
            </a:r>
            <a:r>
              <a:rPr lang="en-US" sz="1200" dirty="0"/>
              <a:t> : former </a:t>
            </a:r>
            <a:r>
              <a:rPr lang="en-US" sz="1200" dirty="0" err="1"/>
              <a:t>différents</a:t>
            </a:r>
            <a:r>
              <a:rPr lang="en-US" sz="1200" dirty="0"/>
              <a:t> </a:t>
            </a:r>
            <a:r>
              <a:rPr lang="en-US" sz="1200" dirty="0" err="1"/>
              <a:t>groupes</a:t>
            </a:r>
            <a:r>
              <a:rPr lang="en-US" sz="1200" dirty="0"/>
              <a:t> </a:t>
            </a:r>
            <a:r>
              <a:rPr lang="en-US" sz="1200" dirty="0" err="1"/>
              <a:t>d’élèves</a:t>
            </a:r>
            <a:r>
              <a:rPr lang="en-US" sz="1200" dirty="0"/>
              <a:t> </a:t>
            </a:r>
            <a:r>
              <a:rPr lang="en-US" sz="1200" dirty="0" err="1"/>
              <a:t>selon</a:t>
            </a:r>
            <a:r>
              <a:rPr lang="en-US" sz="1200" dirty="0"/>
              <a:t> </a:t>
            </a:r>
            <a:r>
              <a:rPr lang="en-US" sz="1200" dirty="0" err="1"/>
              <a:t>leurs</a:t>
            </a:r>
            <a:r>
              <a:rPr lang="en-US" sz="1200" dirty="0"/>
              <a:t> </a:t>
            </a:r>
            <a:r>
              <a:rPr lang="en-US" sz="1200" dirty="0" err="1"/>
              <a:t>besoins</a:t>
            </a:r>
            <a:r>
              <a:rPr lang="en-US" sz="1200" dirty="0"/>
              <a:t>/aide </a:t>
            </a:r>
            <a:r>
              <a:rPr lang="en-US" sz="1200" dirty="0" err="1"/>
              <a:t>individuelle</a:t>
            </a:r>
            <a:r>
              <a:rPr lang="en-US" sz="1200" dirty="0"/>
              <a:t> pour </a:t>
            </a:r>
            <a:r>
              <a:rPr lang="en-US" sz="1200" dirty="0" err="1"/>
              <a:t>chacun</a:t>
            </a:r>
            <a:r>
              <a:rPr lang="en-US" sz="1200" dirty="0"/>
              <a:t> des </a:t>
            </a:r>
            <a:r>
              <a:rPr lang="en-US" sz="1200" dirty="0" err="1"/>
              <a:t>élèves</a:t>
            </a:r>
            <a:r>
              <a:rPr lang="en-US" sz="1200" dirty="0"/>
              <a:t>.</a:t>
            </a:r>
          </a:p>
          <a:p>
            <a:r>
              <a:rPr lang="en-US" sz="1200" dirty="0" err="1"/>
              <a:t>Mettre</a:t>
            </a:r>
            <a:r>
              <a:rPr lang="en-US" sz="1200" dirty="0"/>
              <a:t> </a:t>
            </a:r>
            <a:r>
              <a:rPr lang="en-US" sz="1200" dirty="0" err="1"/>
              <a:t>alors</a:t>
            </a:r>
            <a:r>
              <a:rPr lang="en-US" sz="1200" dirty="0"/>
              <a:t> </a:t>
            </a:r>
            <a:r>
              <a:rPr lang="en-US" sz="1200" dirty="0" err="1"/>
              <a:t>en</a:t>
            </a:r>
            <a:r>
              <a:rPr lang="en-US" sz="1200" dirty="0"/>
              <a:t> pratique la </a:t>
            </a:r>
            <a:r>
              <a:rPr lang="en-US" sz="1200" dirty="0" err="1"/>
              <a:t>différenciation</a:t>
            </a:r>
            <a:r>
              <a:rPr lang="en-US" sz="1200" dirty="0"/>
              <a:t> </a:t>
            </a:r>
            <a:r>
              <a:rPr lang="en-US" sz="1200" dirty="0" err="1"/>
              <a:t>pédagogique</a:t>
            </a:r>
            <a:r>
              <a:rPr lang="en-US" sz="1200" dirty="0"/>
              <a:t>.</a:t>
            </a:r>
          </a:p>
          <a:p>
            <a:br>
              <a:rPr lang="en-US" sz="1200" dirty="0"/>
            </a:br>
            <a:endParaRPr lang="en-US" sz="1200"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Calibri"/>
                <a:ea typeface="Calibri"/>
                <a:cs typeface="Calibri"/>
                <a:sym typeface="Calibri"/>
              </a:rPr>
              <a:t>32</a:t>
            </a:fld>
            <a:endParaRPr lang="fr-F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6102261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4"/>
        <p:cNvGrpSpPr/>
        <p:nvPr/>
      </p:nvGrpSpPr>
      <p:grpSpPr>
        <a:xfrm>
          <a:off x="0" y="0"/>
          <a:ext cx="0" cy="0"/>
          <a:chOff x="0" y="0"/>
          <a:chExt cx="0" cy="0"/>
        </a:xfrm>
      </p:grpSpPr>
      <p:sp>
        <p:nvSpPr>
          <p:cNvPr id="695" name="Google Shape;695;p4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96" name="Google Shape;696;p4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Calibri"/>
              <a:buNone/>
              <a:tabLst/>
              <a:defRPr/>
            </a:pPr>
            <a:r>
              <a:rPr lang="fr-FR" sz="1200" b="0" i="0" dirty="0"/>
              <a:t>VO :</a:t>
            </a:r>
          </a:p>
          <a:p>
            <a:pPr marL="0" lvl="0" indent="0" algn="l" rtl="0">
              <a:lnSpc>
                <a:spcPct val="100000"/>
              </a:lnSpc>
              <a:spcBef>
                <a:spcPts val="0"/>
              </a:spcBef>
              <a:spcAft>
                <a:spcPts val="0"/>
              </a:spcAft>
              <a:buClr>
                <a:schemeClr val="dk1"/>
              </a:buClr>
              <a:buSzPts val="1400"/>
              <a:buFont typeface="Calibri"/>
              <a:buNone/>
            </a:pPr>
            <a:r>
              <a:rPr lang="fr-FR" b="1" i="1" dirty="0"/>
              <a:t>Mon ami, notre leçon est terminée. Aujourd’hui, tu as appris comment te présenter et tu as parlé de tes loisirs.</a:t>
            </a:r>
            <a:endParaRPr b="1" i="1" dirty="0"/>
          </a:p>
          <a:p>
            <a:pPr marL="0" lvl="0" indent="0" algn="l" rtl="0">
              <a:lnSpc>
                <a:spcPct val="100000"/>
              </a:lnSpc>
              <a:spcBef>
                <a:spcPts val="0"/>
              </a:spcBef>
              <a:spcAft>
                <a:spcPts val="0"/>
              </a:spcAft>
              <a:buClr>
                <a:schemeClr val="dk1"/>
              </a:buClr>
              <a:buSzPts val="1400"/>
              <a:buFont typeface="Calibri"/>
              <a:buNone/>
            </a:pPr>
            <a:r>
              <a:rPr lang="fr-FR" b="1" i="1" dirty="0"/>
              <a:t> </a:t>
            </a:r>
            <a:endParaRPr b="1" i="1" dirty="0"/>
          </a:p>
          <a:p>
            <a:pPr marL="0" lvl="0" indent="0" algn="l" rtl="0">
              <a:lnSpc>
                <a:spcPct val="100000"/>
              </a:lnSpc>
              <a:spcBef>
                <a:spcPts val="0"/>
              </a:spcBef>
              <a:spcAft>
                <a:spcPts val="0"/>
              </a:spcAft>
              <a:buClr>
                <a:schemeClr val="dk1"/>
              </a:buClr>
              <a:buSzPts val="1400"/>
              <a:buFont typeface="Calibri"/>
              <a:buNone/>
            </a:pPr>
            <a:r>
              <a:rPr lang="fr-FR" b="1" i="1"/>
              <a:t>Au revoir !!</a:t>
            </a:r>
            <a:r>
              <a:rPr lang="fr-FR" b="1" i="1" dirty="0"/>
              <a:t>	</a:t>
            </a:r>
            <a:r>
              <a:rPr lang="fr-FR" sz="1200" b="1" i="1" dirty="0">
                <a:solidFill>
                  <a:schemeClr val="dk1"/>
                </a:solidFill>
                <a:latin typeface="Calibri"/>
                <a:ea typeface="Calibri"/>
                <a:cs typeface="Calibri"/>
                <a:sym typeface="Calibri"/>
              </a:rPr>
              <a:t>	</a:t>
            </a:r>
            <a:endParaRPr b="1" i="1" dirty="0"/>
          </a:p>
        </p:txBody>
      </p:sp>
      <p:sp>
        <p:nvSpPr>
          <p:cNvPr id="697" name="Google Shape;697;p4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400"/>
              <a:buFont typeface="Calibri"/>
              <a:buNone/>
            </a:pPr>
            <a:fld id="{00000000-1234-1234-1234-123412341234}" type="slidenum">
              <a:rPr lang="fr-FR"/>
              <a:t>33</a:t>
            </a:fld>
            <a:endParaRPr/>
          </a:p>
        </p:txBody>
      </p:sp>
    </p:spTree>
    <p:extLst>
      <p:ext uri="{BB962C8B-B14F-4D97-AF65-F5344CB8AC3E}">
        <p14:creationId xmlns:p14="http://schemas.microsoft.com/office/powerpoint/2010/main" val="31677683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Calibri"/>
              <a:buNone/>
              <a:tabLst/>
              <a:defRPr/>
            </a:pPr>
            <a:r>
              <a:rPr lang="fr-FR" sz="1200" b="0" i="0" dirty="0"/>
              <a:t>VO :</a:t>
            </a:r>
          </a:p>
          <a:p>
            <a:pPr marL="228600" indent="-228600" rtl="0">
              <a:spcBef>
                <a:spcPts val="0"/>
              </a:spcBef>
              <a:spcAft>
                <a:spcPts val="0"/>
              </a:spcAft>
            </a:pPr>
            <a:r>
              <a:rPr lang="fr-FR" sz="1200" b="1" i="1" u="none" strike="noStrike" dirty="0">
                <a:solidFill>
                  <a:srgbClr val="000000"/>
                </a:solidFill>
                <a:effectLst/>
                <a:latin typeface="Calibri" panose="020F0502020204030204" pitchFamily="34" charset="0"/>
              </a:rPr>
              <a:t>Bonjour mon ami. Tu vas bien ?  </a:t>
            </a:r>
            <a:endParaRPr lang="fr-FR" sz="1200" b="0" dirty="0">
              <a:effectLst/>
            </a:endParaRPr>
          </a:p>
          <a:p>
            <a:pPr marL="228600" indent="-228600" rtl="0">
              <a:spcBef>
                <a:spcPts val="0"/>
              </a:spcBef>
              <a:spcAft>
                <a:spcPts val="0"/>
              </a:spcAft>
            </a:pPr>
            <a:r>
              <a:rPr lang="fr-FR" sz="1200" b="1" i="1" u="none" strike="noStrike" dirty="0">
                <a:solidFill>
                  <a:srgbClr val="000000"/>
                </a:solidFill>
                <a:effectLst/>
                <a:latin typeface="Calibri" panose="020F0502020204030204" pitchFamily="34" charset="0"/>
              </a:rPr>
              <a:t>Parmi ces informations, clique sur celles qui sont importantes pour faire la connaissance de quelqu’un. </a:t>
            </a:r>
            <a:endParaRPr lang="fr-FR" sz="1200" b="0" dirty="0">
              <a:effectLst/>
            </a:endParaRPr>
          </a:p>
          <a:p>
            <a:pPr marL="228600" indent="-228600" rtl="0">
              <a:spcBef>
                <a:spcPts val="0"/>
              </a:spcBef>
              <a:spcAft>
                <a:spcPts val="0"/>
              </a:spcAft>
            </a:pPr>
            <a:br>
              <a:rPr lang="fr-FR" sz="1200" b="0" i="0" u="none" strike="noStrike" dirty="0">
                <a:solidFill>
                  <a:srgbClr val="000000"/>
                </a:solidFill>
                <a:effectLst/>
                <a:latin typeface="Calibri" panose="020F0502020204030204" pitchFamily="34" charset="0"/>
              </a:rPr>
            </a:br>
            <a:br>
              <a:rPr lang="fr-FR" sz="1200" b="0" i="0" u="none" strike="noStrike" dirty="0">
                <a:solidFill>
                  <a:srgbClr val="000000"/>
                </a:solidFill>
                <a:effectLst/>
                <a:latin typeface="Calibri" panose="020F0502020204030204" pitchFamily="34" charset="0"/>
              </a:rPr>
            </a:br>
            <a:endParaRPr lang="fr-FR" sz="1200" b="0" dirty="0">
              <a:effectLst/>
            </a:endParaRPr>
          </a:p>
          <a:p>
            <a:pPr marL="228600" indent="-228600" rtl="0">
              <a:spcBef>
                <a:spcPts val="0"/>
              </a:spcBef>
              <a:spcAft>
                <a:spcPts val="0"/>
              </a:spcAft>
            </a:pPr>
            <a:r>
              <a:rPr lang="fr-FR" sz="1200" b="0" i="0" u="none" strike="noStrike" dirty="0">
                <a:solidFill>
                  <a:srgbClr val="000000"/>
                </a:solidFill>
                <a:effectLst/>
                <a:latin typeface="Calibri" panose="020F0502020204030204" pitchFamily="34" charset="0"/>
              </a:rPr>
              <a:t>VO enregistrée </a:t>
            </a:r>
            <a:endParaRPr lang="fr-FR" sz="1200" b="0" dirty="0">
              <a:effectLst/>
            </a:endParaRPr>
          </a:p>
          <a:p>
            <a:pPr marL="228600" indent="-228600" rtl="0">
              <a:spcBef>
                <a:spcPts val="0"/>
              </a:spcBef>
              <a:spcAft>
                <a:spcPts val="0"/>
              </a:spcAft>
            </a:pPr>
            <a:r>
              <a:rPr lang="fr-FR" sz="1200" b="1" i="1" u="none" strike="noStrike" dirty="0">
                <a:solidFill>
                  <a:srgbClr val="000000"/>
                </a:solidFill>
                <a:effectLst/>
                <a:latin typeface="Calibri" panose="020F0502020204030204" pitchFamily="34" charset="0"/>
              </a:rPr>
              <a:t>son prénom</a:t>
            </a:r>
            <a:endParaRPr lang="fr-FR" sz="1200" b="0" dirty="0">
              <a:effectLst/>
            </a:endParaRPr>
          </a:p>
          <a:p>
            <a:pPr marL="228600" indent="-228600" rtl="0">
              <a:spcBef>
                <a:spcPts val="0"/>
              </a:spcBef>
              <a:spcAft>
                <a:spcPts val="0"/>
              </a:spcAft>
            </a:pPr>
            <a:r>
              <a:rPr lang="fr-FR" sz="1200" b="1" i="1" u="none" strike="noStrike" dirty="0">
                <a:solidFill>
                  <a:srgbClr val="000000"/>
                </a:solidFill>
                <a:effectLst/>
                <a:latin typeface="Calibri" panose="020F0502020204030204" pitchFamily="34" charset="0"/>
              </a:rPr>
              <a:t>sa taille</a:t>
            </a:r>
            <a:endParaRPr lang="fr-FR" sz="1200" b="0" dirty="0">
              <a:effectLst/>
            </a:endParaRPr>
          </a:p>
          <a:p>
            <a:pPr marL="228600" indent="-228600" rtl="0">
              <a:spcBef>
                <a:spcPts val="0"/>
              </a:spcBef>
              <a:spcAft>
                <a:spcPts val="0"/>
              </a:spcAft>
            </a:pPr>
            <a:r>
              <a:rPr lang="fr-FR" sz="1200" b="1" i="1" u="none" strike="noStrike" dirty="0">
                <a:solidFill>
                  <a:srgbClr val="000000"/>
                </a:solidFill>
                <a:effectLst/>
                <a:latin typeface="Calibri" panose="020F0502020204030204" pitchFamily="34" charset="0"/>
              </a:rPr>
              <a:t>son âge</a:t>
            </a:r>
            <a:endParaRPr lang="fr-FR" sz="1200" b="0" dirty="0">
              <a:effectLst/>
            </a:endParaRPr>
          </a:p>
          <a:p>
            <a:pPr marL="228600" indent="-228600" rtl="0">
              <a:spcBef>
                <a:spcPts val="0"/>
              </a:spcBef>
              <a:spcAft>
                <a:spcPts val="0"/>
              </a:spcAft>
            </a:pPr>
            <a:r>
              <a:rPr lang="fr-FR" sz="1200" b="1" i="1" u="none" strike="noStrike" dirty="0">
                <a:solidFill>
                  <a:srgbClr val="000000"/>
                </a:solidFill>
                <a:effectLst/>
                <a:latin typeface="Calibri" panose="020F0502020204030204" pitchFamily="34" charset="0"/>
              </a:rPr>
              <a:t>sa classe</a:t>
            </a:r>
            <a:endParaRPr lang="fr-FR" sz="1200" b="0" dirty="0">
              <a:effectLst/>
            </a:endParaRPr>
          </a:p>
          <a:p>
            <a:pPr marL="228600" indent="-228600" rtl="0">
              <a:spcBef>
                <a:spcPts val="0"/>
              </a:spcBef>
              <a:spcAft>
                <a:spcPts val="0"/>
              </a:spcAft>
            </a:pPr>
            <a:r>
              <a:rPr lang="fr-FR" sz="1200" b="1" i="1" u="none" strike="noStrike" dirty="0">
                <a:solidFill>
                  <a:srgbClr val="000000"/>
                </a:solidFill>
                <a:effectLst/>
                <a:latin typeface="Calibri" panose="020F0502020204030204" pitchFamily="34" charset="0"/>
              </a:rPr>
              <a:t>les prénoms de ses </a:t>
            </a:r>
            <a:r>
              <a:rPr lang="fr-FR" sz="1200" b="1" i="1" u="none" strike="noStrike" dirty="0" err="1">
                <a:solidFill>
                  <a:srgbClr val="000000"/>
                </a:solidFill>
                <a:effectLst/>
                <a:latin typeface="Calibri" panose="020F0502020204030204" pitchFamily="34" charset="0"/>
              </a:rPr>
              <a:t>grand-parents</a:t>
            </a:r>
            <a:r>
              <a:rPr lang="fr-FR" sz="1200" b="1" i="1" u="none" strike="noStrike" dirty="0">
                <a:solidFill>
                  <a:srgbClr val="000000"/>
                </a:solidFill>
                <a:effectLst/>
                <a:latin typeface="Calibri" panose="020F0502020204030204" pitchFamily="34" charset="0"/>
              </a:rPr>
              <a:t> </a:t>
            </a:r>
            <a:endParaRPr lang="fr-FR" sz="1200" b="0" dirty="0">
              <a:effectLst/>
            </a:endParaRPr>
          </a:p>
          <a:p>
            <a:pPr marL="228600" indent="-228600" rtl="0">
              <a:spcBef>
                <a:spcPts val="0"/>
              </a:spcBef>
              <a:spcAft>
                <a:spcPts val="0"/>
              </a:spcAft>
            </a:pPr>
            <a:r>
              <a:rPr lang="fr-FR" sz="1200" b="1" i="1" u="none" strike="noStrike" dirty="0">
                <a:solidFill>
                  <a:srgbClr val="000000"/>
                </a:solidFill>
                <a:effectLst/>
                <a:latin typeface="Calibri" panose="020F0502020204030204" pitchFamily="34" charset="0"/>
              </a:rPr>
              <a:t>les activités sportives de ses parents</a:t>
            </a:r>
            <a:endParaRPr lang="fr-FR" sz="1200" b="0" dirty="0">
              <a:effectLst/>
            </a:endParaRPr>
          </a:p>
          <a:p>
            <a:pPr marL="228600" indent="-228600" rtl="0">
              <a:spcBef>
                <a:spcPts val="0"/>
              </a:spcBef>
              <a:spcAft>
                <a:spcPts val="0"/>
              </a:spcAft>
            </a:pPr>
            <a:r>
              <a:rPr lang="fr-FR" sz="1200" b="0" i="0" u="none" strike="noStrike" dirty="0">
                <a:solidFill>
                  <a:srgbClr val="000000"/>
                </a:solidFill>
                <a:effectLst/>
                <a:latin typeface="Calibri" panose="020F0502020204030204" pitchFamily="34" charset="0"/>
              </a:rPr>
              <a:t>[Après l’activité]</a:t>
            </a:r>
          </a:p>
          <a:p>
            <a:pPr marL="228600" indent="-228600" rtl="0">
              <a:spcBef>
                <a:spcPts val="0"/>
              </a:spcBef>
              <a:spcAft>
                <a:spcPts val="0"/>
              </a:spcAft>
            </a:pPr>
            <a:r>
              <a:rPr lang="fr-FR" sz="1200" b="1" i="1" u="none" strike="noStrike" dirty="0">
                <a:solidFill>
                  <a:srgbClr val="000000"/>
                </a:solidFill>
                <a:effectLst/>
                <a:latin typeface="Calibri" panose="020F0502020204030204" pitchFamily="34" charset="0"/>
              </a:rPr>
              <a:t>Voilà pour faire la connaissance de quelqu’un, il est intéressant de savoir comment il s’appelle, quel âge il a , en quelle classe il est. </a:t>
            </a:r>
            <a:br>
              <a:rPr lang="en-US" dirty="0"/>
            </a:br>
            <a:endParaRPr lang="en-US"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Calibri"/>
                <a:ea typeface="Calibri"/>
                <a:cs typeface="Calibri"/>
                <a:sym typeface="Calibri"/>
              </a:rPr>
              <a:t>4</a:t>
            </a:fld>
            <a:endParaRPr lang="fr-F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577984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Calibri"/>
              <a:buNone/>
              <a:tabLst/>
              <a:defRPr/>
            </a:pPr>
            <a:r>
              <a:rPr lang="fr-FR" sz="1200" b="0" i="0" dirty="0"/>
              <a:t>VO :</a:t>
            </a:r>
          </a:p>
          <a:p>
            <a:r>
              <a:rPr lang="en-US" b="1" i="1" dirty="0" err="1"/>
              <a:t>Regarde</a:t>
            </a:r>
            <a:r>
              <a:rPr lang="en-US" b="1" i="1" dirty="0"/>
              <a:t> </a:t>
            </a:r>
            <a:r>
              <a:rPr lang="en-US" b="1" i="1" dirty="0" err="1"/>
              <a:t>cette</a:t>
            </a:r>
            <a:r>
              <a:rPr lang="en-US" b="1" i="1" dirty="0"/>
              <a:t> image. C’est la </a:t>
            </a:r>
            <a:r>
              <a:rPr lang="en-US" b="1" i="1" dirty="0" err="1"/>
              <a:t>rentrée</a:t>
            </a:r>
            <a:r>
              <a:rPr lang="en-US" b="1" i="1" dirty="0"/>
              <a:t> des classes.  </a:t>
            </a:r>
            <a:endParaRPr lang="en-US" dirty="0"/>
          </a:p>
          <a:p>
            <a:r>
              <a:rPr lang="en-US" b="1" i="1" dirty="0" err="1"/>
              <a:t>Où</a:t>
            </a:r>
            <a:r>
              <a:rPr lang="en-US" b="1" i="1" dirty="0"/>
              <a:t> </a:t>
            </a:r>
            <a:r>
              <a:rPr lang="en-US" b="1" i="1" dirty="0" err="1"/>
              <a:t>sont</a:t>
            </a:r>
            <a:r>
              <a:rPr lang="en-US" b="1" i="1" dirty="0"/>
              <a:t> les enfants ? </a:t>
            </a:r>
            <a:endParaRPr lang="en-US" dirty="0"/>
          </a:p>
          <a:p>
            <a:r>
              <a:rPr lang="en-US" dirty="0"/>
              <a:t>[Pause 3 </a:t>
            </a:r>
            <a:r>
              <a:rPr lang="en-US" dirty="0" err="1"/>
              <a:t>secondes</a:t>
            </a:r>
            <a:r>
              <a:rPr lang="en-US" dirty="0"/>
              <a:t>]</a:t>
            </a:r>
          </a:p>
          <a:p>
            <a:r>
              <a:rPr lang="en-US" b="1" i="1" dirty="0" err="1"/>
              <a:t>Ils</a:t>
            </a:r>
            <a:r>
              <a:rPr lang="en-US" b="1" i="1" dirty="0"/>
              <a:t> </a:t>
            </a:r>
            <a:r>
              <a:rPr lang="en-US" b="1" i="1" dirty="0" err="1"/>
              <a:t>sont</a:t>
            </a:r>
            <a:r>
              <a:rPr lang="en-US" b="1" i="1" dirty="0"/>
              <a:t> dans un bus </a:t>
            </a:r>
            <a:r>
              <a:rPr lang="en-US" b="1" i="1" dirty="0" err="1"/>
              <a:t>scolaire</a:t>
            </a:r>
            <a:r>
              <a:rPr lang="en-US" b="1" i="1" dirty="0"/>
              <a:t>.</a:t>
            </a:r>
            <a:endParaRPr lang="en-US" dirty="0"/>
          </a:p>
          <a:p>
            <a:endParaRPr lang="en-US" b="1" i="1" dirty="0"/>
          </a:p>
          <a:p>
            <a:r>
              <a:rPr lang="en-US" b="1" i="1" dirty="0"/>
              <a:t>Toi, </a:t>
            </a:r>
            <a:r>
              <a:rPr lang="en-US" b="1" i="1" dirty="0" err="1"/>
              <a:t>tu</a:t>
            </a:r>
            <a:r>
              <a:rPr lang="en-US" b="1" i="1" dirty="0"/>
              <a:t> vas à </a:t>
            </a:r>
            <a:r>
              <a:rPr lang="en-US" b="1" i="1" dirty="0" err="1"/>
              <a:t>l'école</a:t>
            </a:r>
            <a:r>
              <a:rPr lang="en-US" b="1" i="1" dirty="0"/>
              <a:t> </a:t>
            </a:r>
            <a:r>
              <a:rPr lang="en-US" b="1" i="1" dirty="0" err="1"/>
              <a:t>en</a:t>
            </a:r>
            <a:r>
              <a:rPr lang="en-US" b="1" i="1" dirty="0"/>
              <a:t> bus </a:t>
            </a:r>
            <a:r>
              <a:rPr lang="en-US" b="1" i="1" dirty="0" err="1"/>
              <a:t>scolaire</a:t>
            </a:r>
            <a:r>
              <a:rPr lang="en-US" b="1" i="1" dirty="0"/>
              <a:t> ? à pied </a:t>
            </a:r>
            <a:r>
              <a:rPr lang="en-US" b="1" i="1" dirty="0" err="1"/>
              <a:t>ou</a:t>
            </a:r>
            <a:r>
              <a:rPr lang="en-US" b="1" i="1" dirty="0"/>
              <a:t> </a:t>
            </a:r>
            <a:r>
              <a:rPr lang="en-US" b="1" i="1" dirty="0" err="1"/>
              <a:t>en</a:t>
            </a:r>
            <a:r>
              <a:rPr lang="en-US" b="1" i="1" dirty="0"/>
              <a:t> voiture ?  </a:t>
            </a:r>
            <a:endParaRPr lang="en-US" dirty="0"/>
          </a:p>
          <a:p>
            <a:r>
              <a:rPr lang="en-US" dirty="0"/>
              <a:t>[Pause 5 </a:t>
            </a:r>
            <a:r>
              <a:rPr lang="en-US" dirty="0" err="1"/>
              <a:t>secondes</a:t>
            </a:r>
            <a:r>
              <a:rPr lang="en-US" dirty="0"/>
              <a:t>]</a:t>
            </a:r>
          </a:p>
          <a:p>
            <a:r>
              <a:rPr lang="en-US" dirty="0"/>
              <a:t> </a:t>
            </a:r>
          </a:p>
          <a:p>
            <a:r>
              <a:rPr lang="en-US" b="1" i="1" dirty="0" err="1"/>
              <a:t>Regarde</a:t>
            </a:r>
            <a:r>
              <a:rPr lang="en-US" b="1" i="1" dirty="0"/>
              <a:t> </a:t>
            </a:r>
            <a:r>
              <a:rPr lang="en-US" b="1" i="1" dirty="0" err="1"/>
              <a:t>ces</a:t>
            </a:r>
            <a:r>
              <a:rPr lang="en-US" b="1" i="1" dirty="0"/>
              <a:t> deux enfants </a:t>
            </a:r>
            <a:r>
              <a:rPr lang="en-US" b="1" i="1" dirty="0" err="1"/>
              <a:t>assis</a:t>
            </a:r>
            <a:r>
              <a:rPr lang="en-US" b="1" i="1" dirty="0"/>
              <a:t> </a:t>
            </a:r>
            <a:r>
              <a:rPr lang="en-US" b="1" i="1" dirty="0" err="1"/>
              <a:t>l’un</a:t>
            </a:r>
            <a:r>
              <a:rPr lang="en-US" b="1" i="1" dirty="0"/>
              <a:t> à </a:t>
            </a:r>
            <a:r>
              <a:rPr lang="en-US" b="1" i="1" dirty="0" err="1"/>
              <a:t>côté</a:t>
            </a:r>
            <a:r>
              <a:rPr lang="en-US" b="1" i="1" dirty="0"/>
              <a:t> de </a:t>
            </a:r>
            <a:r>
              <a:rPr lang="en-US" b="1" i="1" dirty="0" err="1"/>
              <a:t>l’autre</a:t>
            </a:r>
            <a:r>
              <a:rPr lang="en-US" b="1" i="1" dirty="0"/>
              <a:t>.</a:t>
            </a:r>
            <a:endParaRPr lang="en-US" dirty="0"/>
          </a:p>
          <a:p>
            <a:r>
              <a:rPr lang="en-US" b="1" i="1" dirty="0"/>
              <a:t>A ton </a:t>
            </a:r>
            <a:r>
              <a:rPr lang="en-US" b="1" i="1" dirty="0" err="1"/>
              <a:t>avis</a:t>
            </a:r>
            <a:r>
              <a:rPr lang="en-US" b="1" i="1" dirty="0"/>
              <a:t>, </a:t>
            </a:r>
            <a:r>
              <a:rPr lang="en-US" b="1" i="1" dirty="0" err="1"/>
              <a:t>est-ce</a:t>
            </a:r>
            <a:r>
              <a:rPr lang="en-US" b="1" i="1" dirty="0"/>
              <a:t> </a:t>
            </a:r>
            <a:r>
              <a:rPr lang="en-US" b="1" i="1" dirty="0" err="1"/>
              <a:t>qu’ils</a:t>
            </a:r>
            <a:r>
              <a:rPr lang="en-US" b="1" i="1" dirty="0"/>
              <a:t> se </a:t>
            </a:r>
            <a:r>
              <a:rPr lang="en-US" b="1" i="1" dirty="0" err="1"/>
              <a:t>connaissent</a:t>
            </a:r>
            <a:r>
              <a:rPr lang="en-US" b="1" i="1" dirty="0"/>
              <a:t> déjà ?</a:t>
            </a:r>
            <a:endParaRPr lang="en-US" dirty="0"/>
          </a:p>
          <a:p>
            <a:r>
              <a:rPr lang="en-US" b="1" i="1" dirty="0"/>
              <a:t>Que font-</a:t>
            </a:r>
            <a:r>
              <a:rPr lang="en-US" b="1" i="1" dirty="0" err="1"/>
              <a:t>ils</a:t>
            </a:r>
            <a:r>
              <a:rPr lang="en-US" b="1" i="1" dirty="0"/>
              <a:t> ?  </a:t>
            </a:r>
            <a:r>
              <a:rPr lang="en-US" dirty="0"/>
              <a:t>[Pause 3 </a:t>
            </a:r>
            <a:r>
              <a:rPr lang="en-US" dirty="0" err="1"/>
              <a:t>secondes</a:t>
            </a:r>
            <a:r>
              <a:rPr lang="en-US" dirty="0"/>
              <a:t>]</a:t>
            </a:r>
          </a:p>
          <a:p>
            <a:br>
              <a:rPr lang="en-US" dirty="0"/>
            </a:br>
            <a:endParaRPr lang="en-US" dirty="0"/>
          </a:p>
          <a:p>
            <a:r>
              <a:rPr lang="en-US" b="1" i="1" dirty="0"/>
              <a:t>Pour le savoir, </a:t>
            </a:r>
            <a:r>
              <a:rPr lang="en-US" b="1" i="1" dirty="0" err="1"/>
              <a:t>regardons</a:t>
            </a:r>
            <a:r>
              <a:rPr lang="en-US" b="1" i="1" dirty="0"/>
              <a:t> ensemble la </a:t>
            </a:r>
            <a:r>
              <a:rPr lang="en-US" b="1" i="1" dirty="0" err="1"/>
              <a:t>vidéo</a:t>
            </a:r>
            <a:r>
              <a:rPr lang="en-US" b="1" i="1" dirty="0"/>
              <a:t>.</a:t>
            </a:r>
            <a:endParaRPr lang="en-US" dirty="0"/>
          </a:p>
          <a:p>
            <a:br>
              <a:rPr lang="en-US" dirty="0"/>
            </a:br>
            <a:endParaRPr lang="en-US"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Calibri"/>
                <a:ea typeface="Calibri"/>
                <a:cs typeface="Calibri"/>
                <a:sym typeface="Calibri"/>
              </a:rPr>
              <a:t>5</a:t>
            </a:fld>
            <a:endParaRPr lang="fr-F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049272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Calibri"/>
              <a:buNone/>
              <a:tabLst/>
              <a:defRPr/>
            </a:pPr>
            <a:r>
              <a:rPr lang="fr-FR" sz="1200" b="0" i="0" dirty="0"/>
              <a:t>VO :</a:t>
            </a:r>
          </a:p>
          <a:p>
            <a:r>
              <a:rPr lang="en-US" b="1" i="1" dirty="0" err="1"/>
              <a:t>C’est</a:t>
            </a:r>
            <a:r>
              <a:rPr lang="en-US" b="1" i="1" dirty="0"/>
              <a:t> le 1er jour </a:t>
            </a:r>
            <a:r>
              <a:rPr lang="en-US" b="1" i="1" dirty="0" err="1"/>
              <a:t>d'école</a:t>
            </a:r>
            <a:r>
              <a:rPr lang="en-US" b="1" i="1" dirty="0"/>
              <a:t>, Léo et Karim </a:t>
            </a:r>
            <a:r>
              <a:rPr lang="en-US" b="1" i="1" dirty="0" err="1"/>
              <a:t>sont</a:t>
            </a:r>
            <a:r>
              <a:rPr lang="en-US" b="1" i="1" dirty="0"/>
              <a:t> </a:t>
            </a:r>
            <a:r>
              <a:rPr lang="en-US" b="1" i="1" dirty="0" err="1"/>
              <a:t>assis</a:t>
            </a:r>
            <a:r>
              <a:rPr lang="en-US" b="1" i="1" dirty="0"/>
              <a:t> </a:t>
            </a:r>
            <a:r>
              <a:rPr lang="en-US" b="1" i="1" dirty="0" err="1"/>
              <a:t>l’un</a:t>
            </a:r>
            <a:r>
              <a:rPr lang="en-US" b="1" i="1" dirty="0"/>
              <a:t> à </a:t>
            </a:r>
            <a:r>
              <a:rPr lang="en-US" b="1" i="1" dirty="0" err="1"/>
              <a:t>côté</a:t>
            </a:r>
            <a:r>
              <a:rPr lang="en-US" b="1" i="1" dirty="0"/>
              <a:t> de </a:t>
            </a:r>
            <a:r>
              <a:rPr lang="en-US" b="1" i="1" dirty="0" err="1"/>
              <a:t>l’autre</a:t>
            </a:r>
            <a:r>
              <a:rPr lang="en-US" b="1" i="1" dirty="0"/>
              <a:t> dans le bus </a:t>
            </a:r>
            <a:r>
              <a:rPr lang="en-US" b="1" i="1" dirty="0" err="1"/>
              <a:t>scolaire</a:t>
            </a:r>
            <a:r>
              <a:rPr lang="en-US" b="1" i="1" dirty="0"/>
              <a:t> qui les </a:t>
            </a:r>
            <a:r>
              <a:rPr lang="en-US" b="1" i="1" dirty="0" err="1"/>
              <a:t>emmène</a:t>
            </a:r>
            <a:r>
              <a:rPr lang="en-US" b="1" i="1" dirty="0"/>
              <a:t> à </a:t>
            </a:r>
            <a:r>
              <a:rPr lang="en-US" b="1" i="1" dirty="0" err="1"/>
              <a:t>l'école</a:t>
            </a:r>
            <a:r>
              <a:rPr lang="en-US" b="1" i="1" dirty="0"/>
              <a:t>.</a:t>
            </a:r>
            <a:endParaRPr lang="en-US" dirty="0"/>
          </a:p>
          <a:p>
            <a:r>
              <a:rPr lang="en-US" u="sng" dirty="0"/>
              <a:t>Transcription : </a:t>
            </a:r>
            <a:endParaRPr lang="en-US" dirty="0"/>
          </a:p>
          <a:p>
            <a:r>
              <a:rPr lang="en-US" b="1" dirty="0"/>
              <a:t>Léo :</a:t>
            </a:r>
            <a:r>
              <a:rPr lang="en-US" dirty="0"/>
              <a:t> Bonjour ! Je m’appelle Léo. Et </a:t>
            </a:r>
            <a:r>
              <a:rPr lang="en-US" dirty="0" err="1"/>
              <a:t>toi</a:t>
            </a:r>
            <a:r>
              <a:rPr lang="en-US" dirty="0"/>
              <a:t> ? Comment </a:t>
            </a:r>
            <a:r>
              <a:rPr lang="en-US" dirty="0" err="1"/>
              <a:t>tu</a:t>
            </a:r>
            <a:r>
              <a:rPr lang="en-US" dirty="0"/>
              <a:t> </a:t>
            </a:r>
            <a:r>
              <a:rPr lang="en-US" dirty="0" err="1"/>
              <a:t>t’appelles</a:t>
            </a:r>
            <a:r>
              <a:rPr lang="en-US" dirty="0"/>
              <a:t> ?</a:t>
            </a:r>
          </a:p>
          <a:p>
            <a:r>
              <a:rPr lang="en-US" b="1" dirty="0"/>
              <a:t>Karim :</a:t>
            </a:r>
            <a:r>
              <a:rPr lang="en-US" dirty="0"/>
              <a:t> Moi je m’appelle Karim.</a:t>
            </a:r>
          </a:p>
          <a:p>
            <a:r>
              <a:rPr lang="en-US" b="1" dirty="0"/>
              <a:t>Léo</a:t>
            </a:r>
            <a:r>
              <a:rPr lang="en-US" dirty="0"/>
              <a:t> :  Tu as </a:t>
            </a:r>
            <a:r>
              <a:rPr lang="en-US" dirty="0" err="1"/>
              <a:t>quel</a:t>
            </a:r>
            <a:r>
              <a:rPr lang="en-US" dirty="0"/>
              <a:t> </a:t>
            </a:r>
            <a:r>
              <a:rPr lang="en-US" dirty="0" err="1"/>
              <a:t>âge</a:t>
            </a:r>
            <a:r>
              <a:rPr lang="en-US" dirty="0"/>
              <a:t>, Karim?</a:t>
            </a:r>
          </a:p>
          <a:p>
            <a:r>
              <a:rPr lang="en-US" b="1" dirty="0"/>
              <a:t>Karim</a:t>
            </a:r>
            <a:r>
              <a:rPr lang="en-US" dirty="0"/>
              <a:t> :  J’ai 8 ans. Et </a:t>
            </a:r>
            <a:r>
              <a:rPr lang="en-US" dirty="0" err="1"/>
              <a:t>toi</a:t>
            </a:r>
            <a:r>
              <a:rPr lang="en-US" dirty="0"/>
              <a:t> ?</a:t>
            </a:r>
          </a:p>
          <a:p>
            <a:r>
              <a:rPr lang="en-US" b="1" dirty="0"/>
              <a:t>Léo :</a:t>
            </a:r>
            <a:r>
              <a:rPr lang="en-US" dirty="0"/>
              <a:t>  Moi, J’ai 9 ans. Tu es </a:t>
            </a:r>
            <a:r>
              <a:rPr lang="en-US" dirty="0" err="1"/>
              <a:t>en</a:t>
            </a:r>
            <a:r>
              <a:rPr lang="en-US" dirty="0"/>
              <a:t> quelle </a:t>
            </a:r>
            <a:r>
              <a:rPr lang="en-US" dirty="0" err="1"/>
              <a:t>classe</a:t>
            </a:r>
            <a:r>
              <a:rPr lang="en-US" dirty="0"/>
              <a:t> ?   </a:t>
            </a:r>
          </a:p>
          <a:p>
            <a:r>
              <a:rPr lang="en-US" b="1" dirty="0"/>
              <a:t>Karim </a:t>
            </a:r>
            <a:r>
              <a:rPr lang="en-US" dirty="0"/>
              <a:t>: Je </a:t>
            </a:r>
            <a:r>
              <a:rPr lang="en-US" dirty="0" err="1"/>
              <a:t>suis</a:t>
            </a:r>
            <a:r>
              <a:rPr lang="en-US" dirty="0"/>
              <a:t> </a:t>
            </a:r>
            <a:r>
              <a:rPr lang="en-US" dirty="0" err="1"/>
              <a:t>en</a:t>
            </a:r>
            <a:r>
              <a:rPr lang="en-US" dirty="0"/>
              <a:t> EB3.  Et </a:t>
            </a:r>
            <a:r>
              <a:rPr lang="en-US" dirty="0" err="1"/>
              <a:t>toi</a:t>
            </a:r>
            <a:r>
              <a:rPr lang="en-US" dirty="0"/>
              <a:t> ?</a:t>
            </a:r>
          </a:p>
          <a:p>
            <a:r>
              <a:rPr lang="en-US" b="1" dirty="0"/>
              <a:t>Léo : </a:t>
            </a:r>
            <a:r>
              <a:rPr lang="en-US" dirty="0"/>
              <a:t>Moi </a:t>
            </a:r>
            <a:r>
              <a:rPr lang="en-US" dirty="0" err="1"/>
              <a:t>aussi</a:t>
            </a:r>
            <a:r>
              <a:rPr lang="en-US" dirty="0"/>
              <a:t>, je </a:t>
            </a:r>
            <a:r>
              <a:rPr lang="en-US" dirty="0" err="1"/>
              <a:t>suis</a:t>
            </a:r>
            <a:r>
              <a:rPr lang="en-US" dirty="0"/>
              <a:t> </a:t>
            </a:r>
            <a:r>
              <a:rPr lang="en-US" dirty="0" err="1"/>
              <a:t>en</a:t>
            </a:r>
            <a:r>
              <a:rPr lang="en-US" dirty="0"/>
              <a:t> EB3 ! Tu </a:t>
            </a:r>
            <a:r>
              <a:rPr lang="en-US" dirty="0" err="1"/>
              <a:t>habites</a:t>
            </a:r>
            <a:r>
              <a:rPr lang="en-US" dirty="0"/>
              <a:t> </a:t>
            </a:r>
            <a:r>
              <a:rPr lang="en-US" dirty="0" err="1"/>
              <a:t>où</a:t>
            </a:r>
            <a:r>
              <a:rPr lang="en-US" dirty="0"/>
              <a:t> ?</a:t>
            </a:r>
          </a:p>
          <a:p>
            <a:r>
              <a:rPr lang="en-US" b="1" dirty="0"/>
              <a:t>Karim :</a:t>
            </a:r>
            <a:r>
              <a:rPr lang="en-US" dirty="0"/>
              <a:t> </a:t>
            </a:r>
            <a:r>
              <a:rPr lang="en-US" dirty="0" err="1"/>
              <a:t>J’habite</a:t>
            </a:r>
            <a:r>
              <a:rPr lang="en-US" dirty="0"/>
              <a:t> à </a:t>
            </a:r>
            <a:r>
              <a:rPr lang="en-US" dirty="0" err="1"/>
              <a:t>Hazmieh</a:t>
            </a:r>
            <a:r>
              <a:rPr lang="en-US" dirty="0"/>
              <a:t>. </a:t>
            </a:r>
          </a:p>
          <a:p>
            <a:r>
              <a:rPr lang="en-US" b="1" dirty="0"/>
              <a:t>Léo :</a:t>
            </a:r>
            <a:r>
              <a:rPr lang="en-US" dirty="0"/>
              <a:t> Moi,</a:t>
            </a:r>
            <a:r>
              <a:rPr lang="en-US" b="1" dirty="0"/>
              <a:t> </a:t>
            </a:r>
            <a:r>
              <a:rPr lang="en-US" dirty="0" err="1"/>
              <a:t>j’habite</a:t>
            </a:r>
            <a:r>
              <a:rPr lang="en-US" dirty="0"/>
              <a:t> à </a:t>
            </a:r>
            <a:r>
              <a:rPr lang="en-US" dirty="0" err="1"/>
              <a:t>Sodeco</a:t>
            </a:r>
            <a:r>
              <a:rPr lang="en-US" dirty="0"/>
              <a:t>.  Tu as des frères et des </a:t>
            </a:r>
            <a:r>
              <a:rPr lang="en-US" dirty="0" err="1"/>
              <a:t>sœurs</a:t>
            </a:r>
            <a:r>
              <a:rPr lang="en-US" dirty="0"/>
              <a:t> ? </a:t>
            </a:r>
          </a:p>
          <a:p>
            <a:r>
              <a:rPr lang="en-US" b="1" dirty="0"/>
              <a:t>Karim</a:t>
            </a:r>
            <a:r>
              <a:rPr lang="en-US" dirty="0"/>
              <a:t> : J’ai un frère ! Il </a:t>
            </a:r>
            <a:r>
              <a:rPr lang="en-US" dirty="0" err="1"/>
              <a:t>s’appelle</a:t>
            </a:r>
            <a:r>
              <a:rPr lang="en-US" dirty="0"/>
              <a:t> Marc ! Le voilà, </a:t>
            </a:r>
            <a:r>
              <a:rPr lang="en-US" dirty="0" err="1"/>
              <a:t>assis</a:t>
            </a:r>
            <a:r>
              <a:rPr lang="en-US" dirty="0"/>
              <a:t> derrière. </a:t>
            </a:r>
          </a:p>
          <a:p>
            <a:r>
              <a:rPr lang="en-US" b="1" dirty="0"/>
              <a:t>Léo </a:t>
            </a:r>
            <a:r>
              <a:rPr lang="en-US" dirty="0"/>
              <a:t>: J’ai deux petites </a:t>
            </a:r>
            <a:r>
              <a:rPr lang="en-US" dirty="0" err="1"/>
              <a:t>sœurs</a:t>
            </a:r>
            <a:r>
              <a:rPr lang="en-US" dirty="0"/>
              <a:t>. </a:t>
            </a:r>
            <a:r>
              <a:rPr lang="en-US" dirty="0" err="1"/>
              <a:t>Elles</a:t>
            </a:r>
            <a:r>
              <a:rPr lang="en-US" dirty="0"/>
              <a:t> </a:t>
            </a:r>
            <a:r>
              <a:rPr lang="en-US" dirty="0" err="1"/>
              <a:t>s’appellent</a:t>
            </a:r>
            <a:r>
              <a:rPr lang="en-US" dirty="0"/>
              <a:t> Lucie et </a:t>
            </a:r>
            <a:r>
              <a:rPr lang="en-US" dirty="0" err="1"/>
              <a:t>Léa</a:t>
            </a:r>
            <a:r>
              <a:rPr lang="en-US" dirty="0"/>
              <a:t>.</a:t>
            </a:r>
          </a:p>
          <a:p>
            <a:r>
              <a:rPr lang="en-US" b="1" dirty="0"/>
              <a:t>Karim</a:t>
            </a:r>
            <a:r>
              <a:rPr lang="en-US" dirty="0"/>
              <a:t> : </a:t>
            </a:r>
            <a:r>
              <a:rPr lang="en-US" i="1" dirty="0"/>
              <a:t>[le bus </a:t>
            </a:r>
            <a:r>
              <a:rPr lang="en-US" i="1" dirty="0" err="1"/>
              <a:t>s'arrête</a:t>
            </a:r>
            <a:r>
              <a:rPr lang="en-US" i="1" dirty="0"/>
              <a:t> et les </a:t>
            </a:r>
            <a:r>
              <a:rPr lang="en-US" i="1" dirty="0" err="1"/>
              <a:t>élèves</a:t>
            </a:r>
            <a:r>
              <a:rPr lang="en-US" i="1" dirty="0"/>
              <a:t> </a:t>
            </a:r>
            <a:r>
              <a:rPr lang="en-US" i="1" dirty="0" err="1"/>
              <a:t>commencent</a:t>
            </a:r>
            <a:r>
              <a:rPr lang="en-US" i="1" dirty="0"/>
              <a:t> à </a:t>
            </a:r>
            <a:r>
              <a:rPr lang="en-US" i="1" dirty="0" err="1"/>
              <a:t>descendre</a:t>
            </a:r>
            <a:r>
              <a:rPr lang="en-US" i="1" dirty="0"/>
              <a:t>]</a:t>
            </a:r>
            <a:endParaRPr lang="en-US" dirty="0"/>
          </a:p>
          <a:p>
            <a:r>
              <a:rPr lang="en-US" dirty="0"/>
              <a:t>Oh ! On </a:t>
            </a:r>
            <a:r>
              <a:rPr lang="en-US" dirty="0" err="1"/>
              <a:t>est</a:t>
            </a:r>
            <a:r>
              <a:rPr lang="en-US" dirty="0"/>
              <a:t> </a:t>
            </a:r>
            <a:r>
              <a:rPr lang="en-US" dirty="0" err="1"/>
              <a:t>arrivés</a:t>
            </a:r>
            <a:r>
              <a:rPr lang="en-US" dirty="0"/>
              <a:t>. La cloche </a:t>
            </a:r>
            <a:r>
              <a:rPr lang="en-US" dirty="0" err="1"/>
              <a:t>va</a:t>
            </a:r>
            <a:r>
              <a:rPr lang="en-US" dirty="0"/>
              <a:t> </a:t>
            </a:r>
            <a:r>
              <a:rPr lang="en-US" dirty="0" err="1"/>
              <a:t>sonner</a:t>
            </a:r>
            <a:r>
              <a:rPr lang="en-US" dirty="0"/>
              <a:t>, </a:t>
            </a:r>
            <a:r>
              <a:rPr lang="en-US" dirty="0" err="1"/>
              <a:t>dépêchons</a:t>
            </a:r>
            <a:r>
              <a:rPr lang="en-US" dirty="0"/>
              <a:t>-nous. </a:t>
            </a:r>
          </a:p>
          <a:p>
            <a:br>
              <a:rPr lang="en-US" dirty="0"/>
            </a:br>
            <a:br>
              <a:rPr lang="en-US" dirty="0"/>
            </a:br>
            <a:endParaRPr lang="en-US"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Calibri"/>
                <a:ea typeface="Calibri"/>
                <a:cs typeface="Calibri"/>
                <a:sym typeface="Calibri"/>
              </a:rPr>
              <a:t>6</a:t>
            </a:fld>
            <a:endParaRPr lang="fr-F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762569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Calibri"/>
              <a:buNone/>
              <a:tabLst/>
              <a:defRPr/>
            </a:pPr>
            <a:r>
              <a:rPr lang="fr-FR" sz="1200" b="0" i="0" dirty="0"/>
              <a:t>VO :</a:t>
            </a:r>
          </a:p>
          <a:p>
            <a:r>
              <a:rPr lang="en-US" b="1" i="1" dirty="0" err="1"/>
              <a:t>Alors</a:t>
            </a:r>
            <a:r>
              <a:rPr lang="en-US" b="1" i="1" dirty="0"/>
              <a:t>, </a:t>
            </a:r>
            <a:r>
              <a:rPr lang="en-US" b="1" i="1" dirty="0" err="1"/>
              <a:t>est-ce</a:t>
            </a:r>
            <a:r>
              <a:rPr lang="en-US" b="1" i="1" dirty="0"/>
              <a:t> que Karim et Léo se </a:t>
            </a:r>
            <a:r>
              <a:rPr lang="en-US" b="1" i="1" dirty="0" err="1"/>
              <a:t>connaissent</a:t>
            </a:r>
            <a:r>
              <a:rPr lang="en-US" b="1" i="1" dirty="0"/>
              <a:t> déjà ? Clique sur la bonne </a:t>
            </a:r>
            <a:r>
              <a:rPr lang="en-US" b="1" i="1" dirty="0" err="1"/>
              <a:t>réponse</a:t>
            </a:r>
            <a:r>
              <a:rPr lang="en-US" b="1" i="1" dirty="0"/>
              <a:t>. </a:t>
            </a:r>
            <a:endParaRPr lang="en-US" dirty="0"/>
          </a:p>
          <a:p>
            <a:r>
              <a:rPr lang="en-US" dirty="0"/>
              <a:t>[Pause 5 </a:t>
            </a:r>
            <a:r>
              <a:rPr lang="en-US" dirty="0" err="1"/>
              <a:t>secondes</a:t>
            </a:r>
            <a:r>
              <a:rPr lang="en-US" dirty="0"/>
              <a:t>]</a:t>
            </a:r>
          </a:p>
          <a:p>
            <a:br>
              <a:rPr lang="en-US" dirty="0"/>
            </a:br>
            <a:endParaRPr lang="en-US" dirty="0"/>
          </a:p>
          <a:p>
            <a:r>
              <a:rPr lang="en-US" dirty="0"/>
              <a:t>[</a:t>
            </a:r>
            <a:r>
              <a:rPr lang="en-US" dirty="0" err="1"/>
              <a:t>Réponse</a:t>
            </a:r>
            <a:r>
              <a:rPr lang="en-US" dirty="0"/>
              <a:t> </a:t>
            </a:r>
            <a:r>
              <a:rPr lang="en-US" dirty="0" err="1"/>
              <a:t>correcte</a:t>
            </a:r>
            <a:r>
              <a:rPr lang="en-US" dirty="0"/>
              <a:t>, non </a:t>
            </a:r>
            <a:r>
              <a:rPr lang="en-US" dirty="0" err="1"/>
              <a:t>ils</a:t>
            </a:r>
            <a:r>
              <a:rPr lang="en-US" dirty="0"/>
              <a:t> ne se </a:t>
            </a:r>
            <a:r>
              <a:rPr lang="en-US" dirty="0" err="1"/>
              <a:t>connaissent</a:t>
            </a:r>
            <a:r>
              <a:rPr lang="en-US" dirty="0"/>
              <a:t> pas encore.]</a:t>
            </a:r>
          </a:p>
          <a:p>
            <a:r>
              <a:rPr lang="en-US" dirty="0"/>
              <a:t>VO pour la bonne </a:t>
            </a:r>
            <a:r>
              <a:rPr lang="en-US" dirty="0" err="1"/>
              <a:t>réponse</a:t>
            </a:r>
            <a:r>
              <a:rPr lang="en-US" dirty="0"/>
              <a:t> : </a:t>
            </a:r>
            <a:r>
              <a:rPr lang="en-US" b="1" i="1" dirty="0"/>
              <a:t>Bravo.</a:t>
            </a:r>
            <a:endParaRPr lang="en-US" dirty="0"/>
          </a:p>
          <a:p>
            <a:br>
              <a:rPr lang="en-US" dirty="0"/>
            </a:br>
            <a:endParaRPr lang="en-US" dirty="0"/>
          </a:p>
          <a:p>
            <a:r>
              <a:rPr lang="en-US" dirty="0"/>
              <a:t>VO pour la </a:t>
            </a:r>
            <a:r>
              <a:rPr lang="en-US" dirty="0" err="1"/>
              <a:t>réponse</a:t>
            </a:r>
            <a:r>
              <a:rPr lang="en-US" dirty="0"/>
              <a:t> </a:t>
            </a:r>
            <a:r>
              <a:rPr lang="en-US" dirty="0" err="1"/>
              <a:t>incorrecte</a:t>
            </a:r>
            <a:r>
              <a:rPr lang="en-US" dirty="0"/>
              <a:t> : </a:t>
            </a:r>
            <a:r>
              <a:rPr lang="en-US" b="1" i="1" dirty="0"/>
              <a:t>Non ! Karim et Léo ne se </a:t>
            </a:r>
            <a:r>
              <a:rPr lang="en-US" b="1" i="1" dirty="0" err="1"/>
              <a:t>connaissent</a:t>
            </a:r>
            <a:r>
              <a:rPr lang="en-US" b="1" i="1" dirty="0"/>
              <a:t> pas encore.  </a:t>
            </a:r>
            <a:endParaRPr lang="en-US" dirty="0"/>
          </a:p>
          <a:p>
            <a:br>
              <a:rPr lang="en-US" dirty="0"/>
            </a:br>
            <a:endParaRPr lang="en-US" dirty="0"/>
          </a:p>
          <a:p>
            <a:br>
              <a:rPr lang="en-US" dirty="0"/>
            </a:br>
            <a:br>
              <a:rPr lang="en-US" dirty="0"/>
            </a:br>
            <a:endParaRPr lang="en-US"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Calibri"/>
                <a:ea typeface="Calibri"/>
                <a:cs typeface="Calibri"/>
                <a:sym typeface="Calibri"/>
              </a:rPr>
              <a:t>7</a:t>
            </a:fld>
            <a:endParaRPr lang="fr-F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735786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Calibri"/>
              <a:buNone/>
              <a:tabLst/>
              <a:defRPr/>
            </a:pPr>
            <a:r>
              <a:rPr lang="fr-FR" sz="1200" b="0" i="0" dirty="0"/>
              <a:t>VO :</a:t>
            </a:r>
          </a:p>
          <a:p>
            <a:r>
              <a:rPr lang="en-US" b="1" i="1" dirty="0"/>
              <a:t>Que font-</a:t>
            </a:r>
            <a:r>
              <a:rPr lang="en-US" b="1" i="1" dirty="0" err="1"/>
              <a:t>ils</a:t>
            </a:r>
            <a:r>
              <a:rPr lang="en-US" b="1" i="1" dirty="0"/>
              <a:t> ? Clique sur la bonne </a:t>
            </a:r>
            <a:r>
              <a:rPr lang="en-US" b="1" i="1" dirty="0" err="1"/>
              <a:t>réponse</a:t>
            </a:r>
            <a:r>
              <a:rPr lang="en-US" b="1" i="1" dirty="0"/>
              <a:t>. </a:t>
            </a:r>
            <a:endParaRPr lang="en-US" dirty="0"/>
          </a:p>
          <a:p>
            <a:r>
              <a:rPr lang="en-US" dirty="0"/>
              <a:t>[Pause 5 </a:t>
            </a:r>
            <a:r>
              <a:rPr lang="en-US" dirty="0" err="1"/>
              <a:t>secondes</a:t>
            </a:r>
            <a:r>
              <a:rPr lang="en-US" dirty="0"/>
              <a:t>]</a:t>
            </a:r>
          </a:p>
          <a:p>
            <a:br>
              <a:rPr lang="en-US" dirty="0"/>
            </a:br>
            <a:endParaRPr lang="en-US" dirty="0"/>
          </a:p>
          <a:p>
            <a:r>
              <a:rPr lang="en-US" dirty="0" err="1"/>
              <a:t>Réponse</a:t>
            </a:r>
            <a:r>
              <a:rPr lang="en-US" dirty="0"/>
              <a:t> </a:t>
            </a:r>
            <a:r>
              <a:rPr lang="en-US" dirty="0" err="1"/>
              <a:t>correcte</a:t>
            </a:r>
            <a:r>
              <a:rPr lang="en-US" dirty="0"/>
              <a:t> : </a:t>
            </a:r>
            <a:r>
              <a:rPr lang="en-US" dirty="0" err="1"/>
              <a:t>Ils</a:t>
            </a:r>
            <a:r>
              <a:rPr lang="en-US" dirty="0"/>
              <a:t> se </a:t>
            </a:r>
            <a:r>
              <a:rPr lang="en-US" dirty="0" err="1"/>
              <a:t>présentent</a:t>
            </a:r>
            <a:r>
              <a:rPr lang="en-US" dirty="0"/>
              <a:t>.</a:t>
            </a:r>
          </a:p>
          <a:p>
            <a:br>
              <a:rPr lang="en-US" dirty="0"/>
            </a:br>
            <a:endParaRPr lang="en-US" dirty="0"/>
          </a:p>
          <a:p>
            <a:r>
              <a:rPr lang="en-US" dirty="0"/>
              <a:t>VO pour la bonne </a:t>
            </a:r>
            <a:r>
              <a:rPr lang="en-US" dirty="0" err="1"/>
              <a:t>réponse</a:t>
            </a:r>
            <a:r>
              <a:rPr lang="en-US" dirty="0"/>
              <a:t> : </a:t>
            </a:r>
            <a:r>
              <a:rPr lang="en-US" b="1" i="1" dirty="0"/>
              <a:t>Très bien.</a:t>
            </a:r>
            <a:endParaRPr lang="en-US" dirty="0"/>
          </a:p>
          <a:p>
            <a:br>
              <a:rPr lang="en-US" dirty="0"/>
            </a:br>
            <a:endParaRPr lang="en-US" dirty="0"/>
          </a:p>
          <a:p>
            <a:r>
              <a:rPr lang="en-US" dirty="0"/>
              <a:t>VO pour la </a:t>
            </a:r>
            <a:r>
              <a:rPr lang="en-US" dirty="0" err="1"/>
              <a:t>réponse</a:t>
            </a:r>
            <a:r>
              <a:rPr lang="en-US" dirty="0"/>
              <a:t> </a:t>
            </a:r>
            <a:r>
              <a:rPr lang="en-US" dirty="0" err="1"/>
              <a:t>incorrecte</a:t>
            </a:r>
            <a:r>
              <a:rPr lang="en-US" dirty="0"/>
              <a:t> : </a:t>
            </a:r>
            <a:r>
              <a:rPr lang="en-US" b="1" i="1" dirty="0"/>
              <a:t>Non ! Karim et Léo se </a:t>
            </a:r>
            <a:r>
              <a:rPr lang="en-US" b="1" i="1" dirty="0" err="1"/>
              <a:t>présentent</a:t>
            </a:r>
            <a:r>
              <a:rPr lang="en-US" b="1" i="1" dirty="0"/>
              <a:t>.  </a:t>
            </a:r>
            <a:endParaRPr lang="en-US" dirty="0"/>
          </a:p>
          <a:p>
            <a:br>
              <a:rPr lang="en-US" dirty="0"/>
            </a:br>
            <a:endParaRPr lang="en-US"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Calibri"/>
                <a:ea typeface="Calibri"/>
                <a:cs typeface="Calibri"/>
                <a:sym typeface="Calibri"/>
              </a:rPr>
              <a:t>8</a:t>
            </a:fld>
            <a:endParaRPr lang="fr-F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542922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Calibri"/>
              <a:buNone/>
              <a:tabLst/>
              <a:defRPr/>
            </a:pPr>
            <a:r>
              <a:rPr lang="fr-FR" sz="1200" b="0" i="0" dirty="0"/>
              <a:t>VO :</a:t>
            </a:r>
          </a:p>
          <a:p>
            <a:r>
              <a:rPr lang="en-US" b="1" i="1" dirty="0"/>
              <a:t>Léo et Karim se </a:t>
            </a:r>
            <a:r>
              <a:rPr lang="en-US" b="1" i="1" dirty="0" err="1"/>
              <a:t>sont</a:t>
            </a:r>
            <a:r>
              <a:rPr lang="en-US" b="1" i="1" dirty="0"/>
              <a:t> </a:t>
            </a:r>
            <a:r>
              <a:rPr lang="en-US" b="1" i="1" dirty="0" err="1"/>
              <a:t>présentés</a:t>
            </a:r>
            <a:r>
              <a:rPr lang="en-US" b="1" i="1" dirty="0"/>
              <a:t>. </a:t>
            </a:r>
            <a:endParaRPr lang="en-US" dirty="0"/>
          </a:p>
          <a:p>
            <a:r>
              <a:rPr lang="en-US" b="1" i="1" dirty="0"/>
              <a:t>Quel </a:t>
            </a:r>
            <a:r>
              <a:rPr lang="en-US" b="1" i="1" dirty="0" err="1"/>
              <a:t>âge</a:t>
            </a:r>
            <a:r>
              <a:rPr lang="en-US" b="1" i="1" dirty="0"/>
              <a:t> </a:t>
            </a:r>
            <a:r>
              <a:rPr lang="en-US" b="1" i="1" dirty="0" err="1"/>
              <a:t>ont-ils</a:t>
            </a:r>
            <a:r>
              <a:rPr lang="en-US" b="1" i="1" dirty="0"/>
              <a:t> ?</a:t>
            </a:r>
            <a:endParaRPr lang="en-US" dirty="0"/>
          </a:p>
          <a:p>
            <a:r>
              <a:rPr lang="en-US" b="1" i="1" dirty="0" err="1"/>
              <a:t>En</a:t>
            </a:r>
            <a:r>
              <a:rPr lang="en-US" b="1" i="1" dirty="0"/>
              <a:t> quelle </a:t>
            </a:r>
            <a:r>
              <a:rPr lang="en-US" b="1" i="1" dirty="0" err="1"/>
              <a:t>classe</a:t>
            </a:r>
            <a:r>
              <a:rPr lang="en-US" b="1" i="1" dirty="0"/>
              <a:t> </a:t>
            </a:r>
            <a:r>
              <a:rPr lang="en-US" b="1" i="1" dirty="0" err="1"/>
              <a:t>sont-ils</a:t>
            </a:r>
            <a:r>
              <a:rPr lang="en-US" b="1" i="1" dirty="0"/>
              <a:t> ?</a:t>
            </a:r>
            <a:endParaRPr lang="en-US" dirty="0"/>
          </a:p>
          <a:p>
            <a:r>
              <a:rPr lang="en-US" b="1" i="1" dirty="0" err="1"/>
              <a:t>Où</a:t>
            </a:r>
            <a:r>
              <a:rPr lang="en-US" b="1" i="1" dirty="0"/>
              <a:t> </a:t>
            </a:r>
            <a:r>
              <a:rPr lang="en-US" b="1" i="1" dirty="0" err="1"/>
              <a:t>habitent-ils</a:t>
            </a:r>
            <a:r>
              <a:rPr lang="en-US" b="1" i="1" dirty="0"/>
              <a:t> ?</a:t>
            </a:r>
            <a:endParaRPr lang="en-US" dirty="0"/>
          </a:p>
          <a:p>
            <a:r>
              <a:rPr lang="en-US" b="1" i="1" dirty="0"/>
              <a:t>Quelle </a:t>
            </a:r>
            <a:r>
              <a:rPr lang="en-US" b="1" i="1" dirty="0" err="1"/>
              <a:t>est</a:t>
            </a:r>
            <a:r>
              <a:rPr lang="en-US" b="1" i="1" dirty="0"/>
              <a:t> </a:t>
            </a:r>
            <a:r>
              <a:rPr lang="en-US" b="1" i="1" dirty="0" err="1"/>
              <a:t>leur</a:t>
            </a:r>
            <a:r>
              <a:rPr lang="en-US" b="1" i="1" dirty="0"/>
              <a:t> </a:t>
            </a:r>
            <a:r>
              <a:rPr lang="en-US" b="1" i="1" dirty="0" err="1"/>
              <a:t>nationalité</a:t>
            </a:r>
            <a:r>
              <a:rPr lang="en-US" b="1" i="1" dirty="0"/>
              <a:t> ?</a:t>
            </a:r>
            <a:endParaRPr lang="en-US" dirty="0"/>
          </a:p>
          <a:p>
            <a:r>
              <a:rPr lang="en-US" b="1" i="1" dirty="0" err="1"/>
              <a:t>Combien</a:t>
            </a:r>
            <a:r>
              <a:rPr lang="en-US" b="1" i="1" dirty="0"/>
              <a:t> de frères et de </a:t>
            </a:r>
            <a:r>
              <a:rPr lang="en-US" b="1" i="1" dirty="0" err="1"/>
              <a:t>sœurs</a:t>
            </a:r>
            <a:r>
              <a:rPr lang="en-US" b="1" i="1" dirty="0"/>
              <a:t> </a:t>
            </a:r>
            <a:r>
              <a:rPr lang="en-US" b="1" i="1" dirty="0" err="1"/>
              <a:t>ont-ils</a:t>
            </a:r>
            <a:r>
              <a:rPr lang="en-US" b="1" i="1" dirty="0"/>
              <a:t> ?</a:t>
            </a:r>
            <a:endParaRPr lang="en-US" dirty="0"/>
          </a:p>
          <a:p>
            <a:endParaRPr lang="en-US" dirty="0"/>
          </a:p>
          <a:p>
            <a:r>
              <a:rPr lang="fr-FR" sz="1200" b="1" i="1" u="none" strike="noStrike" dirty="0">
                <a:solidFill>
                  <a:srgbClr val="000000"/>
                </a:solidFill>
                <a:effectLst/>
                <a:latin typeface="Calibri" panose="020F0502020204030204" pitchFamily="34" charset="0"/>
              </a:rPr>
              <a:t>Regarde la vidéo pour trouver ces informations.</a:t>
            </a:r>
            <a:br>
              <a:rPr lang="en-US" sz="1200" dirty="0"/>
            </a:br>
            <a:endParaRPr lang="en-US" sz="1200"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Calibri"/>
                <a:ea typeface="Calibri"/>
                <a:cs typeface="Calibri"/>
                <a:sym typeface="Calibri"/>
              </a:rPr>
              <a:t>9</a:t>
            </a:fld>
            <a:endParaRPr lang="fr-F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459803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A6556B-81E9-4DDD-A47E-6A777D6D9B2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2CB2D9A6-765D-474D-87EF-ABC34E5A988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003A311B-6897-4798-B33F-CB40003EC2DA}"/>
              </a:ext>
            </a:extLst>
          </p:cNvPr>
          <p:cNvSpPr>
            <a:spLocks noGrp="1"/>
          </p:cNvSpPr>
          <p:nvPr>
            <p:ph type="dt" sz="half" idx="10"/>
          </p:nvPr>
        </p:nvSpPr>
        <p:spPr/>
        <p:txBody>
          <a:bodyPr/>
          <a:lstStyle/>
          <a:p>
            <a:pPr defTabSz="685800"/>
            <a:fld id="{BD2C4D15-71B1-4028-B46F-4EE71232F863}" type="datetimeFigureOut">
              <a:rPr lang="en-US" smtClean="0"/>
              <a:pPr defTabSz="685800"/>
              <a:t>10/15/2021</a:t>
            </a:fld>
            <a:endParaRPr lang="en-US"/>
          </a:p>
        </p:txBody>
      </p:sp>
      <p:sp>
        <p:nvSpPr>
          <p:cNvPr id="5" name="Footer Placeholder 4">
            <a:extLst>
              <a:ext uri="{FF2B5EF4-FFF2-40B4-BE49-F238E27FC236}">
                <a16:creationId xmlns:a16="http://schemas.microsoft.com/office/drawing/2014/main" id="{3D2C6578-02B3-4EA0-A764-1ADC40C442F5}"/>
              </a:ext>
            </a:extLst>
          </p:cNvPr>
          <p:cNvSpPr>
            <a:spLocks noGrp="1"/>
          </p:cNvSpPr>
          <p:nvPr>
            <p:ph type="ftr" sz="quarter" idx="11"/>
          </p:nvPr>
        </p:nvSpPr>
        <p:spPr/>
        <p:txBody>
          <a:bodyPr/>
          <a:lstStyle/>
          <a:p>
            <a:pPr defTabSz="685800"/>
            <a:endParaRPr lang="en-US"/>
          </a:p>
        </p:txBody>
      </p:sp>
      <p:sp>
        <p:nvSpPr>
          <p:cNvPr id="6" name="Slide Number Placeholder 5">
            <a:extLst>
              <a:ext uri="{FF2B5EF4-FFF2-40B4-BE49-F238E27FC236}">
                <a16:creationId xmlns:a16="http://schemas.microsoft.com/office/drawing/2014/main" id="{A5972845-ACAB-412E-BB7A-3228524D8847}"/>
              </a:ext>
            </a:extLst>
          </p:cNvPr>
          <p:cNvSpPr>
            <a:spLocks noGrp="1"/>
          </p:cNvSpPr>
          <p:nvPr>
            <p:ph type="sldNum" sz="quarter" idx="12"/>
          </p:nvPr>
        </p:nvSpPr>
        <p:spPr/>
        <p:txBody>
          <a:bodyPr/>
          <a:lstStyle/>
          <a:p>
            <a:pPr defTabSz="685800"/>
            <a:fld id="{809E340D-D49F-4060-B830-48E207260F1E}" type="slidenum">
              <a:rPr lang="en-US" smtClean="0"/>
              <a:pPr defTabSz="685800"/>
              <a:t>‹#›</a:t>
            </a:fld>
            <a:endParaRPr lang="en-US"/>
          </a:p>
        </p:txBody>
      </p:sp>
    </p:spTree>
    <p:extLst>
      <p:ext uri="{BB962C8B-B14F-4D97-AF65-F5344CB8AC3E}">
        <p14:creationId xmlns:p14="http://schemas.microsoft.com/office/powerpoint/2010/main" val="9949623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D14A28-BB7B-4878-ACD0-856559A6E7F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1E8101E0-CD7A-410B-9120-A263AB981D6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62136A1-8553-4C7A-93FB-D49D45BFAA49}"/>
              </a:ext>
            </a:extLst>
          </p:cNvPr>
          <p:cNvSpPr>
            <a:spLocks noGrp="1"/>
          </p:cNvSpPr>
          <p:nvPr>
            <p:ph type="dt" sz="half" idx="10"/>
          </p:nvPr>
        </p:nvSpPr>
        <p:spPr/>
        <p:txBody>
          <a:bodyPr/>
          <a:lstStyle/>
          <a:p>
            <a:pPr defTabSz="685800"/>
            <a:endParaRPr lang="en-US" dirty="0"/>
          </a:p>
        </p:txBody>
      </p:sp>
      <p:sp>
        <p:nvSpPr>
          <p:cNvPr id="5" name="Footer Placeholder 4">
            <a:extLst>
              <a:ext uri="{FF2B5EF4-FFF2-40B4-BE49-F238E27FC236}">
                <a16:creationId xmlns:a16="http://schemas.microsoft.com/office/drawing/2014/main" id="{C69E57DF-D670-47CF-B542-294363F2A045}"/>
              </a:ext>
            </a:extLst>
          </p:cNvPr>
          <p:cNvSpPr>
            <a:spLocks noGrp="1"/>
          </p:cNvSpPr>
          <p:nvPr>
            <p:ph type="ftr" sz="quarter" idx="11"/>
          </p:nvPr>
        </p:nvSpPr>
        <p:spPr/>
        <p:txBody>
          <a:bodyPr/>
          <a:lstStyle/>
          <a:p>
            <a:pPr defTabSz="685800"/>
            <a:endParaRPr lang="en-US" dirty="0"/>
          </a:p>
        </p:txBody>
      </p:sp>
      <p:sp>
        <p:nvSpPr>
          <p:cNvPr id="6" name="Slide Number Placeholder 5">
            <a:extLst>
              <a:ext uri="{FF2B5EF4-FFF2-40B4-BE49-F238E27FC236}">
                <a16:creationId xmlns:a16="http://schemas.microsoft.com/office/drawing/2014/main" id="{CF5F4C14-5CAB-4182-AAE6-2162DBCEC596}"/>
              </a:ext>
            </a:extLst>
          </p:cNvPr>
          <p:cNvSpPr>
            <a:spLocks noGrp="1"/>
          </p:cNvSpPr>
          <p:nvPr>
            <p:ph type="sldNum" sz="quarter" idx="12"/>
          </p:nvPr>
        </p:nvSpPr>
        <p:spPr/>
        <p:txBody>
          <a:bodyPr/>
          <a:lstStyle/>
          <a:p>
            <a:pPr defTabSz="685800"/>
            <a:fld id="{00000000-1234-1234-1234-123412341234}" type="slidenum">
              <a:rPr lang="en-US" smtClean="0"/>
              <a:pPr defTabSz="685800"/>
              <a:t>‹#›</a:t>
            </a:fld>
            <a:endParaRPr lang="en-US" dirty="0"/>
          </a:p>
        </p:txBody>
      </p:sp>
    </p:spTree>
    <p:extLst>
      <p:ext uri="{BB962C8B-B14F-4D97-AF65-F5344CB8AC3E}">
        <p14:creationId xmlns:p14="http://schemas.microsoft.com/office/powerpoint/2010/main" val="434730978"/>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AB7CBFE-C5BE-44AE-94AE-C33D7478EC1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7BC72F7-0666-4FB6-8B3F-773AFB5FF61C}"/>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547CF91-FEBB-4664-80B4-9C8B98669DA0}"/>
              </a:ext>
            </a:extLst>
          </p:cNvPr>
          <p:cNvSpPr>
            <a:spLocks noGrp="1"/>
          </p:cNvSpPr>
          <p:nvPr>
            <p:ph type="dt" sz="half" idx="10"/>
          </p:nvPr>
        </p:nvSpPr>
        <p:spPr/>
        <p:txBody>
          <a:bodyPr/>
          <a:lstStyle/>
          <a:p>
            <a:pPr defTabSz="685800"/>
            <a:endParaRPr lang="en-US" dirty="0"/>
          </a:p>
        </p:txBody>
      </p:sp>
      <p:sp>
        <p:nvSpPr>
          <p:cNvPr id="5" name="Footer Placeholder 4">
            <a:extLst>
              <a:ext uri="{FF2B5EF4-FFF2-40B4-BE49-F238E27FC236}">
                <a16:creationId xmlns:a16="http://schemas.microsoft.com/office/drawing/2014/main" id="{A431B960-72CC-4D1D-B5A3-83D342D08142}"/>
              </a:ext>
            </a:extLst>
          </p:cNvPr>
          <p:cNvSpPr>
            <a:spLocks noGrp="1"/>
          </p:cNvSpPr>
          <p:nvPr>
            <p:ph type="ftr" sz="quarter" idx="11"/>
          </p:nvPr>
        </p:nvSpPr>
        <p:spPr/>
        <p:txBody>
          <a:bodyPr/>
          <a:lstStyle/>
          <a:p>
            <a:pPr defTabSz="685800"/>
            <a:endParaRPr lang="en-US" dirty="0"/>
          </a:p>
        </p:txBody>
      </p:sp>
      <p:sp>
        <p:nvSpPr>
          <p:cNvPr id="6" name="Slide Number Placeholder 5">
            <a:extLst>
              <a:ext uri="{FF2B5EF4-FFF2-40B4-BE49-F238E27FC236}">
                <a16:creationId xmlns:a16="http://schemas.microsoft.com/office/drawing/2014/main" id="{E20BDDD2-6425-4051-80C4-C48E911F0F82}"/>
              </a:ext>
            </a:extLst>
          </p:cNvPr>
          <p:cNvSpPr>
            <a:spLocks noGrp="1"/>
          </p:cNvSpPr>
          <p:nvPr>
            <p:ph type="sldNum" sz="quarter" idx="12"/>
          </p:nvPr>
        </p:nvSpPr>
        <p:spPr/>
        <p:txBody>
          <a:bodyPr/>
          <a:lstStyle/>
          <a:p>
            <a:pPr defTabSz="685800"/>
            <a:fld id="{00000000-1234-1234-1234-123412341234}" type="slidenum">
              <a:rPr lang="en-US" smtClean="0"/>
              <a:pPr defTabSz="685800"/>
              <a:t>‹#›</a:t>
            </a:fld>
            <a:endParaRPr lang="en-US" dirty="0"/>
          </a:p>
        </p:txBody>
      </p:sp>
    </p:spTree>
    <p:extLst>
      <p:ext uri="{BB962C8B-B14F-4D97-AF65-F5344CB8AC3E}">
        <p14:creationId xmlns:p14="http://schemas.microsoft.com/office/powerpoint/2010/main" val="1774691192"/>
      </p:ext>
    </p:extLst>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F4EF99-E68D-4CA3-89A2-51F604078FE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16EB351-1AF4-4DFA-A594-2ED6C0A4651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D4B5069-EED4-4A38-A7D3-8247CD80DBD9}"/>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ADBCF8CC-6C6D-485F-8DB9-F1469114D2D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A94F233-6F85-4F8A-A4FB-8D3EF1466105}"/>
              </a:ext>
            </a:extLst>
          </p:cNvPr>
          <p:cNvSpPr>
            <a:spLocks noGrp="1"/>
          </p:cNvSpPr>
          <p:nvPr>
            <p:ph type="sldNum" sz="quarter" idx="12"/>
          </p:nvPr>
        </p:nvSpPr>
        <p:spPr/>
        <p:txBody>
          <a:bodyPr/>
          <a:lstStyle/>
          <a:p>
            <a:fld id="{00000000-1234-1234-1234-123412341234}" type="slidenum">
              <a:rPr lang="fr-FR" smtClean="0"/>
              <a:pPr/>
              <a:t>‹#›</a:t>
            </a:fld>
            <a:endParaRPr lang="fr-FR" dirty="0"/>
          </a:p>
        </p:txBody>
      </p:sp>
    </p:spTree>
    <p:extLst>
      <p:ext uri="{BB962C8B-B14F-4D97-AF65-F5344CB8AC3E}">
        <p14:creationId xmlns:p14="http://schemas.microsoft.com/office/powerpoint/2010/main" val="35813844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435ACA-C7B7-497C-8CE4-8AB72E286A2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4AAE873-07AE-4C05-B0F5-4E7564334B0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3E928A5-82CF-4F72-9890-F0EDCCACDBE0}"/>
              </a:ext>
            </a:extLst>
          </p:cNvPr>
          <p:cNvSpPr>
            <a:spLocks noGrp="1"/>
          </p:cNvSpPr>
          <p:nvPr>
            <p:ph type="dt" sz="half" idx="10"/>
          </p:nvPr>
        </p:nvSpPr>
        <p:spPr/>
        <p:txBody>
          <a:bodyPr/>
          <a:lstStyle/>
          <a:p>
            <a:pPr defTabSz="685800"/>
            <a:endParaRPr lang="en-US" dirty="0"/>
          </a:p>
        </p:txBody>
      </p:sp>
      <p:sp>
        <p:nvSpPr>
          <p:cNvPr id="5" name="Footer Placeholder 4">
            <a:extLst>
              <a:ext uri="{FF2B5EF4-FFF2-40B4-BE49-F238E27FC236}">
                <a16:creationId xmlns:a16="http://schemas.microsoft.com/office/drawing/2014/main" id="{19E7457D-A009-4F86-A385-8A6EE86E3EAA}"/>
              </a:ext>
            </a:extLst>
          </p:cNvPr>
          <p:cNvSpPr>
            <a:spLocks noGrp="1"/>
          </p:cNvSpPr>
          <p:nvPr>
            <p:ph type="ftr" sz="quarter" idx="11"/>
          </p:nvPr>
        </p:nvSpPr>
        <p:spPr/>
        <p:txBody>
          <a:bodyPr/>
          <a:lstStyle/>
          <a:p>
            <a:pPr defTabSz="685800"/>
            <a:endParaRPr lang="en-US" dirty="0"/>
          </a:p>
        </p:txBody>
      </p:sp>
      <p:sp>
        <p:nvSpPr>
          <p:cNvPr id="6" name="Slide Number Placeholder 5">
            <a:extLst>
              <a:ext uri="{FF2B5EF4-FFF2-40B4-BE49-F238E27FC236}">
                <a16:creationId xmlns:a16="http://schemas.microsoft.com/office/drawing/2014/main" id="{E21A80A1-4AE7-425C-97D2-EA8D3197B809}"/>
              </a:ext>
            </a:extLst>
          </p:cNvPr>
          <p:cNvSpPr>
            <a:spLocks noGrp="1"/>
          </p:cNvSpPr>
          <p:nvPr>
            <p:ph type="sldNum" sz="quarter" idx="12"/>
          </p:nvPr>
        </p:nvSpPr>
        <p:spPr/>
        <p:txBody>
          <a:bodyPr/>
          <a:lstStyle/>
          <a:p>
            <a:pPr defTabSz="685800"/>
            <a:fld id="{00000000-1234-1234-1234-123412341234}" type="slidenum">
              <a:rPr lang="en-US" smtClean="0"/>
              <a:pPr defTabSz="685800"/>
              <a:t>‹#›</a:t>
            </a:fld>
            <a:endParaRPr lang="en-US" dirty="0"/>
          </a:p>
        </p:txBody>
      </p:sp>
    </p:spTree>
    <p:extLst>
      <p:ext uri="{BB962C8B-B14F-4D97-AF65-F5344CB8AC3E}">
        <p14:creationId xmlns:p14="http://schemas.microsoft.com/office/powerpoint/2010/main" val="4059472001"/>
      </p:ext>
    </p:extLst>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8F3865-17F9-4242-9AD6-7BF23A8563D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C55FED2-4759-489C-AF89-9020CCF8291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174D6BA-3048-442C-B408-2E52943BCF1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91AF688-3227-421B-9201-0CA4E0C4104A}"/>
              </a:ext>
            </a:extLst>
          </p:cNvPr>
          <p:cNvSpPr>
            <a:spLocks noGrp="1"/>
          </p:cNvSpPr>
          <p:nvPr>
            <p:ph type="dt" sz="half" idx="10"/>
          </p:nvPr>
        </p:nvSpPr>
        <p:spPr/>
        <p:txBody>
          <a:bodyPr/>
          <a:lstStyle/>
          <a:p>
            <a:pPr defTabSz="685800"/>
            <a:endParaRPr lang="en-US"/>
          </a:p>
        </p:txBody>
      </p:sp>
      <p:sp>
        <p:nvSpPr>
          <p:cNvPr id="6" name="Footer Placeholder 5">
            <a:extLst>
              <a:ext uri="{FF2B5EF4-FFF2-40B4-BE49-F238E27FC236}">
                <a16:creationId xmlns:a16="http://schemas.microsoft.com/office/drawing/2014/main" id="{DDC15C01-2B9D-4314-8771-2D0423236DB2}"/>
              </a:ext>
            </a:extLst>
          </p:cNvPr>
          <p:cNvSpPr>
            <a:spLocks noGrp="1"/>
          </p:cNvSpPr>
          <p:nvPr>
            <p:ph type="ftr" sz="quarter" idx="11"/>
          </p:nvPr>
        </p:nvSpPr>
        <p:spPr/>
        <p:txBody>
          <a:bodyPr/>
          <a:lstStyle/>
          <a:p>
            <a:pPr defTabSz="685800"/>
            <a:endParaRPr lang="en-US"/>
          </a:p>
        </p:txBody>
      </p:sp>
      <p:sp>
        <p:nvSpPr>
          <p:cNvPr id="7" name="Slide Number Placeholder 6">
            <a:extLst>
              <a:ext uri="{FF2B5EF4-FFF2-40B4-BE49-F238E27FC236}">
                <a16:creationId xmlns:a16="http://schemas.microsoft.com/office/drawing/2014/main" id="{825EF06B-8B40-4A62-BA7E-015EE1AB71EA}"/>
              </a:ext>
            </a:extLst>
          </p:cNvPr>
          <p:cNvSpPr>
            <a:spLocks noGrp="1"/>
          </p:cNvSpPr>
          <p:nvPr>
            <p:ph type="sldNum" sz="quarter" idx="12"/>
          </p:nvPr>
        </p:nvSpPr>
        <p:spPr/>
        <p:txBody>
          <a:bodyPr/>
          <a:lstStyle/>
          <a:p>
            <a:pPr defTabSz="685800"/>
            <a:fld id="{00000000-1234-1234-1234-123412341234}" type="slidenum">
              <a:rPr lang="en-US" smtClean="0"/>
              <a:pPr defTabSz="685800"/>
              <a:t>‹#›</a:t>
            </a:fld>
            <a:endParaRPr lang="en-US" dirty="0"/>
          </a:p>
        </p:txBody>
      </p:sp>
    </p:spTree>
    <p:extLst>
      <p:ext uri="{BB962C8B-B14F-4D97-AF65-F5344CB8AC3E}">
        <p14:creationId xmlns:p14="http://schemas.microsoft.com/office/powerpoint/2010/main" val="18821879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ABF58B-9009-4B77-89F7-E399AFEB673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6657E40-779D-48BA-B0BD-700D00F3945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5FD6DB1-AC89-4AC5-987E-696C9A315DB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D6DA7FF-F017-4B1D-8CC8-4BAC34AA771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66D9717-0B3B-473A-91A6-072E669BB68E}"/>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BEFA682-A8BF-4308-A588-3469B32449A6}"/>
              </a:ext>
            </a:extLst>
          </p:cNvPr>
          <p:cNvSpPr>
            <a:spLocks noGrp="1"/>
          </p:cNvSpPr>
          <p:nvPr>
            <p:ph type="dt" sz="half" idx="10"/>
          </p:nvPr>
        </p:nvSpPr>
        <p:spPr/>
        <p:txBody>
          <a:bodyPr/>
          <a:lstStyle/>
          <a:p>
            <a:pPr defTabSz="685800"/>
            <a:endParaRPr lang="en-US" dirty="0"/>
          </a:p>
        </p:txBody>
      </p:sp>
      <p:sp>
        <p:nvSpPr>
          <p:cNvPr id="8" name="Footer Placeholder 7">
            <a:extLst>
              <a:ext uri="{FF2B5EF4-FFF2-40B4-BE49-F238E27FC236}">
                <a16:creationId xmlns:a16="http://schemas.microsoft.com/office/drawing/2014/main" id="{9FDD274D-F094-47C3-B597-3566D9D98E7A}"/>
              </a:ext>
            </a:extLst>
          </p:cNvPr>
          <p:cNvSpPr>
            <a:spLocks noGrp="1"/>
          </p:cNvSpPr>
          <p:nvPr>
            <p:ph type="ftr" sz="quarter" idx="11"/>
          </p:nvPr>
        </p:nvSpPr>
        <p:spPr/>
        <p:txBody>
          <a:bodyPr/>
          <a:lstStyle/>
          <a:p>
            <a:pPr defTabSz="685800"/>
            <a:endParaRPr lang="en-US" dirty="0"/>
          </a:p>
        </p:txBody>
      </p:sp>
      <p:sp>
        <p:nvSpPr>
          <p:cNvPr id="9" name="Slide Number Placeholder 8">
            <a:extLst>
              <a:ext uri="{FF2B5EF4-FFF2-40B4-BE49-F238E27FC236}">
                <a16:creationId xmlns:a16="http://schemas.microsoft.com/office/drawing/2014/main" id="{BEA27946-ADA1-4932-B43E-03EE72A26D06}"/>
              </a:ext>
            </a:extLst>
          </p:cNvPr>
          <p:cNvSpPr>
            <a:spLocks noGrp="1"/>
          </p:cNvSpPr>
          <p:nvPr>
            <p:ph type="sldNum" sz="quarter" idx="12"/>
          </p:nvPr>
        </p:nvSpPr>
        <p:spPr/>
        <p:txBody>
          <a:bodyPr/>
          <a:lstStyle/>
          <a:p>
            <a:pPr defTabSz="685800"/>
            <a:fld id="{00000000-1234-1234-1234-123412341234}" type="slidenum">
              <a:rPr lang="en-US" smtClean="0"/>
              <a:pPr defTabSz="685800"/>
              <a:t>‹#›</a:t>
            </a:fld>
            <a:endParaRPr lang="en-US" dirty="0"/>
          </a:p>
        </p:txBody>
      </p:sp>
    </p:spTree>
    <p:extLst>
      <p:ext uri="{BB962C8B-B14F-4D97-AF65-F5344CB8AC3E}">
        <p14:creationId xmlns:p14="http://schemas.microsoft.com/office/powerpoint/2010/main" val="1437183240"/>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61B3B7-5E52-4F03-A8FF-B601386ED371}"/>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7D9265A-1C75-43EC-81ED-ABBB2E38A5B0}"/>
              </a:ext>
            </a:extLst>
          </p:cNvPr>
          <p:cNvSpPr>
            <a:spLocks noGrp="1"/>
          </p:cNvSpPr>
          <p:nvPr>
            <p:ph type="dt" sz="half" idx="10"/>
          </p:nvPr>
        </p:nvSpPr>
        <p:spPr/>
        <p:txBody>
          <a:bodyPr/>
          <a:lstStyle/>
          <a:p>
            <a:pPr defTabSz="685800"/>
            <a:endParaRPr lang="en-US" dirty="0"/>
          </a:p>
        </p:txBody>
      </p:sp>
      <p:sp>
        <p:nvSpPr>
          <p:cNvPr id="4" name="Footer Placeholder 3">
            <a:extLst>
              <a:ext uri="{FF2B5EF4-FFF2-40B4-BE49-F238E27FC236}">
                <a16:creationId xmlns:a16="http://schemas.microsoft.com/office/drawing/2014/main" id="{9621BAB3-946C-4931-968E-D1729DE38EF4}"/>
              </a:ext>
            </a:extLst>
          </p:cNvPr>
          <p:cNvSpPr>
            <a:spLocks noGrp="1"/>
          </p:cNvSpPr>
          <p:nvPr>
            <p:ph type="ftr" sz="quarter" idx="11"/>
          </p:nvPr>
        </p:nvSpPr>
        <p:spPr/>
        <p:txBody>
          <a:bodyPr/>
          <a:lstStyle/>
          <a:p>
            <a:pPr defTabSz="685800"/>
            <a:endParaRPr lang="en-US" dirty="0"/>
          </a:p>
        </p:txBody>
      </p:sp>
      <p:sp>
        <p:nvSpPr>
          <p:cNvPr id="5" name="Slide Number Placeholder 4">
            <a:extLst>
              <a:ext uri="{FF2B5EF4-FFF2-40B4-BE49-F238E27FC236}">
                <a16:creationId xmlns:a16="http://schemas.microsoft.com/office/drawing/2014/main" id="{5743432B-16F1-4783-A33B-42D9B36B3506}"/>
              </a:ext>
            </a:extLst>
          </p:cNvPr>
          <p:cNvSpPr>
            <a:spLocks noGrp="1"/>
          </p:cNvSpPr>
          <p:nvPr>
            <p:ph type="sldNum" sz="quarter" idx="12"/>
          </p:nvPr>
        </p:nvSpPr>
        <p:spPr/>
        <p:txBody>
          <a:bodyPr/>
          <a:lstStyle/>
          <a:p>
            <a:pPr defTabSz="685800"/>
            <a:fld id="{00000000-1234-1234-1234-123412341234}" type="slidenum">
              <a:rPr lang="en-US" smtClean="0"/>
              <a:pPr defTabSz="685800"/>
              <a:t>‹#›</a:t>
            </a:fld>
            <a:endParaRPr lang="en-US" dirty="0"/>
          </a:p>
        </p:txBody>
      </p:sp>
    </p:spTree>
    <p:extLst>
      <p:ext uri="{BB962C8B-B14F-4D97-AF65-F5344CB8AC3E}">
        <p14:creationId xmlns:p14="http://schemas.microsoft.com/office/powerpoint/2010/main" val="988819007"/>
      </p:ext>
    </p:extLst>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938BF19-0A3B-43F0-8701-DFD98CF61811}"/>
              </a:ext>
            </a:extLst>
          </p:cNvPr>
          <p:cNvSpPr>
            <a:spLocks noGrp="1"/>
          </p:cNvSpPr>
          <p:nvPr>
            <p:ph type="dt" sz="half" idx="10"/>
          </p:nvPr>
        </p:nvSpPr>
        <p:spPr/>
        <p:txBody>
          <a:bodyPr/>
          <a:lstStyle/>
          <a:p>
            <a:fld id="{88592E5C-BCA6-4A19-BD3C-69D52D4A791C}" type="datetimeFigureOut">
              <a:rPr lang="en-US" smtClean="0"/>
              <a:t>10/15/2021</a:t>
            </a:fld>
            <a:endParaRPr lang="en-US"/>
          </a:p>
        </p:txBody>
      </p:sp>
      <p:sp>
        <p:nvSpPr>
          <p:cNvPr id="3" name="Footer Placeholder 2">
            <a:extLst>
              <a:ext uri="{FF2B5EF4-FFF2-40B4-BE49-F238E27FC236}">
                <a16:creationId xmlns:a16="http://schemas.microsoft.com/office/drawing/2014/main" id="{E02084C0-DBF7-42BA-9F5C-E06859BA0E09}"/>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C997914-9846-4554-B5A8-CC5DC8E8E4C0}"/>
              </a:ext>
            </a:extLst>
          </p:cNvPr>
          <p:cNvSpPr>
            <a:spLocks noGrp="1"/>
          </p:cNvSpPr>
          <p:nvPr>
            <p:ph type="sldNum" sz="quarter" idx="12"/>
          </p:nvPr>
        </p:nvSpPr>
        <p:spPr/>
        <p:txBody>
          <a:bodyPr/>
          <a:lstStyle/>
          <a:p>
            <a:pPr defTabSz="685800"/>
            <a:fld id="{00000000-1234-1234-1234-123412341234}" type="slidenum">
              <a:rPr lang="en-US" smtClean="0"/>
              <a:pPr defTabSz="685800"/>
              <a:t>‹#›</a:t>
            </a:fld>
            <a:endParaRPr lang="en-US" dirty="0"/>
          </a:p>
        </p:txBody>
      </p:sp>
    </p:spTree>
    <p:extLst>
      <p:ext uri="{BB962C8B-B14F-4D97-AF65-F5344CB8AC3E}">
        <p14:creationId xmlns:p14="http://schemas.microsoft.com/office/powerpoint/2010/main" val="23011105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49A7A8-9CCB-477E-8969-ADEFFC2A843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60BFD9F-39AE-4A4B-B018-5AFAA626C13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34DB0DA-5572-4F5F-AC5D-69D38A11DB7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605A6DE-689D-4E1A-98A8-459F796586FB}"/>
              </a:ext>
            </a:extLst>
          </p:cNvPr>
          <p:cNvSpPr>
            <a:spLocks noGrp="1"/>
          </p:cNvSpPr>
          <p:nvPr>
            <p:ph type="dt" sz="half" idx="10"/>
          </p:nvPr>
        </p:nvSpPr>
        <p:spPr/>
        <p:txBody>
          <a:bodyPr/>
          <a:lstStyle/>
          <a:p>
            <a:pPr defTabSz="685800"/>
            <a:endParaRPr lang="en-US"/>
          </a:p>
        </p:txBody>
      </p:sp>
      <p:sp>
        <p:nvSpPr>
          <p:cNvPr id="6" name="Footer Placeholder 5">
            <a:extLst>
              <a:ext uri="{FF2B5EF4-FFF2-40B4-BE49-F238E27FC236}">
                <a16:creationId xmlns:a16="http://schemas.microsoft.com/office/drawing/2014/main" id="{32F4D563-9E67-4BAC-AD16-D84DC253AAA1}"/>
              </a:ext>
            </a:extLst>
          </p:cNvPr>
          <p:cNvSpPr>
            <a:spLocks noGrp="1"/>
          </p:cNvSpPr>
          <p:nvPr>
            <p:ph type="ftr" sz="quarter" idx="11"/>
          </p:nvPr>
        </p:nvSpPr>
        <p:spPr/>
        <p:txBody>
          <a:bodyPr/>
          <a:lstStyle/>
          <a:p>
            <a:pPr defTabSz="685800"/>
            <a:endParaRPr lang="en-US"/>
          </a:p>
        </p:txBody>
      </p:sp>
      <p:sp>
        <p:nvSpPr>
          <p:cNvPr id="7" name="Slide Number Placeholder 6">
            <a:extLst>
              <a:ext uri="{FF2B5EF4-FFF2-40B4-BE49-F238E27FC236}">
                <a16:creationId xmlns:a16="http://schemas.microsoft.com/office/drawing/2014/main" id="{784CCBDA-537B-4EEF-9A41-FA1520762526}"/>
              </a:ext>
            </a:extLst>
          </p:cNvPr>
          <p:cNvSpPr>
            <a:spLocks noGrp="1"/>
          </p:cNvSpPr>
          <p:nvPr>
            <p:ph type="sldNum" sz="quarter" idx="12"/>
          </p:nvPr>
        </p:nvSpPr>
        <p:spPr/>
        <p:txBody>
          <a:bodyPr/>
          <a:lstStyle/>
          <a:p>
            <a:pPr defTabSz="685800"/>
            <a:fld id="{00000000-1234-1234-1234-123412341234}" type="slidenum">
              <a:rPr lang="en-US" smtClean="0"/>
              <a:pPr defTabSz="685800"/>
              <a:t>‹#›</a:t>
            </a:fld>
            <a:endParaRPr lang="en-US" dirty="0"/>
          </a:p>
        </p:txBody>
      </p:sp>
    </p:spTree>
    <p:extLst>
      <p:ext uri="{BB962C8B-B14F-4D97-AF65-F5344CB8AC3E}">
        <p14:creationId xmlns:p14="http://schemas.microsoft.com/office/powerpoint/2010/main" val="33199532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22198F-3FD8-4F4D-9D1D-7AB422643E0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FDFAA32-4FFF-46E4-9D99-25E0F6BEACB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5A662E4-D70C-4773-8A0B-E17B2CE295F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5580B81-C4BF-460A-A77B-67A16F72A2A7}"/>
              </a:ext>
            </a:extLst>
          </p:cNvPr>
          <p:cNvSpPr>
            <a:spLocks noGrp="1"/>
          </p:cNvSpPr>
          <p:nvPr>
            <p:ph type="dt" sz="half" idx="10"/>
          </p:nvPr>
        </p:nvSpPr>
        <p:spPr/>
        <p:txBody>
          <a:bodyPr/>
          <a:lstStyle/>
          <a:p>
            <a:pPr defTabSz="685800"/>
            <a:endParaRPr lang="en-US" dirty="0"/>
          </a:p>
        </p:txBody>
      </p:sp>
      <p:sp>
        <p:nvSpPr>
          <p:cNvPr id="6" name="Footer Placeholder 5">
            <a:extLst>
              <a:ext uri="{FF2B5EF4-FFF2-40B4-BE49-F238E27FC236}">
                <a16:creationId xmlns:a16="http://schemas.microsoft.com/office/drawing/2014/main" id="{9C4C2455-6521-41D3-B268-EEA8E16E2AA3}"/>
              </a:ext>
            </a:extLst>
          </p:cNvPr>
          <p:cNvSpPr>
            <a:spLocks noGrp="1"/>
          </p:cNvSpPr>
          <p:nvPr>
            <p:ph type="ftr" sz="quarter" idx="11"/>
          </p:nvPr>
        </p:nvSpPr>
        <p:spPr/>
        <p:txBody>
          <a:bodyPr/>
          <a:lstStyle/>
          <a:p>
            <a:pPr defTabSz="685800"/>
            <a:endParaRPr lang="en-US" dirty="0"/>
          </a:p>
        </p:txBody>
      </p:sp>
      <p:sp>
        <p:nvSpPr>
          <p:cNvPr id="7" name="Slide Number Placeholder 6">
            <a:extLst>
              <a:ext uri="{FF2B5EF4-FFF2-40B4-BE49-F238E27FC236}">
                <a16:creationId xmlns:a16="http://schemas.microsoft.com/office/drawing/2014/main" id="{5A8CFBEF-ADDD-45E1-B297-64EF94BAB86F}"/>
              </a:ext>
            </a:extLst>
          </p:cNvPr>
          <p:cNvSpPr>
            <a:spLocks noGrp="1"/>
          </p:cNvSpPr>
          <p:nvPr>
            <p:ph type="sldNum" sz="quarter" idx="12"/>
          </p:nvPr>
        </p:nvSpPr>
        <p:spPr/>
        <p:txBody>
          <a:bodyPr/>
          <a:lstStyle/>
          <a:p>
            <a:pPr defTabSz="685800"/>
            <a:fld id="{00000000-1234-1234-1234-123412341234}" type="slidenum">
              <a:rPr lang="en-US" smtClean="0"/>
              <a:pPr defTabSz="685800"/>
              <a:t>‹#›</a:t>
            </a:fld>
            <a:endParaRPr lang="en-US" dirty="0"/>
          </a:p>
        </p:txBody>
      </p:sp>
    </p:spTree>
    <p:extLst>
      <p:ext uri="{BB962C8B-B14F-4D97-AF65-F5344CB8AC3E}">
        <p14:creationId xmlns:p14="http://schemas.microsoft.com/office/powerpoint/2010/main" val="707547153"/>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B816708-C62E-45DA-B318-D77211D22DE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48B6770-BE66-44BC-90DD-F3592CB1810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5C099D0-D95B-4E8E-87DB-CAFC0F88A08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685800"/>
            <a:endParaRPr lang="en-US" dirty="0"/>
          </a:p>
        </p:txBody>
      </p:sp>
      <p:sp>
        <p:nvSpPr>
          <p:cNvPr id="5" name="Footer Placeholder 4">
            <a:extLst>
              <a:ext uri="{FF2B5EF4-FFF2-40B4-BE49-F238E27FC236}">
                <a16:creationId xmlns:a16="http://schemas.microsoft.com/office/drawing/2014/main" id="{991D1280-A663-403B-96C5-11D9CC3587F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685800"/>
            <a:endParaRPr lang="en-US" dirty="0"/>
          </a:p>
        </p:txBody>
      </p:sp>
      <p:sp>
        <p:nvSpPr>
          <p:cNvPr id="6" name="Slide Number Placeholder 5">
            <a:extLst>
              <a:ext uri="{FF2B5EF4-FFF2-40B4-BE49-F238E27FC236}">
                <a16:creationId xmlns:a16="http://schemas.microsoft.com/office/drawing/2014/main" id="{CFDE3062-DE9F-4966-8DBF-37CDAF53ADC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685800"/>
            <a:fld id="{00000000-1234-1234-1234-123412341234}" type="slidenum">
              <a:rPr lang="en-US" smtClean="0"/>
              <a:pPr defTabSz="685800"/>
              <a:t>‹#›</a:t>
            </a:fld>
            <a:endParaRPr lang="en-US" dirty="0"/>
          </a:p>
        </p:txBody>
      </p:sp>
      <p:pic>
        <p:nvPicPr>
          <p:cNvPr id="7" name="Picture 6">
            <a:extLst>
              <a:ext uri="{FF2B5EF4-FFF2-40B4-BE49-F238E27FC236}">
                <a16:creationId xmlns:a16="http://schemas.microsoft.com/office/drawing/2014/main" id="{5EA56918-F35D-4650-9478-A66CE280E4F5}"/>
              </a:ext>
            </a:extLst>
          </p:cNvPr>
          <p:cNvPicPr>
            <a:picLocks noChangeAspect="1"/>
          </p:cNvPicPr>
          <p:nvPr userDrawn="1"/>
        </p:nvPicPr>
        <p:blipFill rotWithShape="1">
          <a:blip r:embed="rId13">
            <a:extLst>
              <a:ext uri="{28A0092B-C50C-407E-A947-70E740481C1C}">
                <a14:useLocalDpi xmlns:a14="http://schemas.microsoft.com/office/drawing/2010/main" val="0"/>
              </a:ext>
            </a:extLst>
          </a:blip>
          <a:srcRect l="86274" t="84401" r="2211" b="3525"/>
          <a:stretch/>
        </p:blipFill>
        <p:spPr>
          <a:xfrm rot="10800000">
            <a:off x="2" y="62147"/>
            <a:ext cx="736847" cy="434974"/>
          </a:xfrm>
          <a:prstGeom prst="rect">
            <a:avLst/>
          </a:prstGeom>
        </p:spPr>
      </p:pic>
    </p:spTree>
    <p:extLst>
      <p:ext uri="{BB962C8B-B14F-4D97-AF65-F5344CB8AC3E}">
        <p14:creationId xmlns:p14="http://schemas.microsoft.com/office/powerpoint/2010/main" val="2492599759"/>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 id="2147483697" r:id="rId9"/>
    <p:sldLayoutId id="2147483698" r:id="rId10"/>
    <p:sldLayoutId id="2147483699"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tags" Target="../tags/tag2.xml"/><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8" Type="http://schemas.openxmlformats.org/officeDocument/2006/relationships/image" Target="../media/image34.png"/><Relationship Id="rId13" Type="http://schemas.openxmlformats.org/officeDocument/2006/relationships/image" Target="../media/image39.svg"/><Relationship Id="rId18" Type="http://schemas.openxmlformats.org/officeDocument/2006/relationships/image" Target="../media/image44.png"/><Relationship Id="rId3" Type="http://schemas.openxmlformats.org/officeDocument/2006/relationships/notesSlide" Target="../notesSlides/notesSlide10.xml"/><Relationship Id="rId21" Type="http://schemas.openxmlformats.org/officeDocument/2006/relationships/image" Target="../media/image47.png"/><Relationship Id="rId7" Type="http://schemas.openxmlformats.org/officeDocument/2006/relationships/image" Target="../media/image33.svg"/><Relationship Id="rId12" Type="http://schemas.openxmlformats.org/officeDocument/2006/relationships/image" Target="../media/image38.png"/><Relationship Id="rId17" Type="http://schemas.openxmlformats.org/officeDocument/2006/relationships/image" Target="../media/image43.svg"/><Relationship Id="rId2" Type="http://schemas.openxmlformats.org/officeDocument/2006/relationships/slideLayout" Target="../slideLayouts/slideLayout7.xml"/><Relationship Id="rId16" Type="http://schemas.openxmlformats.org/officeDocument/2006/relationships/image" Target="../media/image42.png"/><Relationship Id="rId20" Type="http://schemas.openxmlformats.org/officeDocument/2006/relationships/image" Target="../media/image46.svg"/><Relationship Id="rId1" Type="http://schemas.openxmlformats.org/officeDocument/2006/relationships/tags" Target="../tags/tag11.xml"/><Relationship Id="rId6" Type="http://schemas.openxmlformats.org/officeDocument/2006/relationships/image" Target="../media/image32.png"/><Relationship Id="rId11" Type="http://schemas.openxmlformats.org/officeDocument/2006/relationships/image" Target="../media/image37.svg"/><Relationship Id="rId5" Type="http://schemas.openxmlformats.org/officeDocument/2006/relationships/image" Target="../media/image31.svg"/><Relationship Id="rId15" Type="http://schemas.openxmlformats.org/officeDocument/2006/relationships/image" Target="../media/image41.svg"/><Relationship Id="rId10" Type="http://schemas.openxmlformats.org/officeDocument/2006/relationships/image" Target="../media/image36.png"/><Relationship Id="rId19" Type="http://schemas.openxmlformats.org/officeDocument/2006/relationships/image" Target="../media/image45.svg"/><Relationship Id="rId4" Type="http://schemas.openxmlformats.org/officeDocument/2006/relationships/image" Target="../media/image30.png"/><Relationship Id="rId9" Type="http://schemas.openxmlformats.org/officeDocument/2006/relationships/image" Target="../media/image35.svg"/><Relationship Id="rId14" Type="http://schemas.openxmlformats.org/officeDocument/2006/relationships/image" Target="../media/image40.png"/></Relationships>
</file>

<file path=ppt/slides/_rels/slide11.xml.rels><?xml version="1.0" encoding="UTF-8" standalone="yes"?>
<Relationships xmlns="http://schemas.openxmlformats.org/package/2006/relationships"><Relationship Id="rId8" Type="http://schemas.openxmlformats.org/officeDocument/2006/relationships/image" Target="../media/image33.svg"/><Relationship Id="rId13" Type="http://schemas.openxmlformats.org/officeDocument/2006/relationships/image" Target="../media/image38.png"/><Relationship Id="rId18" Type="http://schemas.openxmlformats.org/officeDocument/2006/relationships/image" Target="../media/image43.svg"/><Relationship Id="rId26" Type="http://schemas.openxmlformats.org/officeDocument/2006/relationships/image" Target="../media/image59.svg"/><Relationship Id="rId3" Type="http://schemas.openxmlformats.org/officeDocument/2006/relationships/notesSlide" Target="../notesSlides/notesSlide11.xml"/><Relationship Id="rId21" Type="http://schemas.openxmlformats.org/officeDocument/2006/relationships/image" Target="../media/image46.svg"/><Relationship Id="rId7" Type="http://schemas.openxmlformats.org/officeDocument/2006/relationships/image" Target="../media/image32.png"/><Relationship Id="rId12" Type="http://schemas.openxmlformats.org/officeDocument/2006/relationships/image" Target="../media/image37.svg"/><Relationship Id="rId17" Type="http://schemas.openxmlformats.org/officeDocument/2006/relationships/image" Target="../media/image42.png"/><Relationship Id="rId25" Type="http://schemas.openxmlformats.org/officeDocument/2006/relationships/image" Target="../media/image58.png"/><Relationship Id="rId2" Type="http://schemas.openxmlformats.org/officeDocument/2006/relationships/slideLayout" Target="../slideLayouts/slideLayout7.xml"/><Relationship Id="rId16" Type="http://schemas.openxmlformats.org/officeDocument/2006/relationships/image" Target="../media/image41.svg"/><Relationship Id="rId20" Type="http://schemas.openxmlformats.org/officeDocument/2006/relationships/image" Target="../media/image45.svg"/><Relationship Id="rId1" Type="http://schemas.openxmlformats.org/officeDocument/2006/relationships/tags" Target="../tags/tag12.xml"/><Relationship Id="rId6" Type="http://schemas.openxmlformats.org/officeDocument/2006/relationships/image" Target="../media/image31.svg"/><Relationship Id="rId11" Type="http://schemas.openxmlformats.org/officeDocument/2006/relationships/image" Target="../media/image36.png"/><Relationship Id="rId24" Type="http://schemas.openxmlformats.org/officeDocument/2006/relationships/image" Target="../media/image51.svg"/><Relationship Id="rId5" Type="http://schemas.openxmlformats.org/officeDocument/2006/relationships/image" Target="../media/image30.png"/><Relationship Id="rId15" Type="http://schemas.openxmlformats.org/officeDocument/2006/relationships/image" Target="../media/image40.png"/><Relationship Id="rId23" Type="http://schemas.openxmlformats.org/officeDocument/2006/relationships/image" Target="../media/image50.png"/><Relationship Id="rId10" Type="http://schemas.openxmlformats.org/officeDocument/2006/relationships/image" Target="../media/image35.svg"/><Relationship Id="rId19" Type="http://schemas.openxmlformats.org/officeDocument/2006/relationships/image" Target="../media/image44.png"/><Relationship Id="rId4" Type="http://schemas.openxmlformats.org/officeDocument/2006/relationships/audio" Target="../media/audio1.wav"/><Relationship Id="rId9" Type="http://schemas.openxmlformats.org/officeDocument/2006/relationships/image" Target="../media/image34.png"/><Relationship Id="rId14" Type="http://schemas.openxmlformats.org/officeDocument/2006/relationships/image" Target="../media/image39.svg"/><Relationship Id="rId22" Type="http://schemas.openxmlformats.org/officeDocument/2006/relationships/image" Target="../media/image20.png"/><Relationship Id="rId27" Type="http://schemas.openxmlformats.org/officeDocument/2006/relationships/image" Target="../media/image7.jpeg"/></Relationships>
</file>

<file path=ppt/slides/_rels/slide12.xml.rels><?xml version="1.0" encoding="UTF-8" standalone="yes"?>
<Relationships xmlns="http://schemas.openxmlformats.org/package/2006/relationships"><Relationship Id="rId8" Type="http://schemas.openxmlformats.org/officeDocument/2006/relationships/image" Target="../media/image33.svg"/><Relationship Id="rId13" Type="http://schemas.openxmlformats.org/officeDocument/2006/relationships/image" Target="../media/image38.png"/><Relationship Id="rId18" Type="http://schemas.openxmlformats.org/officeDocument/2006/relationships/image" Target="../media/image43.svg"/><Relationship Id="rId26" Type="http://schemas.openxmlformats.org/officeDocument/2006/relationships/image" Target="../media/image59.svg"/><Relationship Id="rId3" Type="http://schemas.openxmlformats.org/officeDocument/2006/relationships/notesSlide" Target="../notesSlides/notesSlide12.xml"/><Relationship Id="rId21" Type="http://schemas.openxmlformats.org/officeDocument/2006/relationships/image" Target="../media/image46.svg"/><Relationship Id="rId7" Type="http://schemas.openxmlformats.org/officeDocument/2006/relationships/image" Target="../media/image32.png"/><Relationship Id="rId12" Type="http://schemas.openxmlformats.org/officeDocument/2006/relationships/image" Target="../media/image37.svg"/><Relationship Id="rId17" Type="http://schemas.openxmlformats.org/officeDocument/2006/relationships/image" Target="../media/image42.png"/><Relationship Id="rId25" Type="http://schemas.openxmlformats.org/officeDocument/2006/relationships/image" Target="../media/image58.png"/><Relationship Id="rId2" Type="http://schemas.openxmlformats.org/officeDocument/2006/relationships/slideLayout" Target="../slideLayouts/slideLayout7.xml"/><Relationship Id="rId16" Type="http://schemas.openxmlformats.org/officeDocument/2006/relationships/image" Target="../media/image41.svg"/><Relationship Id="rId20" Type="http://schemas.openxmlformats.org/officeDocument/2006/relationships/image" Target="../media/image45.svg"/><Relationship Id="rId1" Type="http://schemas.openxmlformats.org/officeDocument/2006/relationships/tags" Target="../tags/tag13.xml"/><Relationship Id="rId6" Type="http://schemas.openxmlformats.org/officeDocument/2006/relationships/image" Target="../media/image31.svg"/><Relationship Id="rId11" Type="http://schemas.openxmlformats.org/officeDocument/2006/relationships/image" Target="../media/image36.png"/><Relationship Id="rId24" Type="http://schemas.openxmlformats.org/officeDocument/2006/relationships/image" Target="../media/image51.svg"/><Relationship Id="rId5" Type="http://schemas.openxmlformats.org/officeDocument/2006/relationships/image" Target="../media/image30.png"/><Relationship Id="rId15" Type="http://schemas.openxmlformats.org/officeDocument/2006/relationships/image" Target="../media/image40.png"/><Relationship Id="rId23" Type="http://schemas.openxmlformats.org/officeDocument/2006/relationships/image" Target="../media/image50.png"/><Relationship Id="rId10" Type="http://schemas.openxmlformats.org/officeDocument/2006/relationships/image" Target="../media/image35.svg"/><Relationship Id="rId19" Type="http://schemas.openxmlformats.org/officeDocument/2006/relationships/image" Target="../media/image44.png"/><Relationship Id="rId4" Type="http://schemas.openxmlformats.org/officeDocument/2006/relationships/audio" Target="../media/audio1.wav"/><Relationship Id="rId9" Type="http://schemas.openxmlformats.org/officeDocument/2006/relationships/image" Target="../media/image34.png"/><Relationship Id="rId14" Type="http://schemas.openxmlformats.org/officeDocument/2006/relationships/image" Target="../media/image39.svg"/><Relationship Id="rId22" Type="http://schemas.openxmlformats.org/officeDocument/2006/relationships/image" Target="../media/image20.png"/></Relationships>
</file>

<file path=ppt/slides/_rels/slide13.xml.rels><?xml version="1.0" encoding="UTF-8" standalone="yes"?>
<Relationships xmlns="http://schemas.openxmlformats.org/package/2006/relationships"><Relationship Id="rId8" Type="http://schemas.openxmlformats.org/officeDocument/2006/relationships/image" Target="../media/image34.png"/><Relationship Id="rId13" Type="http://schemas.openxmlformats.org/officeDocument/2006/relationships/image" Target="../media/image39.svg"/><Relationship Id="rId18" Type="http://schemas.openxmlformats.org/officeDocument/2006/relationships/image" Target="../media/image44.png"/><Relationship Id="rId3" Type="http://schemas.openxmlformats.org/officeDocument/2006/relationships/notesSlide" Target="../notesSlides/notesSlide13.xml"/><Relationship Id="rId21" Type="http://schemas.openxmlformats.org/officeDocument/2006/relationships/image" Target="../media/image47.png"/><Relationship Id="rId7" Type="http://schemas.openxmlformats.org/officeDocument/2006/relationships/image" Target="../media/image33.svg"/><Relationship Id="rId12" Type="http://schemas.openxmlformats.org/officeDocument/2006/relationships/image" Target="../media/image38.png"/><Relationship Id="rId17" Type="http://schemas.openxmlformats.org/officeDocument/2006/relationships/image" Target="../media/image43.svg"/><Relationship Id="rId2" Type="http://schemas.openxmlformats.org/officeDocument/2006/relationships/slideLayout" Target="../slideLayouts/slideLayout7.xml"/><Relationship Id="rId16" Type="http://schemas.openxmlformats.org/officeDocument/2006/relationships/image" Target="../media/image42.png"/><Relationship Id="rId20" Type="http://schemas.openxmlformats.org/officeDocument/2006/relationships/image" Target="../media/image46.svg"/><Relationship Id="rId1" Type="http://schemas.openxmlformats.org/officeDocument/2006/relationships/tags" Target="../tags/tag14.xml"/><Relationship Id="rId6" Type="http://schemas.openxmlformats.org/officeDocument/2006/relationships/image" Target="../media/image32.png"/><Relationship Id="rId11" Type="http://schemas.openxmlformats.org/officeDocument/2006/relationships/image" Target="../media/image37.svg"/><Relationship Id="rId5" Type="http://schemas.openxmlformats.org/officeDocument/2006/relationships/image" Target="../media/image31.svg"/><Relationship Id="rId15" Type="http://schemas.openxmlformats.org/officeDocument/2006/relationships/image" Target="../media/image41.svg"/><Relationship Id="rId10" Type="http://schemas.openxmlformats.org/officeDocument/2006/relationships/image" Target="../media/image36.png"/><Relationship Id="rId19" Type="http://schemas.openxmlformats.org/officeDocument/2006/relationships/image" Target="../media/image45.svg"/><Relationship Id="rId4" Type="http://schemas.openxmlformats.org/officeDocument/2006/relationships/image" Target="../media/image30.png"/><Relationship Id="rId9" Type="http://schemas.openxmlformats.org/officeDocument/2006/relationships/image" Target="../media/image35.svg"/><Relationship Id="rId14" Type="http://schemas.openxmlformats.org/officeDocument/2006/relationships/image" Target="../media/image40.png"/></Relationships>
</file>

<file path=ppt/slides/_rels/slide14.xml.rels><?xml version="1.0" encoding="UTF-8" standalone="yes"?>
<Relationships xmlns="http://schemas.openxmlformats.org/package/2006/relationships"><Relationship Id="rId8" Type="http://schemas.openxmlformats.org/officeDocument/2006/relationships/image" Target="../media/image61.svg"/><Relationship Id="rId13" Type="http://schemas.openxmlformats.org/officeDocument/2006/relationships/image" Target="../media/image44.png"/><Relationship Id="rId18" Type="http://schemas.openxmlformats.org/officeDocument/2006/relationships/image" Target="../media/image7.jpeg"/><Relationship Id="rId3" Type="http://schemas.openxmlformats.org/officeDocument/2006/relationships/notesSlide" Target="../notesSlides/notesSlide14.xml"/><Relationship Id="rId7" Type="http://schemas.openxmlformats.org/officeDocument/2006/relationships/image" Target="../media/image60.png"/><Relationship Id="rId12" Type="http://schemas.openxmlformats.org/officeDocument/2006/relationships/image" Target="../media/image43.svg"/><Relationship Id="rId17" Type="http://schemas.openxmlformats.org/officeDocument/2006/relationships/image" Target="../media/image51.svg"/><Relationship Id="rId2" Type="http://schemas.openxmlformats.org/officeDocument/2006/relationships/slideLayout" Target="../slideLayouts/slideLayout7.xml"/><Relationship Id="rId16" Type="http://schemas.openxmlformats.org/officeDocument/2006/relationships/image" Target="../media/image50.png"/><Relationship Id="rId1" Type="http://schemas.openxmlformats.org/officeDocument/2006/relationships/tags" Target="../tags/tag15.xml"/><Relationship Id="rId6" Type="http://schemas.openxmlformats.org/officeDocument/2006/relationships/image" Target="../media/image33.svg"/><Relationship Id="rId11" Type="http://schemas.openxmlformats.org/officeDocument/2006/relationships/image" Target="../media/image42.png"/><Relationship Id="rId5" Type="http://schemas.openxmlformats.org/officeDocument/2006/relationships/image" Target="../media/image32.png"/><Relationship Id="rId15" Type="http://schemas.openxmlformats.org/officeDocument/2006/relationships/image" Target="../media/image20.png"/><Relationship Id="rId10" Type="http://schemas.openxmlformats.org/officeDocument/2006/relationships/image" Target="../media/image37.svg"/><Relationship Id="rId4" Type="http://schemas.openxmlformats.org/officeDocument/2006/relationships/audio" Target="../media/audio1.wav"/><Relationship Id="rId9" Type="http://schemas.openxmlformats.org/officeDocument/2006/relationships/image" Target="../media/image36.png"/><Relationship Id="rId14" Type="http://schemas.openxmlformats.org/officeDocument/2006/relationships/image" Target="../media/image46.svg"/></Relationships>
</file>

<file path=ppt/slides/_rels/slide15.xml.rels><?xml version="1.0" encoding="UTF-8" standalone="yes"?>
<Relationships xmlns="http://schemas.openxmlformats.org/package/2006/relationships"><Relationship Id="rId8" Type="http://schemas.openxmlformats.org/officeDocument/2006/relationships/image" Target="../media/image63.svg"/><Relationship Id="rId13" Type="http://schemas.openxmlformats.org/officeDocument/2006/relationships/image" Target="../media/image44.png"/><Relationship Id="rId18" Type="http://schemas.openxmlformats.org/officeDocument/2006/relationships/image" Target="../media/image7.jpeg"/><Relationship Id="rId3" Type="http://schemas.openxmlformats.org/officeDocument/2006/relationships/notesSlide" Target="../notesSlides/notesSlide15.xml"/><Relationship Id="rId7" Type="http://schemas.openxmlformats.org/officeDocument/2006/relationships/image" Target="../media/image62.png"/><Relationship Id="rId12" Type="http://schemas.openxmlformats.org/officeDocument/2006/relationships/image" Target="../media/image43.svg"/><Relationship Id="rId17" Type="http://schemas.openxmlformats.org/officeDocument/2006/relationships/image" Target="../media/image51.svg"/><Relationship Id="rId2" Type="http://schemas.openxmlformats.org/officeDocument/2006/relationships/slideLayout" Target="../slideLayouts/slideLayout7.xml"/><Relationship Id="rId16" Type="http://schemas.openxmlformats.org/officeDocument/2006/relationships/image" Target="../media/image50.png"/><Relationship Id="rId1" Type="http://schemas.openxmlformats.org/officeDocument/2006/relationships/tags" Target="../tags/tag16.xml"/><Relationship Id="rId6" Type="http://schemas.openxmlformats.org/officeDocument/2006/relationships/image" Target="../media/image31.svg"/><Relationship Id="rId11" Type="http://schemas.openxmlformats.org/officeDocument/2006/relationships/image" Target="../media/image42.png"/><Relationship Id="rId5" Type="http://schemas.openxmlformats.org/officeDocument/2006/relationships/image" Target="../media/image30.png"/><Relationship Id="rId15" Type="http://schemas.openxmlformats.org/officeDocument/2006/relationships/image" Target="../media/image20.png"/><Relationship Id="rId10" Type="http://schemas.openxmlformats.org/officeDocument/2006/relationships/image" Target="../media/image37.svg"/><Relationship Id="rId4" Type="http://schemas.openxmlformats.org/officeDocument/2006/relationships/audio" Target="../media/audio1.wav"/><Relationship Id="rId9" Type="http://schemas.openxmlformats.org/officeDocument/2006/relationships/image" Target="../media/image36.png"/><Relationship Id="rId14" Type="http://schemas.openxmlformats.org/officeDocument/2006/relationships/image" Target="../media/image46.svg"/></Relationships>
</file>

<file path=ppt/slides/_rels/slide16.xml.rels><?xml version="1.0" encoding="UTF-8" standalone="yes"?>
<Relationships xmlns="http://schemas.openxmlformats.org/package/2006/relationships"><Relationship Id="rId8" Type="http://schemas.openxmlformats.org/officeDocument/2006/relationships/image" Target="../media/image34.png"/><Relationship Id="rId13" Type="http://schemas.openxmlformats.org/officeDocument/2006/relationships/image" Target="../media/image39.svg"/><Relationship Id="rId18" Type="http://schemas.openxmlformats.org/officeDocument/2006/relationships/image" Target="../media/image44.png"/><Relationship Id="rId3" Type="http://schemas.openxmlformats.org/officeDocument/2006/relationships/notesSlide" Target="../notesSlides/notesSlide16.xml"/><Relationship Id="rId21" Type="http://schemas.openxmlformats.org/officeDocument/2006/relationships/image" Target="../media/image47.png"/><Relationship Id="rId7" Type="http://schemas.openxmlformats.org/officeDocument/2006/relationships/image" Target="../media/image33.svg"/><Relationship Id="rId12" Type="http://schemas.openxmlformats.org/officeDocument/2006/relationships/image" Target="../media/image38.png"/><Relationship Id="rId17" Type="http://schemas.openxmlformats.org/officeDocument/2006/relationships/image" Target="../media/image43.svg"/><Relationship Id="rId2" Type="http://schemas.openxmlformats.org/officeDocument/2006/relationships/slideLayout" Target="../slideLayouts/slideLayout7.xml"/><Relationship Id="rId16" Type="http://schemas.openxmlformats.org/officeDocument/2006/relationships/image" Target="../media/image42.png"/><Relationship Id="rId20" Type="http://schemas.openxmlformats.org/officeDocument/2006/relationships/image" Target="../media/image46.svg"/><Relationship Id="rId1" Type="http://schemas.openxmlformats.org/officeDocument/2006/relationships/tags" Target="../tags/tag17.xml"/><Relationship Id="rId6" Type="http://schemas.openxmlformats.org/officeDocument/2006/relationships/image" Target="../media/image32.png"/><Relationship Id="rId11" Type="http://schemas.openxmlformats.org/officeDocument/2006/relationships/image" Target="../media/image37.svg"/><Relationship Id="rId5" Type="http://schemas.openxmlformats.org/officeDocument/2006/relationships/image" Target="../media/image31.svg"/><Relationship Id="rId15" Type="http://schemas.openxmlformats.org/officeDocument/2006/relationships/image" Target="../media/image41.svg"/><Relationship Id="rId10" Type="http://schemas.openxmlformats.org/officeDocument/2006/relationships/image" Target="../media/image36.png"/><Relationship Id="rId19" Type="http://schemas.openxmlformats.org/officeDocument/2006/relationships/image" Target="../media/image45.svg"/><Relationship Id="rId4" Type="http://schemas.openxmlformats.org/officeDocument/2006/relationships/image" Target="../media/image30.png"/><Relationship Id="rId9" Type="http://schemas.openxmlformats.org/officeDocument/2006/relationships/image" Target="../media/image35.svg"/><Relationship Id="rId14" Type="http://schemas.openxmlformats.org/officeDocument/2006/relationships/image" Target="../media/image40.png"/></Relationships>
</file>

<file path=ppt/slides/_rels/slide17.xml.rels><?xml version="1.0" encoding="UTF-8" standalone="yes"?>
<Relationships xmlns="http://schemas.openxmlformats.org/package/2006/relationships"><Relationship Id="rId8" Type="http://schemas.openxmlformats.org/officeDocument/2006/relationships/image" Target="../media/image37.svg"/><Relationship Id="rId13" Type="http://schemas.openxmlformats.org/officeDocument/2006/relationships/image" Target="../media/image20.png"/><Relationship Id="rId3" Type="http://schemas.openxmlformats.org/officeDocument/2006/relationships/notesSlide" Target="../notesSlides/notesSlide17.xml"/><Relationship Id="rId7" Type="http://schemas.openxmlformats.org/officeDocument/2006/relationships/image" Target="../media/image36.png"/><Relationship Id="rId12" Type="http://schemas.openxmlformats.org/officeDocument/2006/relationships/image" Target="../media/image46.svg"/><Relationship Id="rId17" Type="http://schemas.openxmlformats.org/officeDocument/2006/relationships/image" Target="../media/image65.svg"/><Relationship Id="rId2" Type="http://schemas.openxmlformats.org/officeDocument/2006/relationships/slideLayout" Target="../slideLayouts/slideLayout7.xml"/><Relationship Id="rId16" Type="http://schemas.openxmlformats.org/officeDocument/2006/relationships/image" Target="../media/image64.png"/><Relationship Id="rId1" Type="http://schemas.openxmlformats.org/officeDocument/2006/relationships/tags" Target="../tags/tag18.xml"/><Relationship Id="rId6" Type="http://schemas.openxmlformats.org/officeDocument/2006/relationships/image" Target="../media/image61.svg"/><Relationship Id="rId11" Type="http://schemas.openxmlformats.org/officeDocument/2006/relationships/image" Target="../media/image44.png"/><Relationship Id="rId5" Type="http://schemas.openxmlformats.org/officeDocument/2006/relationships/image" Target="../media/image60.png"/><Relationship Id="rId15" Type="http://schemas.openxmlformats.org/officeDocument/2006/relationships/image" Target="../media/image51.svg"/><Relationship Id="rId10" Type="http://schemas.openxmlformats.org/officeDocument/2006/relationships/image" Target="../media/image43.svg"/><Relationship Id="rId4" Type="http://schemas.openxmlformats.org/officeDocument/2006/relationships/audio" Target="../media/audio1.wav"/><Relationship Id="rId9" Type="http://schemas.openxmlformats.org/officeDocument/2006/relationships/image" Target="../media/image42.png"/><Relationship Id="rId14" Type="http://schemas.openxmlformats.org/officeDocument/2006/relationships/image" Target="../media/image50.png"/></Relationships>
</file>

<file path=ppt/slides/_rels/slide18.xml.rels><?xml version="1.0" encoding="UTF-8" standalone="yes"?>
<Relationships xmlns="http://schemas.openxmlformats.org/package/2006/relationships"><Relationship Id="rId8" Type="http://schemas.openxmlformats.org/officeDocument/2006/relationships/image" Target="../media/image37.svg"/><Relationship Id="rId13" Type="http://schemas.openxmlformats.org/officeDocument/2006/relationships/image" Target="../media/image20.png"/><Relationship Id="rId18" Type="http://schemas.openxmlformats.org/officeDocument/2006/relationships/image" Target="../media/image7.jpeg"/><Relationship Id="rId3" Type="http://schemas.openxmlformats.org/officeDocument/2006/relationships/notesSlide" Target="../notesSlides/notesSlide18.xml"/><Relationship Id="rId7" Type="http://schemas.openxmlformats.org/officeDocument/2006/relationships/image" Target="../media/image36.png"/><Relationship Id="rId12" Type="http://schemas.openxmlformats.org/officeDocument/2006/relationships/image" Target="../media/image46.svg"/><Relationship Id="rId17" Type="http://schemas.openxmlformats.org/officeDocument/2006/relationships/image" Target="../media/image67.svg"/><Relationship Id="rId2" Type="http://schemas.openxmlformats.org/officeDocument/2006/relationships/slideLayout" Target="../slideLayouts/slideLayout7.xml"/><Relationship Id="rId16" Type="http://schemas.openxmlformats.org/officeDocument/2006/relationships/image" Target="../media/image66.png"/><Relationship Id="rId1" Type="http://schemas.openxmlformats.org/officeDocument/2006/relationships/tags" Target="../tags/tag19.xml"/><Relationship Id="rId6" Type="http://schemas.openxmlformats.org/officeDocument/2006/relationships/image" Target="../media/image63.svg"/><Relationship Id="rId11" Type="http://schemas.openxmlformats.org/officeDocument/2006/relationships/image" Target="../media/image44.png"/><Relationship Id="rId5" Type="http://schemas.openxmlformats.org/officeDocument/2006/relationships/image" Target="../media/image62.png"/><Relationship Id="rId15" Type="http://schemas.openxmlformats.org/officeDocument/2006/relationships/image" Target="../media/image51.svg"/><Relationship Id="rId10" Type="http://schemas.openxmlformats.org/officeDocument/2006/relationships/image" Target="../media/image43.svg"/><Relationship Id="rId4" Type="http://schemas.openxmlformats.org/officeDocument/2006/relationships/audio" Target="../media/audio1.wav"/><Relationship Id="rId9" Type="http://schemas.openxmlformats.org/officeDocument/2006/relationships/image" Target="../media/image42.png"/><Relationship Id="rId14" Type="http://schemas.openxmlformats.org/officeDocument/2006/relationships/image" Target="../media/image50.png"/></Relationships>
</file>

<file path=ppt/slides/_rels/slide19.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notesSlide" Target="../notesSlides/notesSlide19.xml"/><Relationship Id="rId7" Type="http://schemas.openxmlformats.org/officeDocument/2006/relationships/image" Target="../media/image59.svg"/><Relationship Id="rId2" Type="http://schemas.openxmlformats.org/officeDocument/2006/relationships/slideLayout" Target="../slideLayouts/slideLayout7.xml"/><Relationship Id="rId1" Type="http://schemas.openxmlformats.org/officeDocument/2006/relationships/tags" Target="../tags/tag20.xml"/><Relationship Id="rId6" Type="http://schemas.openxmlformats.org/officeDocument/2006/relationships/image" Target="../media/image58.png"/><Relationship Id="rId5" Type="http://schemas.openxmlformats.org/officeDocument/2006/relationships/image" Target="../media/image69.svg"/><Relationship Id="rId4" Type="http://schemas.openxmlformats.org/officeDocument/2006/relationships/image" Target="../media/image68.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tags" Target="../tags/tag3.xml"/><Relationship Id="rId6" Type="http://schemas.openxmlformats.org/officeDocument/2006/relationships/image" Target="../media/image7.jpeg"/><Relationship Id="rId5" Type="http://schemas.openxmlformats.org/officeDocument/2006/relationships/image" Target="../media/image6.sv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notesSlide" Target="../notesSlides/notesSlide20.xml"/><Relationship Id="rId7" Type="http://schemas.openxmlformats.org/officeDocument/2006/relationships/image" Target="../media/image55.svg"/><Relationship Id="rId2" Type="http://schemas.openxmlformats.org/officeDocument/2006/relationships/slideLayout" Target="../slideLayouts/slideLayout7.xml"/><Relationship Id="rId1" Type="http://schemas.openxmlformats.org/officeDocument/2006/relationships/tags" Target="../tags/tag21.xml"/><Relationship Id="rId6" Type="http://schemas.openxmlformats.org/officeDocument/2006/relationships/image" Target="../media/image54.png"/><Relationship Id="rId5" Type="http://schemas.openxmlformats.org/officeDocument/2006/relationships/image" Target="../media/image53.svg"/><Relationship Id="rId4" Type="http://schemas.openxmlformats.org/officeDocument/2006/relationships/image" Target="../media/image52.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7" Type="http://schemas.openxmlformats.org/officeDocument/2006/relationships/image" Target="../media/image55.svg"/><Relationship Id="rId2" Type="http://schemas.openxmlformats.org/officeDocument/2006/relationships/slideLayout" Target="../slideLayouts/slideLayout7.xml"/><Relationship Id="rId1" Type="http://schemas.openxmlformats.org/officeDocument/2006/relationships/tags" Target="../tags/tag22.xml"/><Relationship Id="rId6" Type="http://schemas.openxmlformats.org/officeDocument/2006/relationships/image" Target="../media/image54.png"/><Relationship Id="rId5" Type="http://schemas.openxmlformats.org/officeDocument/2006/relationships/image" Target="../media/image53.svg"/><Relationship Id="rId4" Type="http://schemas.openxmlformats.org/officeDocument/2006/relationships/image" Target="../media/image52.png"/></Relationships>
</file>

<file path=ppt/slides/_rels/slide22.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notesSlide" Target="../notesSlides/notesSlide22.xml"/><Relationship Id="rId7" Type="http://schemas.openxmlformats.org/officeDocument/2006/relationships/image" Target="../media/image55.svg"/><Relationship Id="rId2" Type="http://schemas.openxmlformats.org/officeDocument/2006/relationships/slideLayout" Target="../slideLayouts/slideLayout7.xml"/><Relationship Id="rId1" Type="http://schemas.openxmlformats.org/officeDocument/2006/relationships/tags" Target="../tags/tag23.xml"/><Relationship Id="rId6" Type="http://schemas.openxmlformats.org/officeDocument/2006/relationships/image" Target="../media/image54.png"/><Relationship Id="rId5" Type="http://schemas.openxmlformats.org/officeDocument/2006/relationships/image" Target="../media/image53.svg"/><Relationship Id="rId4" Type="http://schemas.openxmlformats.org/officeDocument/2006/relationships/image" Target="../media/image52.png"/></Relationships>
</file>

<file path=ppt/slides/_rels/slide23.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notesSlide" Target="../notesSlides/notesSlide23.xml"/><Relationship Id="rId7" Type="http://schemas.openxmlformats.org/officeDocument/2006/relationships/image" Target="../media/image73.svg"/><Relationship Id="rId2" Type="http://schemas.openxmlformats.org/officeDocument/2006/relationships/slideLayout" Target="../slideLayouts/slideLayout7.xml"/><Relationship Id="rId1" Type="http://schemas.openxmlformats.org/officeDocument/2006/relationships/tags" Target="../tags/tag24.xml"/><Relationship Id="rId6" Type="http://schemas.openxmlformats.org/officeDocument/2006/relationships/image" Target="../media/image72.png"/><Relationship Id="rId5" Type="http://schemas.openxmlformats.org/officeDocument/2006/relationships/image" Target="../media/image71.svg"/><Relationship Id="rId4" Type="http://schemas.openxmlformats.org/officeDocument/2006/relationships/image" Target="../media/image70.png"/></Relationships>
</file>

<file path=ppt/slides/_rels/slide24.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notesSlide" Target="../notesSlides/notesSlide24.xml"/><Relationship Id="rId7" Type="http://schemas.openxmlformats.org/officeDocument/2006/relationships/image" Target="../media/image73.svg"/><Relationship Id="rId2" Type="http://schemas.openxmlformats.org/officeDocument/2006/relationships/slideLayout" Target="../slideLayouts/slideLayout7.xml"/><Relationship Id="rId1" Type="http://schemas.openxmlformats.org/officeDocument/2006/relationships/tags" Target="../tags/tag25.xml"/><Relationship Id="rId6" Type="http://schemas.openxmlformats.org/officeDocument/2006/relationships/image" Target="../media/image72.png"/><Relationship Id="rId5" Type="http://schemas.openxmlformats.org/officeDocument/2006/relationships/image" Target="../media/image71.svg"/><Relationship Id="rId4" Type="http://schemas.openxmlformats.org/officeDocument/2006/relationships/image" Target="../media/image70.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7.xml"/><Relationship Id="rId1" Type="http://schemas.openxmlformats.org/officeDocument/2006/relationships/tags" Target="../tags/tag26.xml"/><Relationship Id="rId6" Type="http://schemas.openxmlformats.org/officeDocument/2006/relationships/image" Target="../media/image7.jpeg"/><Relationship Id="rId5" Type="http://schemas.openxmlformats.org/officeDocument/2006/relationships/image" Target="../media/image75.svg"/><Relationship Id="rId4" Type="http://schemas.openxmlformats.org/officeDocument/2006/relationships/image" Target="../media/image74.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7" Type="http://schemas.openxmlformats.org/officeDocument/2006/relationships/image" Target="../media/image57.svg"/><Relationship Id="rId2" Type="http://schemas.openxmlformats.org/officeDocument/2006/relationships/slideLayout" Target="../slideLayouts/slideLayout7.xml"/><Relationship Id="rId1" Type="http://schemas.openxmlformats.org/officeDocument/2006/relationships/tags" Target="../tags/tag27.xml"/><Relationship Id="rId6" Type="http://schemas.openxmlformats.org/officeDocument/2006/relationships/image" Target="../media/image56.png"/><Relationship Id="rId5" Type="http://schemas.openxmlformats.org/officeDocument/2006/relationships/image" Target="../media/image71.svg"/><Relationship Id="rId4" Type="http://schemas.openxmlformats.org/officeDocument/2006/relationships/image" Target="../media/image70.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7.xml"/><Relationship Id="rId1" Type="http://schemas.openxmlformats.org/officeDocument/2006/relationships/tags" Target="../tags/tag28.xml"/><Relationship Id="rId5" Type="http://schemas.openxmlformats.org/officeDocument/2006/relationships/image" Target="../media/image75.svg"/><Relationship Id="rId4" Type="http://schemas.openxmlformats.org/officeDocument/2006/relationships/image" Target="../media/image74.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7.xml"/><Relationship Id="rId1" Type="http://schemas.openxmlformats.org/officeDocument/2006/relationships/tags" Target="../tags/tag29.xml"/><Relationship Id="rId5" Type="http://schemas.openxmlformats.org/officeDocument/2006/relationships/image" Target="../media/image75.svg"/><Relationship Id="rId4" Type="http://schemas.openxmlformats.org/officeDocument/2006/relationships/image" Target="../media/image74.png"/></Relationships>
</file>

<file path=ppt/slides/_rels/slide29.xml.rels><?xml version="1.0" encoding="UTF-8" standalone="yes"?>
<Relationships xmlns="http://schemas.openxmlformats.org/package/2006/relationships"><Relationship Id="rId8" Type="http://schemas.openxmlformats.org/officeDocument/2006/relationships/image" Target="../media/image80.png"/><Relationship Id="rId3" Type="http://schemas.openxmlformats.org/officeDocument/2006/relationships/notesSlide" Target="../notesSlides/notesSlide29.xml"/><Relationship Id="rId7" Type="http://schemas.openxmlformats.org/officeDocument/2006/relationships/image" Target="../media/image79.svg"/><Relationship Id="rId2" Type="http://schemas.openxmlformats.org/officeDocument/2006/relationships/slideLayout" Target="../slideLayouts/slideLayout7.xml"/><Relationship Id="rId1" Type="http://schemas.openxmlformats.org/officeDocument/2006/relationships/tags" Target="../tags/tag30.xml"/><Relationship Id="rId6" Type="http://schemas.openxmlformats.org/officeDocument/2006/relationships/image" Target="../media/image78.png"/><Relationship Id="rId11" Type="http://schemas.openxmlformats.org/officeDocument/2006/relationships/image" Target="../media/image83.svg"/><Relationship Id="rId5" Type="http://schemas.openxmlformats.org/officeDocument/2006/relationships/image" Target="../media/image77.svg"/><Relationship Id="rId10" Type="http://schemas.openxmlformats.org/officeDocument/2006/relationships/image" Target="../media/image82.png"/><Relationship Id="rId4" Type="http://schemas.openxmlformats.org/officeDocument/2006/relationships/image" Target="../media/image76.png"/><Relationship Id="rId9" Type="http://schemas.openxmlformats.org/officeDocument/2006/relationships/image" Target="../media/image81.svg"/></Relationships>
</file>

<file path=ppt/slides/_rels/slide3.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17.svg"/><Relationship Id="rId3" Type="http://schemas.openxmlformats.org/officeDocument/2006/relationships/notesSlide" Target="../notesSlides/notesSlide3.xml"/><Relationship Id="rId7" Type="http://schemas.openxmlformats.org/officeDocument/2006/relationships/image" Target="../media/image11.svg"/><Relationship Id="rId12" Type="http://schemas.openxmlformats.org/officeDocument/2006/relationships/image" Target="../media/image16.png"/><Relationship Id="rId2" Type="http://schemas.openxmlformats.org/officeDocument/2006/relationships/slideLayout" Target="../slideLayouts/slideLayout7.xml"/><Relationship Id="rId1" Type="http://schemas.openxmlformats.org/officeDocument/2006/relationships/tags" Target="../tags/tag4.xml"/><Relationship Id="rId6" Type="http://schemas.openxmlformats.org/officeDocument/2006/relationships/image" Target="../media/image10.png"/><Relationship Id="rId11" Type="http://schemas.openxmlformats.org/officeDocument/2006/relationships/image" Target="../media/image15.svg"/><Relationship Id="rId5" Type="http://schemas.openxmlformats.org/officeDocument/2006/relationships/image" Target="../media/image9.svg"/><Relationship Id="rId10"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3.svg"/><Relationship Id="rId14" Type="http://schemas.openxmlformats.org/officeDocument/2006/relationships/image" Target="../media/image7.jpeg"/></Relationships>
</file>

<file path=ppt/slides/_rels/slide30.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notesSlide" Target="../notesSlides/notesSlide30.xml"/><Relationship Id="rId7" Type="http://schemas.openxmlformats.org/officeDocument/2006/relationships/image" Target="../media/image69.svg"/><Relationship Id="rId2" Type="http://schemas.openxmlformats.org/officeDocument/2006/relationships/slideLayout" Target="../slideLayouts/slideLayout7.xml"/><Relationship Id="rId1" Type="http://schemas.openxmlformats.org/officeDocument/2006/relationships/tags" Target="../tags/tag31.xml"/><Relationship Id="rId6" Type="http://schemas.openxmlformats.org/officeDocument/2006/relationships/image" Target="../media/image68.png"/><Relationship Id="rId5" Type="http://schemas.openxmlformats.org/officeDocument/2006/relationships/image" Target="../media/image73.svg"/><Relationship Id="rId10" Type="http://schemas.openxmlformats.org/officeDocument/2006/relationships/image" Target="../media/image7.jpeg"/><Relationship Id="rId4" Type="http://schemas.openxmlformats.org/officeDocument/2006/relationships/image" Target="../media/image72.png"/><Relationship Id="rId9" Type="http://schemas.openxmlformats.org/officeDocument/2006/relationships/image" Target="../media/image59.sv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7.xml"/><Relationship Id="rId1" Type="http://schemas.openxmlformats.org/officeDocument/2006/relationships/tags" Target="../tags/tag32.xml"/><Relationship Id="rId6" Type="http://schemas.openxmlformats.org/officeDocument/2006/relationships/image" Target="../media/image7.jpeg"/><Relationship Id="rId5" Type="http://schemas.openxmlformats.org/officeDocument/2006/relationships/image" Target="../media/image85.svg"/><Relationship Id="rId4" Type="http://schemas.openxmlformats.org/officeDocument/2006/relationships/image" Target="../media/image84.png"/></Relationships>
</file>

<file path=ppt/slides/_rels/slide32.xml.rels><?xml version="1.0" encoding="UTF-8" standalone="yes"?>
<Relationships xmlns="http://schemas.openxmlformats.org/package/2006/relationships"><Relationship Id="rId8" Type="http://schemas.openxmlformats.org/officeDocument/2006/relationships/image" Target="../media/image90.png"/><Relationship Id="rId13" Type="http://schemas.openxmlformats.org/officeDocument/2006/relationships/image" Target="../media/image95.svg"/><Relationship Id="rId18" Type="http://schemas.openxmlformats.org/officeDocument/2006/relationships/image" Target="../media/image100.png"/><Relationship Id="rId26" Type="http://schemas.openxmlformats.org/officeDocument/2006/relationships/image" Target="../media/image7.jpeg"/><Relationship Id="rId3" Type="http://schemas.openxmlformats.org/officeDocument/2006/relationships/notesSlide" Target="../notesSlides/notesSlide32.xml"/><Relationship Id="rId21" Type="http://schemas.openxmlformats.org/officeDocument/2006/relationships/image" Target="../media/image103.svg"/><Relationship Id="rId7" Type="http://schemas.openxmlformats.org/officeDocument/2006/relationships/image" Target="../media/image89.svg"/><Relationship Id="rId12" Type="http://schemas.openxmlformats.org/officeDocument/2006/relationships/image" Target="../media/image94.png"/><Relationship Id="rId17" Type="http://schemas.openxmlformats.org/officeDocument/2006/relationships/image" Target="../media/image99.svg"/><Relationship Id="rId25" Type="http://schemas.openxmlformats.org/officeDocument/2006/relationships/image" Target="../media/image107.svg"/><Relationship Id="rId2" Type="http://schemas.openxmlformats.org/officeDocument/2006/relationships/slideLayout" Target="../slideLayouts/slideLayout7.xml"/><Relationship Id="rId16" Type="http://schemas.openxmlformats.org/officeDocument/2006/relationships/image" Target="../media/image98.png"/><Relationship Id="rId20" Type="http://schemas.openxmlformats.org/officeDocument/2006/relationships/image" Target="../media/image102.png"/><Relationship Id="rId1" Type="http://schemas.openxmlformats.org/officeDocument/2006/relationships/tags" Target="../tags/tag33.xml"/><Relationship Id="rId6" Type="http://schemas.openxmlformats.org/officeDocument/2006/relationships/image" Target="../media/image88.png"/><Relationship Id="rId11" Type="http://schemas.openxmlformats.org/officeDocument/2006/relationships/image" Target="../media/image93.svg"/><Relationship Id="rId24" Type="http://schemas.openxmlformats.org/officeDocument/2006/relationships/image" Target="../media/image106.png"/><Relationship Id="rId5" Type="http://schemas.openxmlformats.org/officeDocument/2006/relationships/image" Target="../media/image87.svg"/><Relationship Id="rId15" Type="http://schemas.openxmlformats.org/officeDocument/2006/relationships/image" Target="../media/image97.svg"/><Relationship Id="rId23" Type="http://schemas.openxmlformats.org/officeDocument/2006/relationships/image" Target="../media/image105.svg"/><Relationship Id="rId10" Type="http://schemas.openxmlformats.org/officeDocument/2006/relationships/image" Target="../media/image92.png"/><Relationship Id="rId19" Type="http://schemas.openxmlformats.org/officeDocument/2006/relationships/image" Target="../media/image101.svg"/><Relationship Id="rId4" Type="http://schemas.openxmlformats.org/officeDocument/2006/relationships/image" Target="../media/image86.png"/><Relationship Id="rId9" Type="http://schemas.openxmlformats.org/officeDocument/2006/relationships/image" Target="../media/image91.svg"/><Relationship Id="rId14" Type="http://schemas.openxmlformats.org/officeDocument/2006/relationships/image" Target="../media/image96.png"/><Relationship Id="rId22" Type="http://schemas.openxmlformats.org/officeDocument/2006/relationships/image" Target="../media/image104.png"/></Relationships>
</file>

<file path=ppt/slides/_rels/slide33.xml.rels><?xml version="1.0" encoding="UTF-8" standalone="yes"?>
<Relationships xmlns="http://schemas.openxmlformats.org/package/2006/relationships"><Relationship Id="rId8" Type="http://schemas.openxmlformats.org/officeDocument/2006/relationships/image" Target="../media/image112.png"/><Relationship Id="rId13" Type="http://schemas.openxmlformats.org/officeDocument/2006/relationships/image" Target="../media/image117.png"/><Relationship Id="rId18" Type="http://schemas.openxmlformats.org/officeDocument/2006/relationships/image" Target="../media/image122.svg"/><Relationship Id="rId3" Type="http://schemas.openxmlformats.org/officeDocument/2006/relationships/notesSlide" Target="../notesSlides/notesSlide33.xml"/><Relationship Id="rId7" Type="http://schemas.openxmlformats.org/officeDocument/2006/relationships/image" Target="../media/image111.svg"/><Relationship Id="rId12" Type="http://schemas.openxmlformats.org/officeDocument/2006/relationships/image" Target="../media/image116.svg"/><Relationship Id="rId17" Type="http://schemas.openxmlformats.org/officeDocument/2006/relationships/image" Target="../media/image121.png"/><Relationship Id="rId2" Type="http://schemas.openxmlformats.org/officeDocument/2006/relationships/slideLayout" Target="../slideLayouts/slideLayout7.xml"/><Relationship Id="rId16" Type="http://schemas.openxmlformats.org/officeDocument/2006/relationships/image" Target="../media/image120.svg"/><Relationship Id="rId1" Type="http://schemas.openxmlformats.org/officeDocument/2006/relationships/tags" Target="../tags/tag34.xml"/><Relationship Id="rId6" Type="http://schemas.openxmlformats.org/officeDocument/2006/relationships/image" Target="../media/image110.png"/><Relationship Id="rId11" Type="http://schemas.openxmlformats.org/officeDocument/2006/relationships/image" Target="../media/image115.svg"/><Relationship Id="rId5" Type="http://schemas.openxmlformats.org/officeDocument/2006/relationships/image" Target="../media/image109.svg"/><Relationship Id="rId15" Type="http://schemas.openxmlformats.org/officeDocument/2006/relationships/image" Target="../media/image119.png"/><Relationship Id="rId10" Type="http://schemas.openxmlformats.org/officeDocument/2006/relationships/image" Target="../media/image114.png"/><Relationship Id="rId19" Type="http://schemas.openxmlformats.org/officeDocument/2006/relationships/image" Target="../media/image7.jpeg"/><Relationship Id="rId4" Type="http://schemas.openxmlformats.org/officeDocument/2006/relationships/image" Target="../media/image108.png"/><Relationship Id="rId9" Type="http://schemas.openxmlformats.org/officeDocument/2006/relationships/image" Target="../media/image113.svg"/><Relationship Id="rId14" Type="http://schemas.openxmlformats.org/officeDocument/2006/relationships/image" Target="../media/image118.svg"/></Relationships>
</file>

<file path=ppt/slides/_rels/slide4.xml.rels><?xml version="1.0" encoding="UTF-8" standalone="yes"?>
<Relationships xmlns="http://schemas.openxmlformats.org/package/2006/relationships"><Relationship Id="rId8" Type="http://schemas.openxmlformats.org/officeDocument/2006/relationships/image" Target="../media/image22.svg"/><Relationship Id="rId13" Type="http://schemas.openxmlformats.org/officeDocument/2006/relationships/image" Target="../media/image27.png"/><Relationship Id="rId3" Type="http://schemas.openxmlformats.org/officeDocument/2006/relationships/notesSlide" Target="../notesSlides/notesSlide4.xml"/><Relationship Id="rId7" Type="http://schemas.openxmlformats.org/officeDocument/2006/relationships/image" Target="../media/image21.png"/><Relationship Id="rId12" Type="http://schemas.openxmlformats.org/officeDocument/2006/relationships/image" Target="../media/image26.svg"/><Relationship Id="rId2" Type="http://schemas.openxmlformats.org/officeDocument/2006/relationships/slideLayout" Target="../slideLayouts/slideLayout7.xml"/><Relationship Id="rId16" Type="http://schemas.openxmlformats.org/officeDocument/2006/relationships/image" Target="../media/image7.jpeg"/><Relationship Id="rId1" Type="http://schemas.openxmlformats.org/officeDocument/2006/relationships/tags" Target="../tags/tag5.xml"/><Relationship Id="rId6" Type="http://schemas.openxmlformats.org/officeDocument/2006/relationships/image" Target="../media/image20.png"/><Relationship Id="rId11" Type="http://schemas.openxmlformats.org/officeDocument/2006/relationships/image" Target="../media/image25.png"/><Relationship Id="rId5" Type="http://schemas.openxmlformats.org/officeDocument/2006/relationships/image" Target="../media/image19.svg"/><Relationship Id="rId15" Type="http://schemas.openxmlformats.org/officeDocument/2006/relationships/image" Target="../media/image29.png"/><Relationship Id="rId10" Type="http://schemas.openxmlformats.org/officeDocument/2006/relationships/image" Target="../media/image24.svg"/><Relationship Id="rId4" Type="http://schemas.openxmlformats.org/officeDocument/2006/relationships/image" Target="../media/image18.png"/><Relationship Id="rId9" Type="http://schemas.openxmlformats.org/officeDocument/2006/relationships/image" Target="../media/image23.png"/><Relationship Id="rId14" Type="http://schemas.openxmlformats.org/officeDocument/2006/relationships/image" Target="../media/image28.svg"/></Relationships>
</file>

<file path=ppt/slides/_rels/slide5.xml.rels><?xml version="1.0" encoding="UTF-8" standalone="yes"?>
<Relationships xmlns="http://schemas.openxmlformats.org/package/2006/relationships"><Relationship Id="rId8" Type="http://schemas.openxmlformats.org/officeDocument/2006/relationships/image" Target="../media/image34.png"/><Relationship Id="rId13" Type="http://schemas.openxmlformats.org/officeDocument/2006/relationships/image" Target="../media/image39.svg"/><Relationship Id="rId18" Type="http://schemas.openxmlformats.org/officeDocument/2006/relationships/image" Target="../media/image44.png"/><Relationship Id="rId3" Type="http://schemas.openxmlformats.org/officeDocument/2006/relationships/notesSlide" Target="../notesSlides/notesSlide5.xml"/><Relationship Id="rId21" Type="http://schemas.openxmlformats.org/officeDocument/2006/relationships/image" Target="../media/image47.png"/><Relationship Id="rId7" Type="http://schemas.openxmlformats.org/officeDocument/2006/relationships/image" Target="../media/image33.svg"/><Relationship Id="rId12" Type="http://schemas.openxmlformats.org/officeDocument/2006/relationships/image" Target="../media/image38.png"/><Relationship Id="rId17" Type="http://schemas.openxmlformats.org/officeDocument/2006/relationships/image" Target="../media/image43.svg"/><Relationship Id="rId2" Type="http://schemas.openxmlformats.org/officeDocument/2006/relationships/slideLayout" Target="../slideLayouts/slideLayout7.xml"/><Relationship Id="rId16" Type="http://schemas.openxmlformats.org/officeDocument/2006/relationships/image" Target="../media/image42.png"/><Relationship Id="rId20" Type="http://schemas.openxmlformats.org/officeDocument/2006/relationships/image" Target="../media/image46.svg"/><Relationship Id="rId1" Type="http://schemas.openxmlformats.org/officeDocument/2006/relationships/tags" Target="../tags/tag6.xml"/><Relationship Id="rId6" Type="http://schemas.openxmlformats.org/officeDocument/2006/relationships/image" Target="../media/image32.png"/><Relationship Id="rId11" Type="http://schemas.openxmlformats.org/officeDocument/2006/relationships/image" Target="../media/image37.svg"/><Relationship Id="rId5" Type="http://schemas.openxmlformats.org/officeDocument/2006/relationships/image" Target="../media/image31.svg"/><Relationship Id="rId15" Type="http://schemas.openxmlformats.org/officeDocument/2006/relationships/image" Target="../media/image41.svg"/><Relationship Id="rId10" Type="http://schemas.openxmlformats.org/officeDocument/2006/relationships/image" Target="../media/image36.png"/><Relationship Id="rId19" Type="http://schemas.openxmlformats.org/officeDocument/2006/relationships/image" Target="../media/image45.svg"/><Relationship Id="rId4" Type="http://schemas.openxmlformats.org/officeDocument/2006/relationships/image" Target="../media/image30.png"/><Relationship Id="rId9" Type="http://schemas.openxmlformats.org/officeDocument/2006/relationships/image" Target="../media/image35.svg"/><Relationship Id="rId14" Type="http://schemas.openxmlformats.org/officeDocument/2006/relationships/image" Target="../media/image40.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7" Type="http://schemas.openxmlformats.org/officeDocument/2006/relationships/image" Target="../media/image7.jpeg"/><Relationship Id="rId2" Type="http://schemas.openxmlformats.org/officeDocument/2006/relationships/slideLayout" Target="../slideLayouts/slideLayout7.xml"/><Relationship Id="rId1" Type="http://schemas.openxmlformats.org/officeDocument/2006/relationships/tags" Target="../tags/tag7.xml"/><Relationship Id="rId6" Type="http://schemas.openxmlformats.org/officeDocument/2006/relationships/image" Target="../media/image47.png"/><Relationship Id="rId5" Type="http://schemas.openxmlformats.org/officeDocument/2006/relationships/image" Target="../media/image49.svg"/><Relationship Id="rId4" Type="http://schemas.openxmlformats.org/officeDocument/2006/relationships/image" Target="../media/image48.png"/></Relationships>
</file>

<file path=ppt/slides/_rels/slide7.xml.rels><?xml version="1.0" encoding="UTF-8" standalone="yes"?>
<Relationships xmlns="http://schemas.openxmlformats.org/package/2006/relationships"><Relationship Id="rId8" Type="http://schemas.openxmlformats.org/officeDocument/2006/relationships/image" Target="../media/image33.svg"/><Relationship Id="rId13" Type="http://schemas.openxmlformats.org/officeDocument/2006/relationships/image" Target="../media/image38.png"/><Relationship Id="rId18" Type="http://schemas.openxmlformats.org/officeDocument/2006/relationships/image" Target="../media/image43.svg"/><Relationship Id="rId3" Type="http://schemas.openxmlformats.org/officeDocument/2006/relationships/notesSlide" Target="../notesSlides/notesSlide7.xml"/><Relationship Id="rId21" Type="http://schemas.openxmlformats.org/officeDocument/2006/relationships/image" Target="../media/image46.svg"/><Relationship Id="rId7" Type="http://schemas.openxmlformats.org/officeDocument/2006/relationships/image" Target="../media/image32.png"/><Relationship Id="rId12" Type="http://schemas.openxmlformats.org/officeDocument/2006/relationships/image" Target="../media/image37.svg"/><Relationship Id="rId17" Type="http://schemas.openxmlformats.org/officeDocument/2006/relationships/image" Target="../media/image42.png"/><Relationship Id="rId25" Type="http://schemas.openxmlformats.org/officeDocument/2006/relationships/image" Target="../media/image51.svg"/><Relationship Id="rId2" Type="http://schemas.openxmlformats.org/officeDocument/2006/relationships/slideLayout" Target="../slideLayouts/slideLayout7.xml"/><Relationship Id="rId16" Type="http://schemas.openxmlformats.org/officeDocument/2006/relationships/image" Target="../media/image41.svg"/><Relationship Id="rId20" Type="http://schemas.openxmlformats.org/officeDocument/2006/relationships/image" Target="../media/image45.svg"/><Relationship Id="rId1" Type="http://schemas.openxmlformats.org/officeDocument/2006/relationships/tags" Target="../tags/tag8.xml"/><Relationship Id="rId6" Type="http://schemas.openxmlformats.org/officeDocument/2006/relationships/image" Target="../media/image31.svg"/><Relationship Id="rId11" Type="http://schemas.openxmlformats.org/officeDocument/2006/relationships/image" Target="../media/image36.png"/><Relationship Id="rId24" Type="http://schemas.openxmlformats.org/officeDocument/2006/relationships/image" Target="../media/image50.png"/><Relationship Id="rId5" Type="http://schemas.openxmlformats.org/officeDocument/2006/relationships/image" Target="../media/image30.png"/><Relationship Id="rId15" Type="http://schemas.openxmlformats.org/officeDocument/2006/relationships/image" Target="../media/image40.png"/><Relationship Id="rId23" Type="http://schemas.openxmlformats.org/officeDocument/2006/relationships/image" Target="../media/image20.png"/><Relationship Id="rId10" Type="http://schemas.openxmlformats.org/officeDocument/2006/relationships/image" Target="../media/image35.svg"/><Relationship Id="rId19" Type="http://schemas.openxmlformats.org/officeDocument/2006/relationships/image" Target="../media/image44.png"/><Relationship Id="rId4" Type="http://schemas.openxmlformats.org/officeDocument/2006/relationships/audio" Target="../media/audio1.wav"/><Relationship Id="rId9" Type="http://schemas.openxmlformats.org/officeDocument/2006/relationships/image" Target="../media/image34.png"/><Relationship Id="rId14" Type="http://schemas.openxmlformats.org/officeDocument/2006/relationships/image" Target="../media/image39.svg"/><Relationship Id="rId22" Type="http://schemas.openxmlformats.org/officeDocument/2006/relationships/image" Target="../media/image47.png"/></Relationships>
</file>

<file path=ppt/slides/_rels/slide8.xml.rels><?xml version="1.0" encoding="UTF-8" standalone="yes"?>
<Relationships xmlns="http://schemas.openxmlformats.org/package/2006/relationships"><Relationship Id="rId8" Type="http://schemas.openxmlformats.org/officeDocument/2006/relationships/image" Target="../media/image33.svg"/><Relationship Id="rId13" Type="http://schemas.openxmlformats.org/officeDocument/2006/relationships/image" Target="../media/image38.png"/><Relationship Id="rId18" Type="http://schemas.openxmlformats.org/officeDocument/2006/relationships/image" Target="../media/image43.svg"/><Relationship Id="rId3" Type="http://schemas.openxmlformats.org/officeDocument/2006/relationships/notesSlide" Target="../notesSlides/notesSlide8.xml"/><Relationship Id="rId21" Type="http://schemas.openxmlformats.org/officeDocument/2006/relationships/image" Target="../media/image46.svg"/><Relationship Id="rId7" Type="http://schemas.openxmlformats.org/officeDocument/2006/relationships/image" Target="../media/image32.png"/><Relationship Id="rId12" Type="http://schemas.openxmlformats.org/officeDocument/2006/relationships/image" Target="../media/image37.svg"/><Relationship Id="rId17" Type="http://schemas.openxmlformats.org/officeDocument/2006/relationships/image" Target="../media/image42.png"/><Relationship Id="rId25" Type="http://schemas.openxmlformats.org/officeDocument/2006/relationships/image" Target="../media/image51.svg"/><Relationship Id="rId2" Type="http://schemas.openxmlformats.org/officeDocument/2006/relationships/slideLayout" Target="../slideLayouts/slideLayout7.xml"/><Relationship Id="rId16" Type="http://schemas.openxmlformats.org/officeDocument/2006/relationships/image" Target="../media/image41.svg"/><Relationship Id="rId20" Type="http://schemas.openxmlformats.org/officeDocument/2006/relationships/image" Target="../media/image45.svg"/><Relationship Id="rId1" Type="http://schemas.openxmlformats.org/officeDocument/2006/relationships/tags" Target="../tags/tag9.xml"/><Relationship Id="rId6" Type="http://schemas.openxmlformats.org/officeDocument/2006/relationships/image" Target="../media/image31.svg"/><Relationship Id="rId11" Type="http://schemas.openxmlformats.org/officeDocument/2006/relationships/image" Target="../media/image36.png"/><Relationship Id="rId24" Type="http://schemas.openxmlformats.org/officeDocument/2006/relationships/image" Target="../media/image50.png"/><Relationship Id="rId5" Type="http://schemas.openxmlformats.org/officeDocument/2006/relationships/image" Target="../media/image30.png"/><Relationship Id="rId15" Type="http://schemas.openxmlformats.org/officeDocument/2006/relationships/image" Target="../media/image40.png"/><Relationship Id="rId23" Type="http://schemas.openxmlformats.org/officeDocument/2006/relationships/image" Target="../media/image20.png"/><Relationship Id="rId10" Type="http://schemas.openxmlformats.org/officeDocument/2006/relationships/image" Target="../media/image35.svg"/><Relationship Id="rId19" Type="http://schemas.openxmlformats.org/officeDocument/2006/relationships/image" Target="../media/image44.png"/><Relationship Id="rId4" Type="http://schemas.openxmlformats.org/officeDocument/2006/relationships/audio" Target="../media/audio1.wav"/><Relationship Id="rId9" Type="http://schemas.openxmlformats.org/officeDocument/2006/relationships/image" Target="../media/image34.png"/><Relationship Id="rId14" Type="http://schemas.openxmlformats.org/officeDocument/2006/relationships/image" Target="../media/image39.svg"/><Relationship Id="rId22" Type="http://schemas.openxmlformats.org/officeDocument/2006/relationships/image" Target="../media/image47.png"/></Relationships>
</file>

<file path=ppt/slides/_rels/slide9.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notesSlide" Target="../notesSlides/notesSlide9.xml"/><Relationship Id="rId7" Type="http://schemas.openxmlformats.org/officeDocument/2006/relationships/image" Target="../media/image55.svg"/><Relationship Id="rId12" Type="http://schemas.openxmlformats.org/officeDocument/2006/relationships/image" Target="../media/image7.jpeg"/><Relationship Id="rId2" Type="http://schemas.openxmlformats.org/officeDocument/2006/relationships/slideLayout" Target="../slideLayouts/slideLayout7.xml"/><Relationship Id="rId1" Type="http://schemas.openxmlformats.org/officeDocument/2006/relationships/tags" Target="../tags/tag10.xml"/><Relationship Id="rId6" Type="http://schemas.openxmlformats.org/officeDocument/2006/relationships/image" Target="../media/image54.png"/><Relationship Id="rId11" Type="http://schemas.openxmlformats.org/officeDocument/2006/relationships/image" Target="../media/image59.svg"/><Relationship Id="rId5" Type="http://schemas.openxmlformats.org/officeDocument/2006/relationships/image" Target="../media/image53.svg"/><Relationship Id="rId10" Type="http://schemas.openxmlformats.org/officeDocument/2006/relationships/image" Target="../media/image58.png"/><Relationship Id="rId4" Type="http://schemas.openxmlformats.org/officeDocument/2006/relationships/image" Target="../media/image52.png"/><Relationship Id="rId9" Type="http://schemas.openxmlformats.org/officeDocument/2006/relationships/image" Target="../media/image57.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67"/>
        <p:cNvGrpSpPr/>
        <p:nvPr/>
      </p:nvGrpSpPr>
      <p:grpSpPr>
        <a:xfrm>
          <a:off x="0" y="0"/>
          <a:ext cx="0" cy="0"/>
          <a:chOff x="0" y="0"/>
          <a:chExt cx="0" cy="0"/>
        </a:xfrm>
      </p:grpSpPr>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5" name="Subtitle 2"/>
          <p:cNvSpPr>
            <a:spLocks noGrp="1"/>
          </p:cNvSpPr>
          <p:nvPr/>
        </p:nvSpPr>
        <p:spPr>
          <a:xfrm>
            <a:off x="1524000" y="3657034"/>
            <a:ext cx="9144000" cy="1144133"/>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buClrTx/>
              <a:defRPr/>
            </a:pPr>
            <a:endParaRPr lang="en-US" dirty="0">
              <a:solidFill>
                <a:prstClr val="black"/>
              </a:solidFill>
              <a:latin typeface="ScolaScript_N" panose="00000400000000000000" pitchFamily="2" charset="0"/>
            </a:endParaRPr>
          </a:p>
        </p:txBody>
      </p:sp>
      <p:sp>
        <p:nvSpPr>
          <p:cNvPr id="6" name="Rectangle 5"/>
          <p:cNvSpPr/>
          <p:nvPr/>
        </p:nvSpPr>
        <p:spPr>
          <a:xfrm>
            <a:off x="341811" y="6173846"/>
            <a:ext cx="11508378" cy="584775"/>
          </a:xfrm>
          <a:prstGeom prst="rect">
            <a:avLst/>
          </a:prstGeom>
        </p:spPr>
        <p:txBody>
          <a:bodyPr wrap="square">
            <a:spAutoFit/>
          </a:bodyPr>
          <a:lstStyle/>
          <a:p>
            <a:pPr algn="ctr">
              <a:lnSpc>
                <a:spcPts val="1200"/>
              </a:lnSpc>
              <a:buClrTx/>
              <a:buFontTx/>
              <a:buNone/>
              <a:defRPr/>
            </a:pPr>
            <a:r>
              <a:rPr lang="fr-FR" sz="900" kern="1200">
                <a:solidFill>
                  <a:srgbClr val="3C3C3B"/>
                </a:solidFill>
                <a:latin typeface="Neo Sans" pitchFamily="2" charset="0"/>
                <a:ea typeface="+mn-ea"/>
              </a:rPr>
              <a:t>Ce matériel a pu être réalisé grâce au soutien généreux du peuple américain à travers l’Agence des États-Unis pour le Développement International (USAID). Son contenu relève de la responsabilité de QITABI 2 et ne reflète pas nécessairement les points de vue de l’USAID ou du Gouvernement américain. Ce matériel est réalisé par les experts au Centre de Recherche et de Développement Pédagogiques (CRDP) grâce au soutien du projet QITABI 2 financé par l’USAID.</a:t>
            </a:r>
          </a:p>
          <a:p>
            <a:pPr>
              <a:lnSpc>
                <a:spcPts val="1200"/>
              </a:lnSpc>
              <a:buClrTx/>
              <a:buFontTx/>
              <a:buNone/>
              <a:defRPr/>
            </a:pPr>
            <a:endParaRPr lang="fr-FR" sz="1800" kern="1200" dirty="0">
              <a:solidFill>
                <a:prstClr val="black"/>
              </a:solidFill>
              <a:latin typeface="ScolaScript_N" panose="00000400000000000000" pitchFamily="2" charset="0"/>
              <a:ea typeface="+mn-ea"/>
            </a:endParaRPr>
          </a:p>
        </p:txBody>
      </p:sp>
      <p:pic>
        <p:nvPicPr>
          <p:cNvPr id="10" name="Picture 9">
            <a:extLst>
              <a:ext uri="{FF2B5EF4-FFF2-40B4-BE49-F238E27FC236}">
                <a16:creationId xmlns:a16="http://schemas.microsoft.com/office/drawing/2014/main" id="{F7947DFE-4707-489B-9A4A-D914265B18E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39420" y="5305678"/>
            <a:ext cx="5913159" cy="774192"/>
          </a:xfrm>
          <a:prstGeom prst="rect">
            <a:avLst/>
          </a:prstGeom>
        </p:spPr>
      </p:pic>
      <p:sp>
        <p:nvSpPr>
          <p:cNvPr id="11" name="Rectangle 10">
            <a:extLst>
              <a:ext uri="{FF2B5EF4-FFF2-40B4-BE49-F238E27FC236}">
                <a16:creationId xmlns:a16="http://schemas.microsoft.com/office/drawing/2014/main" id="{0AF4DAB3-8F5A-46D3-BD6D-7DCAD056CFFB}"/>
              </a:ext>
            </a:extLst>
          </p:cNvPr>
          <p:cNvSpPr/>
          <p:nvPr/>
        </p:nvSpPr>
        <p:spPr>
          <a:xfrm>
            <a:off x="-1861" y="3436483"/>
            <a:ext cx="7878764" cy="730328"/>
          </a:xfrm>
          <a:prstGeom prst="rect">
            <a:avLst/>
          </a:prstGeom>
          <a:solidFill>
            <a:srgbClr val="4472C4">
              <a:lumMod val="20000"/>
              <a:lumOff val="80000"/>
            </a:srgbClr>
          </a:solidFill>
          <a:ln w="12700" cap="flat" cmpd="sng" algn="ctr">
            <a:solidFill>
              <a:srgbClr val="4472C4">
                <a:lumMod val="20000"/>
                <a:lumOff val="80000"/>
              </a:srgbClr>
            </a:solidFill>
            <a:prstDash val="solid"/>
            <a:miter lim="800000"/>
          </a:ln>
          <a:effectLst/>
        </p:spPr>
        <p:txBody>
          <a:bodyPr rtlCol="0" anchor="ctr"/>
          <a:lstStyle/>
          <a:p>
            <a:pPr marL="182880" marR="0" lvl="0" indent="0" algn="l" defTabSz="914400" rtl="0" eaLnBrk="1" fontAlgn="auto" latinLnBrk="0" hangingPunct="1">
              <a:lnSpc>
                <a:spcPct val="100000"/>
              </a:lnSpc>
              <a:spcBef>
                <a:spcPts val="0"/>
              </a:spcBef>
              <a:spcAft>
                <a:spcPts val="0"/>
              </a:spcAft>
              <a:buClrTx/>
              <a:buSzTx/>
              <a:buFontTx/>
              <a:buNone/>
              <a:tabLst/>
              <a:defRPr/>
            </a:pPr>
            <a:r>
              <a:rPr kumimoji="0" lang="fr-FR" sz="4000" b="0" i="0" u="none" strike="noStrike" kern="0" cap="none" spc="0" normalizeH="0" baseline="0" noProof="0" dirty="0">
                <a:ln>
                  <a:noFill/>
                </a:ln>
                <a:solidFill>
                  <a:srgbClr val="002060"/>
                </a:solidFill>
                <a:effectLst/>
                <a:uLnTx/>
                <a:uFillTx/>
                <a:latin typeface="ScolaScript_N" panose="00000400000000000000" pitchFamily="2" charset="0"/>
                <a:ea typeface="+mn-lt"/>
                <a:cs typeface="Calibri" panose="020F0502020204030204"/>
                <a:sym typeface="Arial"/>
              </a:rPr>
              <a:t>C</a:t>
            </a:r>
            <a:r>
              <a:rPr kumimoji="0" lang="fr-FR" sz="4000" b="0" i="0" u="none" strike="noStrike" kern="0" cap="none" spc="0" normalizeH="0" baseline="0" noProof="0" dirty="0">
                <a:ln>
                  <a:noFill/>
                </a:ln>
                <a:solidFill>
                  <a:srgbClr val="002060"/>
                </a:solidFill>
                <a:effectLst/>
                <a:uLnTx/>
                <a:uFillTx/>
                <a:latin typeface="ScolaScript_N" panose="00000400000000000000" pitchFamily="2" charset="0"/>
                <a:ea typeface="+mn-ea"/>
                <a:cs typeface="Calibri"/>
                <a:sym typeface="Arial"/>
              </a:rPr>
              <a:t>lasse</a:t>
            </a:r>
            <a:r>
              <a:rPr kumimoji="0" lang="fr-FR" sz="4400" b="0" i="0" u="none" strike="noStrike" kern="0" cap="none" spc="0" normalizeH="0" baseline="0" noProof="0" dirty="0">
                <a:ln>
                  <a:noFill/>
                </a:ln>
                <a:solidFill>
                  <a:srgbClr val="002060"/>
                </a:solidFill>
                <a:effectLst/>
                <a:uLnTx/>
                <a:uFillTx/>
                <a:latin typeface="ScolaScript_N" panose="00000400000000000000" pitchFamily="2" charset="0"/>
                <a:ea typeface="+mn-ea"/>
                <a:cs typeface="Calibri"/>
                <a:sym typeface="Arial"/>
              </a:rPr>
              <a:t> : EB3 – Leçon 1</a:t>
            </a:r>
            <a:endParaRPr kumimoji="0" lang="en-US" sz="4400" b="0" i="0" u="none" strike="noStrike" kern="0" cap="none" spc="0" normalizeH="0" baseline="0" noProof="0" dirty="0">
              <a:ln>
                <a:noFill/>
              </a:ln>
              <a:solidFill>
                <a:srgbClr val="002060"/>
              </a:solidFill>
              <a:effectLst/>
              <a:uLnTx/>
              <a:uFillTx/>
              <a:latin typeface="ScolaScript_N" panose="00000400000000000000" pitchFamily="2" charset="0"/>
              <a:ea typeface="+mn-ea"/>
              <a:cs typeface="Calibri"/>
              <a:sym typeface="Arial"/>
            </a:endParaRPr>
          </a:p>
        </p:txBody>
      </p:sp>
      <p:cxnSp>
        <p:nvCxnSpPr>
          <p:cNvPr id="12" name="Straight Connector 11">
            <a:extLst>
              <a:ext uri="{FF2B5EF4-FFF2-40B4-BE49-F238E27FC236}">
                <a16:creationId xmlns:a16="http://schemas.microsoft.com/office/drawing/2014/main" id="{7AD541CF-9F3F-49EF-93E3-D1D88A750894}"/>
              </a:ext>
            </a:extLst>
          </p:cNvPr>
          <p:cNvCxnSpPr/>
          <p:nvPr/>
        </p:nvCxnSpPr>
        <p:spPr>
          <a:xfrm>
            <a:off x="3239589" y="1122363"/>
            <a:ext cx="5712822" cy="0"/>
          </a:xfrm>
          <a:prstGeom prst="line">
            <a:avLst/>
          </a:prstGeom>
          <a:ln w="28575">
            <a:solidFill>
              <a:srgbClr val="5B8CC1"/>
            </a:solidFill>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E5175426-98A0-41AE-AA0B-5842EE97A1A7}"/>
              </a:ext>
            </a:extLst>
          </p:cNvPr>
          <p:cNvSpPr/>
          <p:nvPr/>
        </p:nvSpPr>
        <p:spPr>
          <a:xfrm>
            <a:off x="-1861" y="2382908"/>
            <a:ext cx="7878764" cy="1053738"/>
          </a:xfrm>
          <a:prstGeom prst="rect">
            <a:avLst/>
          </a:prstGeom>
          <a:solidFill>
            <a:srgbClr val="578CC3"/>
          </a:solidFill>
          <a:ln w="12700" cap="flat" cmpd="sng" algn="ctr">
            <a:solidFill>
              <a:srgbClr val="578CC3"/>
            </a:solidFill>
            <a:prstDash val="solid"/>
            <a:miter lim="800000"/>
          </a:ln>
          <a:effectLst/>
        </p:spPr>
        <p:txBody>
          <a:bodyPr lIns="91440" tIns="45720" rIns="91440" bIns="45720" rtlCol="0" anchor="ctr"/>
          <a:lstStyle/>
          <a:p>
            <a:pPr marL="182880" marR="0" lvl="0" indent="0" algn="l" defTabSz="914400" rtl="0" eaLnBrk="1" fontAlgn="auto" latinLnBrk="0" hangingPunct="1">
              <a:lnSpc>
                <a:spcPct val="100000"/>
              </a:lnSpc>
              <a:spcBef>
                <a:spcPts val="0"/>
              </a:spcBef>
              <a:spcAft>
                <a:spcPts val="0"/>
              </a:spcAft>
              <a:buClrTx/>
              <a:buSzTx/>
              <a:buFontTx/>
              <a:buNone/>
              <a:tabLst>
                <a:tab pos="1773238" algn="l"/>
              </a:tabLst>
              <a:defRPr/>
            </a:pPr>
            <a:r>
              <a:rPr kumimoji="0" lang="fr-FR" sz="4000" b="1" i="0" u="none" strike="noStrike" kern="0" cap="none" spc="0" normalizeH="0" baseline="0" noProof="0" dirty="0">
                <a:ln>
                  <a:noFill/>
                </a:ln>
                <a:solidFill>
                  <a:prstClr val="white"/>
                </a:solidFill>
                <a:effectLst/>
                <a:uLnTx/>
                <a:uFillTx/>
                <a:latin typeface="ScolaScript_N" panose="00000400000000000000" pitchFamily="2" charset="0"/>
                <a:ea typeface="+mn-lt"/>
                <a:cs typeface="Calibri" panose="020F0502020204030204"/>
                <a:sym typeface="Arial"/>
              </a:rPr>
              <a:t>Unité 1 : La rentrée des classes</a:t>
            </a:r>
            <a:endParaRPr kumimoji="0" lang="en-US" sz="1600" b="1" i="0" u="none" strike="noStrike" kern="0" cap="none" spc="0" normalizeH="0" baseline="0" noProof="0" dirty="0">
              <a:ln>
                <a:noFill/>
              </a:ln>
              <a:solidFill>
                <a:prstClr val="white"/>
              </a:solidFill>
              <a:effectLst/>
              <a:uLnTx/>
              <a:uFillTx/>
              <a:latin typeface="ScolaScript_N" panose="00000400000000000000" pitchFamily="2" charset="0"/>
              <a:ea typeface="+mn-ea"/>
              <a:cs typeface="Calibri"/>
              <a:sym typeface="Arial"/>
            </a:endParaRPr>
          </a:p>
        </p:txBody>
      </p:sp>
      <p:pic>
        <p:nvPicPr>
          <p:cNvPr id="14" name="Picture 13">
            <a:extLst>
              <a:ext uri="{FF2B5EF4-FFF2-40B4-BE49-F238E27FC236}">
                <a16:creationId xmlns:a16="http://schemas.microsoft.com/office/drawing/2014/main" id="{8F729335-176A-4F5A-8233-2342980BB83D}"/>
              </a:ext>
            </a:extLst>
          </p:cNvPr>
          <p:cNvPicPr>
            <a:picLocks noChangeAspect="1"/>
          </p:cNvPicPr>
          <p:nvPr/>
        </p:nvPicPr>
        <p:blipFill>
          <a:blip r:embed="rId6"/>
          <a:stretch>
            <a:fillRect/>
          </a:stretch>
        </p:blipFill>
        <p:spPr>
          <a:xfrm>
            <a:off x="8302909" y="1550958"/>
            <a:ext cx="3358660" cy="3371099"/>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A67654F1-4B9F-4D28-AAEA-3A2A75A46D2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0" y="890587"/>
            <a:ext cx="12192000" cy="5967413"/>
          </a:xfrm>
          <a:prstGeom prst="rect">
            <a:avLst/>
          </a:prstGeom>
        </p:spPr>
      </p:pic>
      <p:pic>
        <p:nvPicPr>
          <p:cNvPr id="5" name="Graphic 4">
            <a:extLst>
              <a:ext uri="{FF2B5EF4-FFF2-40B4-BE49-F238E27FC236}">
                <a16:creationId xmlns:a16="http://schemas.microsoft.com/office/drawing/2014/main" id="{C99BADD0-7DE9-4551-9077-668411A00DA5}"/>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114814" y="2687229"/>
            <a:ext cx="1684592" cy="2169550"/>
          </a:xfrm>
          <a:prstGeom prst="rect">
            <a:avLst/>
          </a:prstGeom>
        </p:spPr>
      </p:pic>
      <p:pic>
        <p:nvPicPr>
          <p:cNvPr id="7" name="Graphic 6">
            <a:extLst>
              <a:ext uri="{FF2B5EF4-FFF2-40B4-BE49-F238E27FC236}">
                <a16:creationId xmlns:a16="http://schemas.microsoft.com/office/drawing/2014/main" id="{44458FA7-99FC-4A5C-9619-5A70DE004979}"/>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0" y="4019550"/>
            <a:ext cx="12192000" cy="2838450"/>
          </a:xfrm>
          <a:prstGeom prst="rect">
            <a:avLst/>
          </a:prstGeom>
        </p:spPr>
      </p:pic>
      <p:pic>
        <p:nvPicPr>
          <p:cNvPr id="8" name="Graphic 7">
            <a:extLst>
              <a:ext uri="{FF2B5EF4-FFF2-40B4-BE49-F238E27FC236}">
                <a16:creationId xmlns:a16="http://schemas.microsoft.com/office/drawing/2014/main" id="{FB1851B8-5B08-44BD-B1E6-757692ADD202}"/>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347662" y="4448174"/>
            <a:ext cx="1887228" cy="584775"/>
          </a:xfrm>
          <a:prstGeom prst="rect">
            <a:avLst/>
          </a:prstGeom>
        </p:spPr>
      </p:pic>
      <p:pic>
        <p:nvPicPr>
          <p:cNvPr id="9" name="Graphic 8">
            <a:extLst>
              <a:ext uri="{FF2B5EF4-FFF2-40B4-BE49-F238E27FC236}">
                <a16:creationId xmlns:a16="http://schemas.microsoft.com/office/drawing/2014/main" id="{989E0A2D-B8FD-4E45-84D7-9783672E52F3}"/>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957110" y="4155786"/>
            <a:ext cx="1887228" cy="584775"/>
          </a:xfrm>
          <a:prstGeom prst="rect">
            <a:avLst/>
          </a:prstGeom>
        </p:spPr>
      </p:pic>
      <p:pic>
        <p:nvPicPr>
          <p:cNvPr id="10" name="Graphic 9">
            <a:extLst>
              <a:ext uri="{FF2B5EF4-FFF2-40B4-BE49-F238E27FC236}">
                <a16:creationId xmlns:a16="http://schemas.microsoft.com/office/drawing/2014/main" id="{1E7AC563-041B-4756-B677-EE1DE562F6D7}"/>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2985500" y="1233869"/>
            <a:ext cx="5582983" cy="3265199"/>
          </a:xfrm>
          <a:prstGeom prst="rect">
            <a:avLst/>
          </a:prstGeom>
          <a:effectLst>
            <a:outerShdw blurRad="50800" dist="38100" dir="2700000" algn="tl" rotWithShape="0">
              <a:prstClr val="black">
                <a:alpha val="40000"/>
              </a:prstClr>
            </a:outerShdw>
          </a:effectLst>
        </p:spPr>
      </p:pic>
      <p:pic>
        <p:nvPicPr>
          <p:cNvPr id="11" name="Graphic 10">
            <a:extLst>
              <a:ext uri="{FF2B5EF4-FFF2-40B4-BE49-F238E27FC236}">
                <a16:creationId xmlns:a16="http://schemas.microsoft.com/office/drawing/2014/main" id="{EC32ECC3-0EB8-4C03-B449-6AB115AEA4EF}"/>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0" y="3754769"/>
            <a:ext cx="5676900" cy="3103231"/>
          </a:xfrm>
          <a:prstGeom prst="rect">
            <a:avLst/>
          </a:prstGeom>
          <a:effectLst>
            <a:outerShdw blurRad="50800" dist="38100" dir="2700000" algn="tl" rotWithShape="0">
              <a:prstClr val="black">
                <a:alpha val="40000"/>
              </a:prstClr>
            </a:outerShdw>
          </a:effectLst>
        </p:spPr>
      </p:pic>
      <p:pic>
        <p:nvPicPr>
          <p:cNvPr id="12" name="Graphic 11">
            <a:extLst>
              <a:ext uri="{FF2B5EF4-FFF2-40B4-BE49-F238E27FC236}">
                <a16:creationId xmlns:a16="http://schemas.microsoft.com/office/drawing/2014/main" id="{8D83954F-9847-489A-BFCD-798189ABCA4A}"/>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609777" y="2105229"/>
            <a:ext cx="2228673" cy="2210554"/>
          </a:xfrm>
          <a:prstGeom prst="rect">
            <a:avLst/>
          </a:prstGeom>
        </p:spPr>
      </p:pic>
      <p:pic>
        <p:nvPicPr>
          <p:cNvPr id="13" name="Graphic 12">
            <a:extLst>
              <a:ext uri="{FF2B5EF4-FFF2-40B4-BE49-F238E27FC236}">
                <a16:creationId xmlns:a16="http://schemas.microsoft.com/office/drawing/2014/main" id="{65959734-B73F-4D20-9106-07F224CCD467}"/>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5676900" y="3754768"/>
            <a:ext cx="6515100" cy="3103231"/>
          </a:xfrm>
          <a:prstGeom prst="rect">
            <a:avLst/>
          </a:prstGeom>
          <a:effectLst>
            <a:outerShdw blurRad="50800" dist="38100" dir="2700000" algn="tl" rotWithShape="0">
              <a:prstClr val="black">
                <a:alpha val="40000"/>
              </a:prstClr>
            </a:outerShdw>
          </a:effectLst>
        </p:spPr>
      </p:pic>
      <p:pic>
        <p:nvPicPr>
          <p:cNvPr id="14" name="Graphic 13">
            <a:extLst>
              <a:ext uri="{FF2B5EF4-FFF2-40B4-BE49-F238E27FC236}">
                <a16:creationId xmlns:a16="http://schemas.microsoft.com/office/drawing/2014/main" id="{162796B6-35D5-40BA-BE92-16A89509676B}"/>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10103977" y="1551297"/>
            <a:ext cx="809625" cy="419100"/>
          </a:xfrm>
          <a:prstGeom prst="rect">
            <a:avLst/>
          </a:prstGeom>
        </p:spPr>
      </p:pic>
      <p:pic>
        <p:nvPicPr>
          <p:cNvPr id="15" name="Graphic 14">
            <a:extLst>
              <a:ext uri="{FF2B5EF4-FFF2-40B4-BE49-F238E27FC236}">
                <a16:creationId xmlns:a16="http://schemas.microsoft.com/office/drawing/2014/main" id="{B4ADBA81-34B1-4BB0-80CE-37CB2FF3A467}"/>
              </a:ext>
            </a:extLst>
          </p:cNvPr>
          <p:cNvPicPr>
            <a:picLocks noChangeAspect="1"/>
          </p:cNvPicPr>
          <p:nvPr/>
        </p:nvPicPr>
        <p:blipFill>
          <a:blip r:embed="rId18">
            <a:extLst>
              <a:ext uri="{96DAC541-7B7A-43D3-8B79-37D633B846F1}">
                <asvg:svgBlip xmlns:asvg="http://schemas.microsoft.com/office/drawing/2016/SVG/main" r:embed="rId20"/>
              </a:ext>
            </a:extLst>
          </a:blip>
          <a:stretch>
            <a:fillRect/>
          </a:stretch>
        </p:blipFill>
        <p:spPr>
          <a:xfrm>
            <a:off x="1425265" y="1407569"/>
            <a:ext cx="809625" cy="419100"/>
          </a:xfrm>
          <a:prstGeom prst="rect">
            <a:avLst/>
          </a:prstGeom>
        </p:spPr>
      </p:pic>
      <p:pic>
        <p:nvPicPr>
          <p:cNvPr id="16" name="Picture 15" descr="Icon&#10;&#10;Description automatically generated with medium confidence">
            <a:extLst>
              <a:ext uri="{FF2B5EF4-FFF2-40B4-BE49-F238E27FC236}">
                <a16:creationId xmlns:a16="http://schemas.microsoft.com/office/drawing/2014/main" id="{90C43AD6-9448-4139-B26C-34129E9D1638}"/>
              </a:ext>
            </a:extLst>
          </p:cNvPr>
          <p:cNvPicPr>
            <a:picLocks noChangeAspect="1"/>
          </p:cNvPicPr>
          <p:nvPr/>
        </p:nvPicPr>
        <p:blipFill>
          <a:blip r:embed="rId21"/>
          <a:stretch>
            <a:fillRect/>
          </a:stretch>
        </p:blipFill>
        <p:spPr>
          <a:xfrm>
            <a:off x="6427510" y="3878042"/>
            <a:ext cx="5862517" cy="2927885"/>
          </a:xfrm>
          <a:prstGeom prst="rect">
            <a:avLst/>
          </a:prstGeom>
          <a:ln>
            <a:noFill/>
          </a:ln>
          <a:effectLst>
            <a:outerShdw blurRad="190500" algn="tl" rotWithShape="0">
              <a:srgbClr val="000000">
                <a:alpha val="70000"/>
              </a:srgbClr>
            </a:outerShdw>
          </a:effectLst>
        </p:spPr>
      </p:pic>
      <p:sp>
        <p:nvSpPr>
          <p:cNvPr id="17" name="TextBox 16">
            <a:extLst>
              <a:ext uri="{FF2B5EF4-FFF2-40B4-BE49-F238E27FC236}">
                <a16:creationId xmlns:a16="http://schemas.microsoft.com/office/drawing/2014/main" id="{CCFDEC12-99D5-4689-9608-46EC08CC0CA9}"/>
              </a:ext>
            </a:extLst>
          </p:cNvPr>
          <p:cNvSpPr txBox="1"/>
          <p:nvPr/>
        </p:nvSpPr>
        <p:spPr>
          <a:xfrm>
            <a:off x="0" y="538919"/>
            <a:ext cx="12192000" cy="584775"/>
          </a:xfrm>
          <a:prstGeom prst="rect">
            <a:avLst/>
          </a:prstGeom>
          <a:solidFill>
            <a:srgbClr val="A1C4E3"/>
          </a:solidFill>
        </p:spPr>
        <p:txBody>
          <a:bodyPr wrap="square" lIns="91440" tIns="45720" rIns="91440" bIns="45720" rtlCol="0" anchor="t">
            <a:spAutoFit/>
          </a:bodyPr>
          <a:lstStyle>
            <a:defPPr marR="0" lvl="0" algn="l" rtl="0">
              <a:lnSpc>
                <a:spcPct val="100000"/>
              </a:lnSpc>
              <a:spcBef>
                <a:spcPts val="0"/>
              </a:spcBef>
              <a:spcAft>
                <a:spcPts val="0"/>
              </a:spcAft>
              <a:defRPr/>
            </a:defPPr>
            <a:lvl2pPr marL="457200" indent="0" defTabSz="914400" eaLnBrk="1" fontAlgn="auto" latinLnBrk="0" hangingPunct="1">
              <a:buSzTx/>
              <a:buNone/>
              <a:tabLst/>
              <a:defRPr kumimoji="0" sz="3200" b="1" kern="0" spc="0" normalizeH="0" baseline="0">
                <a:ln>
                  <a:noFill/>
                </a:ln>
                <a:solidFill>
                  <a:srgbClr val="002060"/>
                </a:solidFill>
                <a:effectLst/>
                <a:uLnTx/>
                <a:uFillTx/>
                <a:latin typeface="ScolaScript_N" panose="00000400000000000000" pitchFamily="2" charset="0"/>
                <a:ea typeface="+mn-ea"/>
              </a:defRPr>
            </a:lvl2pPr>
          </a:lstStyle>
          <a:p>
            <a:pPr lvl="1"/>
            <a:r>
              <a:rPr lang="en-US" dirty="0"/>
              <a:t>L</a:t>
            </a:r>
            <a:r>
              <a:rPr lang="en-US" b="1" dirty="0"/>
              <a:t>a </a:t>
            </a:r>
            <a:r>
              <a:rPr lang="en-US" b="1" dirty="0" err="1"/>
              <a:t>rentrée</a:t>
            </a:r>
            <a:r>
              <a:rPr lang="en-US" b="1" dirty="0"/>
              <a:t> !</a:t>
            </a:r>
            <a:endParaRPr lang="fr-FR" dirty="0"/>
          </a:p>
        </p:txBody>
      </p:sp>
    </p:spTree>
    <p:custDataLst>
      <p:tags r:id="rId1"/>
    </p:custDataLst>
    <p:extLst>
      <p:ext uri="{BB962C8B-B14F-4D97-AF65-F5344CB8AC3E}">
        <p14:creationId xmlns:p14="http://schemas.microsoft.com/office/powerpoint/2010/main" val="7294246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1.875E-6 4.81481E-6 L -0.4957 0.00995 " pathEditMode="relative" rAng="0" ptsTypes="AA">
                                      <p:cBhvr>
                                        <p:cTn id="6" dur="2750" fill="hold"/>
                                        <p:tgtEl>
                                          <p:spTgt spid="16"/>
                                        </p:tgtEl>
                                        <p:attrNameLst>
                                          <p:attrName>ppt_x</p:attrName>
                                          <p:attrName>ppt_y</p:attrName>
                                        </p:attrNameLst>
                                      </p:cBhvr>
                                      <p:rCtr x="-24792" y="48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Graphic 14">
            <a:extLst>
              <a:ext uri="{FF2B5EF4-FFF2-40B4-BE49-F238E27FC236}">
                <a16:creationId xmlns:a16="http://schemas.microsoft.com/office/drawing/2014/main" id="{03A89D16-B9EE-4067-BB92-97EDAFB3DAE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0" y="890587"/>
            <a:ext cx="12192000" cy="5967413"/>
          </a:xfrm>
          <a:prstGeom prst="rect">
            <a:avLst/>
          </a:prstGeom>
        </p:spPr>
      </p:pic>
      <p:pic>
        <p:nvPicPr>
          <p:cNvPr id="16" name="Graphic 15">
            <a:extLst>
              <a:ext uri="{FF2B5EF4-FFF2-40B4-BE49-F238E27FC236}">
                <a16:creationId xmlns:a16="http://schemas.microsoft.com/office/drawing/2014/main" id="{7FDDCDCE-8A7D-4CC0-AA40-A3A30C5791BA}"/>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9114814" y="2687229"/>
            <a:ext cx="1684592" cy="2169550"/>
          </a:xfrm>
          <a:prstGeom prst="rect">
            <a:avLst/>
          </a:prstGeom>
        </p:spPr>
      </p:pic>
      <p:pic>
        <p:nvPicPr>
          <p:cNvPr id="17" name="Graphic 16">
            <a:extLst>
              <a:ext uri="{FF2B5EF4-FFF2-40B4-BE49-F238E27FC236}">
                <a16:creationId xmlns:a16="http://schemas.microsoft.com/office/drawing/2014/main" id="{B2B12AA9-3248-42BD-A69F-3D801EBD1F4C}"/>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0" y="4019550"/>
            <a:ext cx="12192000" cy="2838450"/>
          </a:xfrm>
          <a:prstGeom prst="rect">
            <a:avLst/>
          </a:prstGeom>
        </p:spPr>
      </p:pic>
      <p:pic>
        <p:nvPicPr>
          <p:cNvPr id="18" name="Graphic 17">
            <a:extLst>
              <a:ext uri="{FF2B5EF4-FFF2-40B4-BE49-F238E27FC236}">
                <a16:creationId xmlns:a16="http://schemas.microsoft.com/office/drawing/2014/main" id="{E5D20F61-BAE2-4916-9B16-3DC715A34D48}"/>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347662" y="4348158"/>
            <a:ext cx="1887228" cy="584775"/>
          </a:xfrm>
          <a:prstGeom prst="rect">
            <a:avLst/>
          </a:prstGeom>
        </p:spPr>
      </p:pic>
      <p:pic>
        <p:nvPicPr>
          <p:cNvPr id="19" name="Graphic 18">
            <a:extLst>
              <a:ext uri="{FF2B5EF4-FFF2-40B4-BE49-F238E27FC236}">
                <a16:creationId xmlns:a16="http://schemas.microsoft.com/office/drawing/2014/main" id="{8E13BE99-7ADE-48A8-983E-82A8FC9E2B52}"/>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9957110" y="4155786"/>
            <a:ext cx="1887228" cy="584775"/>
          </a:xfrm>
          <a:prstGeom prst="rect">
            <a:avLst/>
          </a:prstGeom>
        </p:spPr>
      </p:pic>
      <p:pic>
        <p:nvPicPr>
          <p:cNvPr id="20" name="Graphic 19">
            <a:extLst>
              <a:ext uri="{FF2B5EF4-FFF2-40B4-BE49-F238E27FC236}">
                <a16:creationId xmlns:a16="http://schemas.microsoft.com/office/drawing/2014/main" id="{3C4A6B13-89E9-44B1-836D-CAD927355749}"/>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2985500" y="1233869"/>
            <a:ext cx="5582983" cy="3265199"/>
          </a:xfrm>
          <a:prstGeom prst="rect">
            <a:avLst/>
          </a:prstGeom>
          <a:effectLst>
            <a:outerShdw blurRad="50800" dist="38100" dir="2700000" algn="tl" rotWithShape="0">
              <a:prstClr val="black">
                <a:alpha val="40000"/>
              </a:prstClr>
            </a:outerShdw>
          </a:effectLst>
        </p:spPr>
      </p:pic>
      <p:pic>
        <p:nvPicPr>
          <p:cNvPr id="21" name="Graphic 20">
            <a:extLst>
              <a:ext uri="{FF2B5EF4-FFF2-40B4-BE49-F238E27FC236}">
                <a16:creationId xmlns:a16="http://schemas.microsoft.com/office/drawing/2014/main" id="{BFC8D7CA-BC14-42EE-94B9-3F515B2ADD99}"/>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0" y="3654753"/>
            <a:ext cx="5676900" cy="3103231"/>
          </a:xfrm>
          <a:prstGeom prst="rect">
            <a:avLst/>
          </a:prstGeom>
          <a:effectLst>
            <a:outerShdw blurRad="50800" dist="38100" dir="2700000" algn="tl" rotWithShape="0">
              <a:prstClr val="black">
                <a:alpha val="40000"/>
              </a:prstClr>
            </a:outerShdw>
          </a:effectLst>
        </p:spPr>
      </p:pic>
      <p:pic>
        <p:nvPicPr>
          <p:cNvPr id="22" name="Graphic 21">
            <a:extLst>
              <a:ext uri="{FF2B5EF4-FFF2-40B4-BE49-F238E27FC236}">
                <a16:creationId xmlns:a16="http://schemas.microsoft.com/office/drawing/2014/main" id="{5DCA721B-99BA-4A2A-AEFD-80CA7B0ADA15}"/>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609777" y="2005213"/>
            <a:ext cx="2228673" cy="2210554"/>
          </a:xfrm>
          <a:prstGeom prst="rect">
            <a:avLst/>
          </a:prstGeom>
        </p:spPr>
      </p:pic>
      <p:pic>
        <p:nvPicPr>
          <p:cNvPr id="23" name="Graphic 22">
            <a:extLst>
              <a:ext uri="{FF2B5EF4-FFF2-40B4-BE49-F238E27FC236}">
                <a16:creationId xmlns:a16="http://schemas.microsoft.com/office/drawing/2014/main" id="{FCB0129E-A9E7-4844-B7CA-76AAE6DEEFEC}"/>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5676900" y="3754768"/>
            <a:ext cx="6515100" cy="3103231"/>
          </a:xfrm>
          <a:prstGeom prst="rect">
            <a:avLst/>
          </a:prstGeom>
          <a:effectLst>
            <a:outerShdw blurRad="50800" dist="38100" dir="2700000" algn="tl" rotWithShape="0">
              <a:prstClr val="black">
                <a:alpha val="40000"/>
              </a:prstClr>
            </a:outerShdw>
          </a:effectLst>
        </p:spPr>
      </p:pic>
      <p:pic>
        <p:nvPicPr>
          <p:cNvPr id="24" name="Graphic 23">
            <a:extLst>
              <a:ext uri="{FF2B5EF4-FFF2-40B4-BE49-F238E27FC236}">
                <a16:creationId xmlns:a16="http://schemas.microsoft.com/office/drawing/2014/main" id="{506B1CA3-DBC3-41FE-B572-517B666B4372}"/>
              </a:ext>
            </a:extLst>
          </p:cNvPr>
          <p:cNvPicPr>
            <a:picLocks noChangeAspect="1"/>
          </p:cNvPicPr>
          <p:nvPr/>
        </p:nvPicPr>
        <p:blipFill>
          <a:blip r:embed="rId19">
            <a:extLst>
              <a:ext uri="{96DAC541-7B7A-43D3-8B79-37D633B846F1}">
                <asvg:svgBlip xmlns:asvg="http://schemas.microsoft.com/office/drawing/2016/SVG/main" r:embed="rId20"/>
              </a:ext>
            </a:extLst>
          </a:blip>
          <a:stretch>
            <a:fillRect/>
          </a:stretch>
        </p:blipFill>
        <p:spPr>
          <a:xfrm>
            <a:off x="10103977" y="1551297"/>
            <a:ext cx="809625" cy="419100"/>
          </a:xfrm>
          <a:prstGeom prst="rect">
            <a:avLst/>
          </a:prstGeom>
        </p:spPr>
      </p:pic>
      <p:pic>
        <p:nvPicPr>
          <p:cNvPr id="25" name="Graphic 24">
            <a:extLst>
              <a:ext uri="{FF2B5EF4-FFF2-40B4-BE49-F238E27FC236}">
                <a16:creationId xmlns:a16="http://schemas.microsoft.com/office/drawing/2014/main" id="{60E7D595-5196-473E-A37B-A986318FF913}"/>
              </a:ext>
            </a:extLst>
          </p:cNvPr>
          <p:cNvPicPr>
            <a:picLocks noChangeAspect="1"/>
          </p:cNvPicPr>
          <p:nvPr/>
        </p:nvPicPr>
        <p:blipFill>
          <a:blip r:embed="rId19">
            <a:extLst>
              <a:ext uri="{96DAC541-7B7A-43D3-8B79-37D633B846F1}">
                <asvg:svgBlip xmlns:asvg="http://schemas.microsoft.com/office/drawing/2016/SVG/main" r:embed="rId21"/>
              </a:ext>
            </a:extLst>
          </a:blip>
          <a:stretch>
            <a:fillRect/>
          </a:stretch>
        </p:blipFill>
        <p:spPr>
          <a:xfrm>
            <a:off x="1425265" y="1307553"/>
            <a:ext cx="809625" cy="419100"/>
          </a:xfrm>
          <a:prstGeom prst="rect">
            <a:avLst/>
          </a:prstGeom>
        </p:spPr>
      </p:pic>
      <p:sp>
        <p:nvSpPr>
          <p:cNvPr id="27" name="Rectangle 26">
            <a:extLst>
              <a:ext uri="{FF2B5EF4-FFF2-40B4-BE49-F238E27FC236}">
                <a16:creationId xmlns:a16="http://schemas.microsoft.com/office/drawing/2014/main" id="{7726A7D3-994F-424A-82C4-44A5C2E7A989}"/>
              </a:ext>
            </a:extLst>
          </p:cNvPr>
          <p:cNvSpPr/>
          <p:nvPr/>
        </p:nvSpPr>
        <p:spPr>
          <a:xfrm>
            <a:off x="347662" y="1660831"/>
            <a:ext cx="8943142" cy="4416116"/>
          </a:xfrm>
          <a:prstGeom prst="rect">
            <a:avLst/>
          </a:prstGeom>
          <a:solidFill>
            <a:schemeClr val="bg1"/>
          </a:solidFill>
          <a:ln>
            <a:solidFill>
              <a:schemeClr val="bg1">
                <a:lumMod val="85000"/>
              </a:schemeClr>
            </a:solidFill>
          </a:ln>
          <a:effectLst>
            <a:outerShdw blurRad="50800" dist="38100" dir="2700000" algn="tl" rotWithShape="0">
              <a:prstClr val="black">
                <a:alpha val="40000"/>
              </a:prstClr>
            </a:outerShdw>
            <a:softEdge rad="63500"/>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lumMod val="50000"/>
                  <a:lumOff val="50000"/>
                </a:schemeClr>
              </a:solidFill>
              <a:effectLst/>
              <a:uLnTx/>
              <a:uFillTx/>
              <a:latin typeface="ScolaScript_N" panose="00000400000000000000" pitchFamily="2" charset="0"/>
            </a:endParaRPr>
          </a:p>
        </p:txBody>
      </p:sp>
      <p:pic>
        <p:nvPicPr>
          <p:cNvPr id="28" name="Picture 27">
            <a:extLst>
              <a:ext uri="{FF2B5EF4-FFF2-40B4-BE49-F238E27FC236}">
                <a16:creationId xmlns:a16="http://schemas.microsoft.com/office/drawing/2014/main" id="{8DBCD58B-6DAB-4E97-BE7E-D5AA8653B49C}"/>
              </a:ext>
            </a:extLst>
          </p:cNvPr>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8554266" y="5195116"/>
            <a:ext cx="881831" cy="881831"/>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
        <p:nvSpPr>
          <p:cNvPr id="29" name="1">
            <a:extLst>
              <a:ext uri="{FF2B5EF4-FFF2-40B4-BE49-F238E27FC236}">
                <a16:creationId xmlns:a16="http://schemas.microsoft.com/office/drawing/2014/main" id="{2A506261-BE5F-427F-A09D-81F108BAD0EF}"/>
              </a:ext>
            </a:extLst>
          </p:cNvPr>
          <p:cNvSpPr txBox="1"/>
          <p:nvPr/>
        </p:nvSpPr>
        <p:spPr>
          <a:xfrm>
            <a:off x="697280" y="2810808"/>
            <a:ext cx="6054094" cy="49244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buFont typeface="Arial" panose="020B0604020202020204" pitchFamily="34" charset="0"/>
              <a:buChar char="•"/>
            </a:pPr>
            <a:r>
              <a:rPr lang="fr-FR" sz="2600" dirty="0">
                <a:solidFill>
                  <a:schemeClr val="tx1">
                    <a:lumMod val="65000"/>
                    <a:lumOff val="35000"/>
                  </a:schemeClr>
                </a:solidFill>
                <a:latin typeface="ScolaScript_N" panose="00000400000000000000" pitchFamily="2" charset="0"/>
              </a:rPr>
              <a:t>  8 ans</a:t>
            </a:r>
          </a:p>
        </p:txBody>
      </p:sp>
      <p:sp>
        <p:nvSpPr>
          <p:cNvPr id="30" name="2">
            <a:extLst>
              <a:ext uri="{FF2B5EF4-FFF2-40B4-BE49-F238E27FC236}">
                <a16:creationId xmlns:a16="http://schemas.microsoft.com/office/drawing/2014/main" id="{FABC3073-F821-47B9-A880-1B2A1A9A1648}"/>
              </a:ext>
            </a:extLst>
          </p:cNvPr>
          <p:cNvSpPr txBox="1"/>
          <p:nvPr/>
        </p:nvSpPr>
        <p:spPr>
          <a:xfrm>
            <a:off x="668439" y="3749285"/>
            <a:ext cx="6918969" cy="49244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buFont typeface="Arial" panose="020B0604020202020204" pitchFamily="34" charset="0"/>
              <a:buChar char="•"/>
            </a:pPr>
            <a:r>
              <a:rPr lang="en-US" sz="2600" dirty="0">
                <a:solidFill>
                  <a:schemeClr val="tx1">
                    <a:lumMod val="65000"/>
                    <a:lumOff val="35000"/>
                  </a:schemeClr>
                </a:solidFill>
                <a:latin typeface="ScolaScript_N" panose="00000400000000000000" pitchFamily="2" charset="0"/>
              </a:rPr>
              <a:t>  9 </a:t>
            </a:r>
            <a:r>
              <a:rPr lang="en-US" sz="2600" dirty="0" err="1">
                <a:solidFill>
                  <a:schemeClr val="tx1">
                    <a:lumMod val="65000"/>
                    <a:lumOff val="35000"/>
                  </a:schemeClr>
                </a:solidFill>
                <a:latin typeface="ScolaScript_N" panose="00000400000000000000" pitchFamily="2" charset="0"/>
              </a:rPr>
              <a:t>ans</a:t>
            </a:r>
            <a:endParaRPr lang="en-US" sz="2600" dirty="0">
              <a:solidFill>
                <a:schemeClr val="tx1">
                  <a:lumMod val="65000"/>
                  <a:lumOff val="35000"/>
                </a:schemeClr>
              </a:solidFill>
              <a:latin typeface="ScolaScript_N" panose="00000400000000000000" pitchFamily="2" charset="0"/>
            </a:endParaRPr>
          </a:p>
        </p:txBody>
      </p:sp>
      <p:sp>
        <p:nvSpPr>
          <p:cNvPr id="31" name="F">
            <a:extLst>
              <a:ext uri="{FF2B5EF4-FFF2-40B4-BE49-F238E27FC236}">
                <a16:creationId xmlns:a16="http://schemas.microsoft.com/office/drawing/2014/main" id="{B4A3FE7B-F2A0-4D67-9163-FC225852F843}"/>
              </a:ext>
            </a:extLst>
          </p:cNvPr>
          <p:cNvSpPr/>
          <p:nvPr/>
        </p:nvSpPr>
        <p:spPr>
          <a:xfrm>
            <a:off x="626607" y="2676078"/>
            <a:ext cx="517338" cy="709770"/>
          </a:xfrm>
          <a:custGeom>
            <a:avLst/>
            <a:gdLst>
              <a:gd name="connsiteX0" fmla="*/ 79438 w 540242"/>
              <a:gd name="connsiteY0" fmla="*/ 635718 h 635718"/>
              <a:gd name="connsiteX1" fmla="*/ 75342 w 540242"/>
              <a:gd name="connsiteY1" fmla="*/ 635337 h 635718"/>
              <a:gd name="connsiteX2" fmla="*/ 1809 w 540242"/>
              <a:gd name="connsiteY2" fmla="*/ 574187 h 635718"/>
              <a:gd name="connsiteX3" fmla="*/ 856 w 540242"/>
              <a:gd name="connsiteY3" fmla="*/ 559233 h 635718"/>
              <a:gd name="connsiteX4" fmla="*/ 23431 w 540242"/>
              <a:gd name="connsiteY4" fmla="*/ 466364 h 635718"/>
              <a:gd name="connsiteX5" fmla="*/ 138302 w 540242"/>
              <a:gd name="connsiteY5" fmla="*/ 339110 h 635718"/>
              <a:gd name="connsiteX6" fmla="*/ 139445 w 540242"/>
              <a:gd name="connsiteY6" fmla="*/ 301772 h 635718"/>
              <a:gd name="connsiteX7" fmla="*/ 72770 w 540242"/>
              <a:gd name="connsiteY7" fmla="*/ 156039 h 635718"/>
              <a:gd name="connsiteX8" fmla="*/ 52577 w 540242"/>
              <a:gd name="connsiteY8" fmla="*/ 95841 h 635718"/>
              <a:gd name="connsiteX9" fmla="*/ 91725 w 540242"/>
              <a:gd name="connsiteY9" fmla="*/ 63456 h 635718"/>
              <a:gd name="connsiteX10" fmla="*/ 116204 w 540242"/>
              <a:gd name="connsiteY10" fmla="*/ 47073 h 635718"/>
              <a:gd name="connsiteX11" fmla="*/ 146208 w 540242"/>
              <a:gd name="connsiteY11" fmla="*/ 44597 h 635718"/>
              <a:gd name="connsiteX12" fmla="*/ 212502 w 540242"/>
              <a:gd name="connsiteY12" fmla="*/ 138228 h 635718"/>
              <a:gd name="connsiteX13" fmla="*/ 239172 w 540242"/>
              <a:gd name="connsiteY13" fmla="*/ 181662 h 635718"/>
              <a:gd name="connsiteX14" fmla="*/ 274129 w 540242"/>
              <a:gd name="connsiteY14" fmla="*/ 185853 h 635718"/>
              <a:gd name="connsiteX15" fmla="*/ 447484 w 540242"/>
              <a:gd name="connsiteY15" fmla="*/ 11926 h 635718"/>
              <a:gd name="connsiteX16" fmla="*/ 500252 w 540242"/>
              <a:gd name="connsiteY16" fmla="*/ 28214 h 635718"/>
              <a:gd name="connsiteX17" fmla="*/ 519112 w 540242"/>
              <a:gd name="connsiteY17" fmla="*/ 51169 h 635718"/>
              <a:gd name="connsiteX18" fmla="*/ 532161 w 540242"/>
              <a:gd name="connsiteY18" fmla="*/ 90888 h 635718"/>
              <a:gd name="connsiteX19" fmla="*/ 427100 w 540242"/>
              <a:gd name="connsiteY19" fmla="*/ 210903 h 635718"/>
              <a:gd name="connsiteX20" fmla="*/ 348900 w 540242"/>
              <a:gd name="connsiteY20" fmla="*/ 300820 h 635718"/>
              <a:gd name="connsiteX21" fmla="*/ 352329 w 540242"/>
              <a:gd name="connsiteY21" fmla="*/ 344158 h 635718"/>
              <a:gd name="connsiteX22" fmla="*/ 447103 w 540242"/>
              <a:gd name="connsiteY22" fmla="*/ 457315 h 635718"/>
              <a:gd name="connsiteX23" fmla="*/ 443769 w 540242"/>
              <a:gd name="connsiteY23" fmla="*/ 523323 h 635718"/>
              <a:gd name="connsiteX24" fmla="*/ 410717 w 540242"/>
              <a:gd name="connsiteY24" fmla="*/ 564281 h 635718"/>
              <a:gd name="connsiteX25" fmla="*/ 382714 w 540242"/>
              <a:gd name="connsiteY25" fmla="*/ 573139 h 635718"/>
              <a:gd name="connsiteX26" fmla="*/ 346042 w 540242"/>
              <a:gd name="connsiteY26" fmla="*/ 580378 h 635718"/>
              <a:gd name="connsiteX27" fmla="*/ 321182 w 540242"/>
              <a:gd name="connsiteY27" fmla="*/ 580378 h 635718"/>
              <a:gd name="connsiteX28" fmla="*/ 252221 w 540242"/>
              <a:gd name="connsiteY28" fmla="*/ 488271 h 635718"/>
              <a:gd name="connsiteX29" fmla="*/ 235552 w 540242"/>
              <a:gd name="connsiteY29" fmla="*/ 463888 h 635718"/>
              <a:gd name="connsiteX30" fmla="*/ 217264 w 540242"/>
              <a:gd name="connsiteY30" fmla="*/ 463792 h 635718"/>
              <a:gd name="connsiteX31" fmla="*/ 100774 w 540242"/>
              <a:gd name="connsiteY31" fmla="*/ 622288 h 635718"/>
              <a:gd name="connsiteX32" fmla="*/ 79438 w 540242"/>
              <a:gd name="connsiteY32" fmla="*/ 635718 h 635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40242" h="635718">
                <a:moveTo>
                  <a:pt x="79438" y="635718"/>
                </a:moveTo>
                <a:cubicBezTo>
                  <a:pt x="77342" y="635528"/>
                  <a:pt x="75628" y="635814"/>
                  <a:pt x="75342" y="635337"/>
                </a:cubicBezTo>
                <a:cubicBezTo>
                  <a:pt x="59626" y="604286"/>
                  <a:pt x="13239" y="610096"/>
                  <a:pt x="1809" y="574187"/>
                </a:cubicBezTo>
                <a:cubicBezTo>
                  <a:pt x="285" y="569520"/>
                  <a:pt x="-858" y="563424"/>
                  <a:pt x="856" y="559233"/>
                </a:cubicBezTo>
                <a:cubicBezTo>
                  <a:pt x="12858" y="529801"/>
                  <a:pt x="-10193" y="495511"/>
                  <a:pt x="23431" y="466364"/>
                </a:cubicBezTo>
                <a:cubicBezTo>
                  <a:pt x="66388" y="429312"/>
                  <a:pt x="100583" y="382163"/>
                  <a:pt x="138302" y="339110"/>
                </a:cubicBezTo>
                <a:cubicBezTo>
                  <a:pt x="148589" y="327299"/>
                  <a:pt x="146113" y="314154"/>
                  <a:pt x="139445" y="301772"/>
                </a:cubicBezTo>
                <a:cubicBezTo>
                  <a:pt x="113918" y="254718"/>
                  <a:pt x="93535" y="205284"/>
                  <a:pt x="72770" y="156039"/>
                </a:cubicBezTo>
                <a:cubicBezTo>
                  <a:pt x="64579" y="136608"/>
                  <a:pt x="62959" y="115368"/>
                  <a:pt x="52577" y="95841"/>
                </a:cubicBezTo>
                <a:cubicBezTo>
                  <a:pt x="44005" y="79744"/>
                  <a:pt x="72961" y="56598"/>
                  <a:pt x="91725" y="63456"/>
                </a:cubicBezTo>
                <a:cubicBezTo>
                  <a:pt x="108108" y="69457"/>
                  <a:pt x="112108" y="54693"/>
                  <a:pt x="116204" y="47073"/>
                </a:cubicBezTo>
                <a:cubicBezTo>
                  <a:pt x="126396" y="28309"/>
                  <a:pt x="131635" y="29071"/>
                  <a:pt x="146208" y="44597"/>
                </a:cubicBezTo>
                <a:cubicBezTo>
                  <a:pt x="172687" y="72981"/>
                  <a:pt x="191547" y="106319"/>
                  <a:pt x="212502" y="138228"/>
                </a:cubicBezTo>
                <a:cubicBezTo>
                  <a:pt x="221646" y="152134"/>
                  <a:pt x="232600" y="165088"/>
                  <a:pt x="239172" y="181662"/>
                </a:cubicBezTo>
                <a:cubicBezTo>
                  <a:pt x="244411" y="194997"/>
                  <a:pt x="258412" y="205665"/>
                  <a:pt x="274129" y="185853"/>
                </a:cubicBezTo>
                <a:cubicBezTo>
                  <a:pt x="325468" y="121559"/>
                  <a:pt x="386143" y="66409"/>
                  <a:pt x="447484" y="11926"/>
                </a:cubicBezTo>
                <a:cubicBezTo>
                  <a:pt x="470534" y="-8553"/>
                  <a:pt x="493394" y="-2361"/>
                  <a:pt x="500252" y="28214"/>
                </a:cubicBezTo>
                <a:cubicBezTo>
                  <a:pt x="503110" y="40977"/>
                  <a:pt x="506729" y="45549"/>
                  <a:pt x="519112" y="51169"/>
                </a:cubicBezTo>
                <a:cubicBezTo>
                  <a:pt x="532542" y="57265"/>
                  <a:pt x="551116" y="64790"/>
                  <a:pt x="532161" y="90888"/>
                </a:cubicBezTo>
                <a:cubicBezTo>
                  <a:pt x="500633" y="134322"/>
                  <a:pt x="459295" y="168327"/>
                  <a:pt x="427100" y="210903"/>
                </a:cubicBezTo>
                <a:cubicBezTo>
                  <a:pt x="403192" y="242526"/>
                  <a:pt x="374808" y="270625"/>
                  <a:pt x="348900" y="300820"/>
                </a:cubicBezTo>
                <a:cubicBezTo>
                  <a:pt x="335946" y="315869"/>
                  <a:pt x="339565" y="329585"/>
                  <a:pt x="352329" y="344158"/>
                </a:cubicBezTo>
                <a:cubicBezTo>
                  <a:pt x="384619" y="381306"/>
                  <a:pt x="415765" y="419406"/>
                  <a:pt x="447103" y="457315"/>
                </a:cubicBezTo>
                <a:cubicBezTo>
                  <a:pt x="468724" y="483414"/>
                  <a:pt x="468915" y="499035"/>
                  <a:pt x="443769" y="523323"/>
                </a:cubicBezTo>
                <a:cubicBezTo>
                  <a:pt x="430815" y="535801"/>
                  <a:pt x="417289" y="546660"/>
                  <a:pt x="410717" y="564281"/>
                </a:cubicBezTo>
                <a:cubicBezTo>
                  <a:pt x="405574" y="578188"/>
                  <a:pt x="391762" y="578569"/>
                  <a:pt x="382714" y="573139"/>
                </a:cubicBezTo>
                <a:cubicBezTo>
                  <a:pt x="366807" y="563710"/>
                  <a:pt x="354901" y="569329"/>
                  <a:pt x="346042" y="580378"/>
                </a:cubicBezTo>
                <a:cubicBezTo>
                  <a:pt x="335946" y="592951"/>
                  <a:pt x="332517" y="591237"/>
                  <a:pt x="321182" y="580378"/>
                </a:cubicBezTo>
                <a:cubicBezTo>
                  <a:pt x="292703" y="553327"/>
                  <a:pt x="273653" y="520085"/>
                  <a:pt x="252221" y="488271"/>
                </a:cubicBezTo>
                <a:cubicBezTo>
                  <a:pt x="246697" y="480080"/>
                  <a:pt x="240220" y="472555"/>
                  <a:pt x="235552" y="463888"/>
                </a:cubicBezTo>
                <a:cubicBezTo>
                  <a:pt x="228790" y="451410"/>
                  <a:pt x="226123" y="451410"/>
                  <a:pt x="217264" y="463792"/>
                </a:cubicBezTo>
                <a:cubicBezTo>
                  <a:pt x="179260" y="517227"/>
                  <a:pt x="139255" y="569234"/>
                  <a:pt x="100774" y="622288"/>
                </a:cubicBezTo>
                <a:cubicBezTo>
                  <a:pt x="94678" y="630766"/>
                  <a:pt x="86962" y="633242"/>
                  <a:pt x="79438" y="635718"/>
                </a:cubicBezTo>
                <a:close/>
              </a:path>
            </a:pathLst>
          </a:custGeom>
          <a:solidFill>
            <a:srgbClr val="E3272E"/>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 name="J">
            <a:extLst>
              <a:ext uri="{FF2B5EF4-FFF2-40B4-BE49-F238E27FC236}">
                <a16:creationId xmlns:a16="http://schemas.microsoft.com/office/drawing/2014/main" id="{C4B84768-C3FA-4398-91AD-780AD581CFBC}"/>
              </a:ext>
            </a:extLst>
          </p:cNvPr>
          <p:cNvSpPr/>
          <p:nvPr/>
        </p:nvSpPr>
        <p:spPr>
          <a:xfrm>
            <a:off x="634780" y="3470934"/>
            <a:ext cx="653216" cy="706322"/>
          </a:xfrm>
          <a:custGeom>
            <a:avLst/>
            <a:gdLst>
              <a:gd name="connsiteX0" fmla="*/ 85 w 682136"/>
              <a:gd name="connsiteY0" fmla="*/ 384941 h 632630"/>
              <a:gd name="connsiteX1" fmla="*/ 85 w 682136"/>
              <a:gd name="connsiteY1" fmla="*/ 308265 h 632630"/>
              <a:gd name="connsiteX2" fmla="*/ 111813 w 682136"/>
              <a:gd name="connsiteY2" fmla="*/ 197585 h 632630"/>
              <a:gd name="connsiteX3" fmla="*/ 163915 w 682136"/>
              <a:gd name="connsiteY3" fmla="*/ 240257 h 632630"/>
              <a:gd name="connsiteX4" fmla="*/ 181631 w 682136"/>
              <a:gd name="connsiteY4" fmla="*/ 343031 h 632630"/>
              <a:gd name="connsiteX5" fmla="*/ 244020 w 682136"/>
              <a:gd name="connsiteY5" fmla="*/ 369035 h 632630"/>
              <a:gd name="connsiteX6" fmla="*/ 388419 w 682136"/>
              <a:gd name="connsiteY6" fmla="*/ 230541 h 632630"/>
              <a:gd name="connsiteX7" fmla="*/ 597778 w 682136"/>
              <a:gd name="connsiteY7" fmla="*/ 28040 h 632630"/>
              <a:gd name="connsiteX8" fmla="*/ 629782 w 682136"/>
              <a:gd name="connsiteY8" fmla="*/ 6989 h 632630"/>
              <a:gd name="connsiteX9" fmla="*/ 680836 w 682136"/>
              <a:gd name="connsiteY9" fmla="*/ 37374 h 632630"/>
              <a:gd name="connsiteX10" fmla="*/ 617305 w 682136"/>
              <a:gd name="connsiteY10" fmla="*/ 183678 h 632630"/>
              <a:gd name="connsiteX11" fmla="*/ 417089 w 682136"/>
              <a:gd name="connsiteY11" fmla="*/ 392466 h 632630"/>
              <a:gd name="connsiteX12" fmla="*/ 215731 w 682136"/>
              <a:gd name="connsiteY12" fmla="*/ 590015 h 632630"/>
              <a:gd name="connsiteX13" fmla="*/ 144007 w 682136"/>
              <a:gd name="connsiteY13" fmla="*/ 631258 h 632630"/>
              <a:gd name="connsiteX14" fmla="*/ 93430 w 682136"/>
              <a:gd name="connsiteY14" fmla="*/ 617828 h 632630"/>
              <a:gd name="connsiteX15" fmla="*/ 13515 w 682136"/>
              <a:gd name="connsiteY15" fmla="*/ 507528 h 632630"/>
              <a:gd name="connsiteX16" fmla="*/ 85 w 682136"/>
              <a:gd name="connsiteY16" fmla="*/ 384941 h 632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82136" h="632630">
                <a:moveTo>
                  <a:pt x="85" y="384941"/>
                </a:moveTo>
                <a:cubicBezTo>
                  <a:pt x="85" y="359891"/>
                  <a:pt x="-106" y="334078"/>
                  <a:pt x="85" y="308265"/>
                </a:cubicBezTo>
                <a:cubicBezTo>
                  <a:pt x="561" y="255401"/>
                  <a:pt x="59997" y="198347"/>
                  <a:pt x="111813" y="197585"/>
                </a:cubicBezTo>
                <a:cubicBezTo>
                  <a:pt x="143055" y="197108"/>
                  <a:pt x="159152" y="207872"/>
                  <a:pt x="163915" y="240257"/>
                </a:cubicBezTo>
                <a:cubicBezTo>
                  <a:pt x="168963" y="274642"/>
                  <a:pt x="178107" y="308170"/>
                  <a:pt x="181631" y="343031"/>
                </a:cubicBezTo>
                <a:cubicBezTo>
                  <a:pt x="186870" y="394847"/>
                  <a:pt x="204205" y="401134"/>
                  <a:pt x="244020" y="369035"/>
                </a:cubicBezTo>
                <a:cubicBezTo>
                  <a:pt x="296217" y="327125"/>
                  <a:pt x="338127" y="274356"/>
                  <a:pt x="388419" y="230541"/>
                </a:cubicBezTo>
                <a:cubicBezTo>
                  <a:pt x="461666" y="166628"/>
                  <a:pt x="519769" y="87095"/>
                  <a:pt x="597778" y="28040"/>
                </a:cubicBezTo>
                <a:cubicBezTo>
                  <a:pt x="608065" y="20229"/>
                  <a:pt x="619400" y="13371"/>
                  <a:pt x="629782" y="6989"/>
                </a:cubicBezTo>
                <a:cubicBezTo>
                  <a:pt x="657119" y="-9775"/>
                  <a:pt x="676455" y="4894"/>
                  <a:pt x="680836" y="37374"/>
                </a:cubicBezTo>
                <a:cubicBezTo>
                  <a:pt x="689218" y="99668"/>
                  <a:pt x="655786" y="142816"/>
                  <a:pt x="617305" y="183678"/>
                </a:cubicBezTo>
                <a:cubicBezTo>
                  <a:pt x="551106" y="253782"/>
                  <a:pt x="485098" y="324077"/>
                  <a:pt x="417089" y="392466"/>
                </a:cubicBezTo>
                <a:cubicBezTo>
                  <a:pt x="350795" y="459141"/>
                  <a:pt x="290121" y="531531"/>
                  <a:pt x="215731" y="590015"/>
                </a:cubicBezTo>
                <a:cubicBezTo>
                  <a:pt x="193537" y="607445"/>
                  <a:pt x="170582" y="623447"/>
                  <a:pt x="144007" y="631258"/>
                </a:cubicBezTo>
                <a:cubicBezTo>
                  <a:pt x="126672" y="636401"/>
                  <a:pt x="108003" y="626019"/>
                  <a:pt x="93430" y="617828"/>
                </a:cubicBezTo>
                <a:cubicBezTo>
                  <a:pt x="51043" y="593729"/>
                  <a:pt x="19039" y="564773"/>
                  <a:pt x="13515" y="507528"/>
                </a:cubicBezTo>
                <a:cubicBezTo>
                  <a:pt x="9610" y="467237"/>
                  <a:pt x="7133" y="426089"/>
                  <a:pt x="85" y="384941"/>
                </a:cubicBezTo>
                <a:close/>
              </a:path>
            </a:pathLst>
          </a:custGeom>
          <a:solidFill>
            <a:srgbClr val="1A944C"/>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33" name="FB-BKG">
            <a:extLst>
              <a:ext uri="{FF2B5EF4-FFF2-40B4-BE49-F238E27FC236}">
                <a16:creationId xmlns:a16="http://schemas.microsoft.com/office/drawing/2014/main" id="{D775CBD8-3B01-4B69-8E67-BCA6A98C9B92}"/>
              </a:ext>
            </a:extLst>
          </p:cNvPr>
          <p:cNvPicPr>
            <a:picLocks noChangeAspect="1"/>
          </p:cNvPicPr>
          <p:nvPr/>
        </p:nvPicPr>
        <p:blipFill>
          <a:blip r:embed="rId23">
            <a:extLst>
              <a:ext uri="{96DAC541-7B7A-43D3-8B79-37D633B846F1}">
                <asvg:svgBlip xmlns:asvg="http://schemas.microsoft.com/office/drawing/2016/SVG/main" r:embed="rId24"/>
              </a:ext>
            </a:extLst>
          </a:blip>
          <a:stretch>
            <a:fillRect/>
          </a:stretch>
        </p:blipFill>
        <p:spPr>
          <a:xfrm>
            <a:off x="668439" y="4385510"/>
            <a:ext cx="7553825" cy="1271711"/>
          </a:xfrm>
          <a:prstGeom prst="rect">
            <a:avLst/>
          </a:prstGeom>
          <a:effectLst>
            <a:outerShdw blurRad="50800" dist="38100" dir="2700000" algn="tl" rotWithShape="0">
              <a:prstClr val="black">
                <a:alpha val="40000"/>
              </a:prstClr>
            </a:outerShdw>
          </a:effectLst>
        </p:spPr>
      </p:pic>
      <p:sp>
        <p:nvSpPr>
          <p:cNvPr id="34" name="Non">
            <a:extLst>
              <a:ext uri="{FF2B5EF4-FFF2-40B4-BE49-F238E27FC236}">
                <a16:creationId xmlns:a16="http://schemas.microsoft.com/office/drawing/2014/main" id="{29CFB716-F45F-4F8C-973A-AD6417C179E4}"/>
              </a:ext>
            </a:extLst>
          </p:cNvPr>
          <p:cNvSpPr/>
          <p:nvPr/>
        </p:nvSpPr>
        <p:spPr>
          <a:xfrm>
            <a:off x="752532" y="4477586"/>
            <a:ext cx="7312424" cy="141396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buClrTx/>
              <a:defRPr/>
            </a:pPr>
            <a:r>
              <a:rPr lang="fr-FR" sz="2800" kern="1200" dirty="0">
                <a:solidFill>
                  <a:srgbClr val="C00000"/>
                </a:solidFill>
                <a:latin typeface="ScolaScript_N" panose="00000400000000000000" pitchFamily="2" charset="0"/>
              </a:rPr>
              <a:t>Oups</a:t>
            </a:r>
            <a:r>
              <a:rPr lang="fr-FR" sz="2800" kern="1200" dirty="0">
                <a:solidFill>
                  <a:srgbClr val="002060"/>
                </a:solidFill>
                <a:latin typeface="ScolaScript_N" panose="00000400000000000000" pitchFamily="2" charset="0"/>
              </a:rPr>
              <a:t>! Léo a 9  ans.</a:t>
            </a:r>
          </a:p>
          <a:p>
            <a:pPr lvl="0" algn="ctr">
              <a:buClrTx/>
              <a:defRPr/>
            </a:pPr>
            <a:endParaRPr lang="fr-FR" sz="2800" kern="1200" dirty="0">
              <a:solidFill>
                <a:srgbClr val="002060"/>
              </a:solidFill>
              <a:latin typeface="ScolaScript_N" panose="00000400000000000000" pitchFamily="2" charset="0"/>
            </a:endParaRPr>
          </a:p>
        </p:txBody>
      </p:sp>
      <p:sp>
        <p:nvSpPr>
          <p:cNvPr id="35" name="Bravo">
            <a:extLst>
              <a:ext uri="{FF2B5EF4-FFF2-40B4-BE49-F238E27FC236}">
                <a16:creationId xmlns:a16="http://schemas.microsoft.com/office/drawing/2014/main" id="{E500BC48-D77C-41B1-B608-DCFE1B2B3443}"/>
              </a:ext>
            </a:extLst>
          </p:cNvPr>
          <p:cNvSpPr/>
          <p:nvPr/>
        </p:nvSpPr>
        <p:spPr>
          <a:xfrm>
            <a:off x="854652" y="4614975"/>
            <a:ext cx="7210304" cy="8646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buClrTx/>
              <a:defRPr/>
            </a:pPr>
            <a:r>
              <a:rPr lang="en-US" sz="2800" kern="1200" dirty="0">
                <a:solidFill>
                  <a:srgbClr val="C00000"/>
                </a:solidFill>
                <a:latin typeface="ScolaScript_N" panose="00000400000000000000" pitchFamily="2" charset="0"/>
              </a:rPr>
              <a:t>Bravo.</a:t>
            </a:r>
          </a:p>
        </p:txBody>
      </p:sp>
      <p:sp>
        <p:nvSpPr>
          <p:cNvPr id="10" name="TextBox 9">
            <a:extLst>
              <a:ext uri="{FF2B5EF4-FFF2-40B4-BE49-F238E27FC236}">
                <a16:creationId xmlns:a16="http://schemas.microsoft.com/office/drawing/2014/main" id="{100B64CA-61F6-4631-A450-717214B4B0B7}"/>
              </a:ext>
            </a:extLst>
          </p:cNvPr>
          <p:cNvSpPr txBox="1"/>
          <p:nvPr/>
        </p:nvSpPr>
        <p:spPr>
          <a:xfrm>
            <a:off x="0" y="549807"/>
            <a:ext cx="12192000" cy="584775"/>
          </a:xfrm>
          <a:prstGeom prst="rect">
            <a:avLst/>
          </a:prstGeom>
          <a:solidFill>
            <a:srgbClr val="A1C4E3"/>
          </a:solidFill>
        </p:spPr>
        <p:txBody>
          <a:bodyPr wrap="square" lIns="91440" tIns="45720" rIns="91440" bIns="45720" rtlCol="0" anchor="t">
            <a:spAutoFit/>
          </a:bodyPr>
          <a:lstStyle>
            <a:defPPr marR="0" lvl="0" algn="l" rtl="0">
              <a:lnSpc>
                <a:spcPct val="100000"/>
              </a:lnSpc>
              <a:spcBef>
                <a:spcPts val="0"/>
              </a:spcBef>
              <a:spcAft>
                <a:spcPts val="0"/>
              </a:spcAft>
              <a:defRPr/>
            </a:defPPr>
            <a:lvl2pPr marL="457200" indent="0" defTabSz="914400" eaLnBrk="1" fontAlgn="auto" latinLnBrk="0" hangingPunct="1">
              <a:buSzTx/>
              <a:buNone/>
              <a:tabLst/>
              <a:defRPr kumimoji="0" sz="3200" b="1" kern="0" spc="0" normalizeH="0" baseline="0">
                <a:ln>
                  <a:noFill/>
                </a:ln>
                <a:solidFill>
                  <a:srgbClr val="002060"/>
                </a:solidFill>
                <a:effectLst/>
                <a:uLnTx/>
                <a:uFillTx/>
                <a:latin typeface="ScolaScript_N" panose="00000400000000000000" pitchFamily="2" charset="0"/>
                <a:ea typeface="+mn-ea"/>
              </a:defRPr>
            </a:lvl2pPr>
          </a:lstStyle>
          <a:p>
            <a:pPr lvl="1"/>
            <a:r>
              <a:rPr lang="fr-FR" dirty="0"/>
              <a:t>Quel âge a Léo ? </a:t>
            </a:r>
          </a:p>
        </p:txBody>
      </p:sp>
      <p:pic>
        <p:nvPicPr>
          <p:cNvPr id="37" name="Graphic 36">
            <a:extLst>
              <a:ext uri="{FF2B5EF4-FFF2-40B4-BE49-F238E27FC236}">
                <a16:creationId xmlns:a16="http://schemas.microsoft.com/office/drawing/2014/main" id="{02B4B2E1-809C-4AF0-84F1-1291CE21B016}"/>
              </a:ext>
            </a:extLst>
          </p:cNvPr>
          <p:cNvPicPr>
            <a:picLocks noChangeAspect="1"/>
          </p:cNvPicPr>
          <p:nvPr/>
        </p:nvPicPr>
        <p:blipFill>
          <a:blip r:embed="rId25">
            <a:extLst>
              <a:ext uri="{96DAC541-7B7A-43D3-8B79-37D633B846F1}">
                <asvg:svgBlip xmlns:asvg="http://schemas.microsoft.com/office/drawing/2016/SVG/main" r:embed="rId26"/>
              </a:ext>
            </a:extLst>
          </a:blip>
          <a:srcRect/>
          <a:stretch/>
        </p:blipFill>
        <p:spPr>
          <a:xfrm>
            <a:off x="9436097" y="3177678"/>
            <a:ext cx="2532632" cy="2381711"/>
          </a:xfrm>
          <a:prstGeom prst="rect">
            <a:avLst/>
          </a:prstGeom>
          <a:effectLst>
            <a:outerShdw blurRad="50800" dist="38100" dir="2700000" algn="tl" rotWithShape="0">
              <a:prstClr val="black">
                <a:alpha val="40000"/>
              </a:prstClr>
            </a:outerShdw>
          </a:effectLst>
        </p:spPr>
      </p:pic>
      <p:pic>
        <p:nvPicPr>
          <p:cNvPr id="26" name="Picture 25" descr="C:\Users\Buscube HP\AppData\Local\Microsoft\Windows\INetCache\Content.Word\Word Template-08.jpg"/>
          <p:cNvPicPr/>
          <p:nvPr/>
        </p:nvPicPr>
        <p:blipFill rotWithShape="1">
          <a:blip r:embed="rId27" cstate="print">
            <a:extLst>
              <a:ext uri="{28A0092B-C50C-407E-A947-70E740481C1C}">
                <a14:useLocalDpi xmlns:a14="http://schemas.microsoft.com/office/drawing/2010/main" val="0"/>
              </a:ext>
            </a:extLst>
          </a:blip>
          <a:srcRect r="88563"/>
          <a:stretch/>
        </p:blipFill>
        <p:spPr bwMode="auto">
          <a:xfrm>
            <a:off x="11326224" y="6270304"/>
            <a:ext cx="781050" cy="487680"/>
          </a:xfrm>
          <a:prstGeom prst="rect">
            <a:avLst/>
          </a:prstGeom>
          <a:noFill/>
          <a:ln>
            <a:noFill/>
          </a:ln>
          <a:extLst>
            <a:ext uri="{53640926-AAD7-44D8-BBD7-CCE9431645EC}">
              <a14:shadowObscured xmlns:a14="http://schemas.microsoft.com/office/drawing/2010/main"/>
            </a:ext>
          </a:extLst>
        </p:spPr>
      </p:pic>
    </p:spTree>
    <p:custDataLst>
      <p:tags r:id="rId1"/>
    </p:custDataLst>
    <p:extLst>
      <p:ext uri="{BB962C8B-B14F-4D97-AF65-F5344CB8AC3E}">
        <p14:creationId xmlns:p14="http://schemas.microsoft.com/office/powerpoint/2010/main" val="20439333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2" nodeType="withEffect">
                                  <p:stCondLst>
                                    <p:cond delay="0"/>
                                  </p:stCondLst>
                                  <p:childTnLst>
                                    <p:set>
                                      <p:cBhvr>
                                        <p:cTn id="6" dur="1" fill="hold">
                                          <p:stCondLst>
                                            <p:cond delay="0"/>
                                          </p:stCondLst>
                                        </p:cTn>
                                        <p:tgtEl>
                                          <p:spTgt spid="32"/>
                                        </p:tgtEl>
                                        <p:attrNameLst>
                                          <p:attrName>style.visibility</p:attrName>
                                        </p:attrNameLst>
                                      </p:cBhvr>
                                      <p:to>
                                        <p:strVal val="hidden"/>
                                      </p:to>
                                    </p:set>
                                  </p:childTnLst>
                                </p:cTn>
                              </p:par>
                              <p:par>
                                <p:cTn id="7" presetID="1" presetClass="exit" presetSubtype="0" fill="hold" grpId="2" nodeType="withEffect">
                                  <p:stCondLst>
                                    <p:cond delay="0"/>
                                  </p:stCondLst>
                                  <p:childTnLst>
                                    <p:set>
                                      <p:cBhvr>
                                        <p:cTn id="8" dur="1" fill="hold">
                                          <p:stCondLst>
                                            <p:cond delay="0"/>
                                          </p:stCondLst>
                                        </p:cTn>
                                        <p:tgtEl>
                                          <p:spTgt spid="3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29"/>
                    </p:tgtEl>
                  </p:cond>
                </p:stCondLst>
                <p:endSync evt="end" delay="0">
                  <p:rtn val="all"/>
                </p:endSync>
                <p:childTnLst>
                  <p:par>
                    <p:cTn id="10" fill="hold">
                      <p:stCondLst>
                        <p:cond delay="0"/>
                      </p:stCondLst>
                      <p:childTnLst>
                        <p:par>
                          <p:cTn id="11" fill="hold">
                            <p:stCondLst>
                              <p:cond delay="0"/>
                            </p:stCondLst>
                            <p:childTnLst>
                              <p:par>
                                <p:cTn id="12" presetID="1" presetClass="entr" presetSubtype="0" fill="hold" grpId="0" nodeType="withEffect">
                                  <p:stCondLst>
                                    <p:cond delay="0"/>
                                  </p:stCondLst>
                                  <p:childTnLst>
                                    <p:set>
                                      <p:cBhvr>
                                        <p:cTn id="13" dur="1" fill="hold">
                                          <p:stCondLst>
                                            <p:cond delay="0"/>
                                          </p:stCondLst>
                                        </p:cTn>
                                        <p:tgtEl>
                                          <p:spTgt spid="31"/>
                                        </p:tgtEl>
                                        <p:attrNameLst>
                                          <p:attrName>style.visibility</p:attrName>
                                        </p:attrNameLst>
                                      </p:cBhvr>
                                      <p:to>
                                        <p:strVal val="visible"/>
                                      </p:to>
                                    </p:set>
                                  </p:childTnLst>
                                </p:cTn>
                              </p:par>
                              <p:par>
                                <p:cTn id="14" presetID="1" presetClass="entr" presetSubtype="0" fill="hold" grpId="0" nodeType="withEffect">
                                  <p:stCondLst>
                                    <p:cond delay="0"/>
                                  </p:stCondLst>
                                  <p:childTnLst>
                                    <p:set>
                                      <p:cBhvr>
                                        <p:cTn id="15" dur="1" fill="hold">
                                          <p:stCondLst>
                                            <p:cond delay="0"/>
                                          </p:stCondLst>
                                        </p:cTn>
                                        <p:tgtEl>
                                          <p:spTgt spid="34"/>
                                        </p:tgtEl>
                                        <p:attrNameLst>
                                          <p:attrName>style.visibility</p:attrName>
                                        </p:attrNameLst>
                                      </p:cBhvr>
                                      <p:to>
                                        <p:strVal val="visible"/>
                                      </p:to>
                                    </p:set>
                                  </p:childTnLst>
                                </p:cTn>
                              </p:par>
                              <p:par>
                                <p:cTn id="16" presetID="1" presetClass="exit" presetSubtype="0" fill="hold" grpId="1" nodeType="withEffect">
                                  <p:stCondLst>
                                    <p:cond delay="0"/>
                                  </p:stCondLst>
                                  <p:childTnLst>
                                    <p:set>
                                      <p:cBhvr>
                                        <p:cTn id="17" dur="1" fill="hold">
                                          <p:stCondLst>
                                            <p:cond delay="0"/>
                                          </p:stCondLst>
                                        </p:cTn>
                                        <p:tgtEl>
                                          <p:spTgt spid="32"/>
                                        </p:tgtEl>
                                        <p:attrNameLst>
                                          <p:attrName>style.visibility</p:attrName>
                                        </p:attrNameLst>
                                      </p:cBhvr>
                                      <p:to>
                                        <p:strVal val="hidden"/>
                                      </p:to>
                                    </p:set>
                                  </p:childTnLst>
                                </p:cTn>
                              </p:par>
                              <p:par>
                                <p:cTn id="18" presetID="1" presetClass="exit" presetSubtype="0" fill="hold" grpId="1" nodeType="withEffect">
                                  <p:stCondLst>
                                    <p:cond delay="0"/>
                                  </p:stCondLst>
                                  <p:childTnLst>
                                    <p:set>
                                      <p:cBhvr>
                                        <p:cTn id="19" dur="1" fill="hold">
                                          <p:stCondLst>
                                            <p:cond delay="0"/>
                                          </p:stCondLst>
                                        </p:cTn>
                                        <p:tgtEl>
                                          <p:spTgt spid="35"/>
                                        </p:tgtEl>
                                        <p:attrNameLst>
                                          <p:attrName>style.visibility</p:attrName>
                                        </p:attrNameLst>
                                      </p:cBhvr>
                                      <p:to>
                                        <p:strVal val="hidden"/>
                                      </p:to>
                                    </p:set>
                                  </p:childTnLst>
                                </p:cTn>
                              </p:par>
                            </p:childTnLst>
                          </p:cTn>
                        </p:par>
                      </p:childTnLst>
                    </p:cTn>
                  </p:par>
                </p:childTnLst>
              </p:cTn>
              <p:nextCondLst>
                <p:cond evt="onClick" delay="0">
                  <p:tgtEl>
                    <p:spTgt spid="29"/>
                  </p:tgtEl>
                </p:cond>
              </p:nextCondLst>
            </p:seq>
            <p:seq concurrent="1" nextAc="seek">
              <p:cTn id="20" restart="whenNotActive" fill="hold" evtFilter="cancelBubble" nodeType="interactiveSeq">
                <p:stCondLst>
                  <p:cond evt="onClick" delay="0">
                    <p:tgtEl>
                      <p:spTgt spid="30"/>
                    </p:tgtEl>
                  </p:cond>
                </p:stCondLst>
                <p:endSync evt="end" delay="0">
                  <p:rtn val="all"/>
                </p:endSync>
                <p:childTnLst>
                  <p:par>
                    <p:cTn id="21" fill="hold">
                      <p:stCondLst>
                        <p:cond delay="0"/>
                      </p:stCondLst>
                      <p:childTnLst>
                        <p:par>
                          <p:cTn id="22" fill="hold">
                            <p:stCondLst>
                              <p:cond delay="0"/>
                            </p:stCondLst>
                            <p:childTnLst>
                              <p:par>
                                <p:cTn id="23" presetID="1" presetClass="exit" presetSubtype="0" fill="hold" grpId="1" nodeType="withEffect">
                                  <p:stCondLst>
                                    <p:cond delay="0"/>
                                  </p:stCondLst>
                                  <p:childTnLst>
                                    <p:set>
                                      <p:cBhvr>
                                        <p:cTn id="24" dur="1" fill="hold">
                                          <p:stCondLst>
                                            <p:cond delay="0"/>
                                          </p:stCondLst>
                                        </p:cTn>
                                        <p:tgtEl>
                                          <p:spTgt spid="31"/>
                                        </p:tgtEl>
                                        <p:attrNameLst>
                                          <p:attrName>style.visibility</p:attrName>
                                        </p:attrNameLst>
                                      </p:cBhvr>
                                      <p:to>
                                        <p:strVal val="hidden"/>
                                      </p:to>
                                    </p:set>
                                  </p:childTnLst>
                                </p:cTn>
                              </p:par>
                              <p:par>
                                <p:cTn id="25" presetID="1" presetClass="exit" presetSubtype="0" fill="hold" grpId="1" nodeType="withEffect">
                                  <p:stCondLst>
                                    <p:cond delay="0"/>
                                  </p:stCondLst>
                                  <p:childTnLst>
                                    <p:set>
                                      <p:cBhvr>
                                        <p:cTn id="26" dur="1" fill="hold">
                                          <p:stCondLst>
                                            <p:cond delay="0"/>
                                          </p:stCondLst>
                                        </p:cTn>
                                        <p:tgtEl>
                                          <p:spTgt spid="34"/>
                                        </p:tgtEl>
                                        <p:attrNameLst>
                                          <p:attrName>style.visibility</p:attrName>
                                        </p:attrNameLst>
                                      </p:cBhvr>
                                      <p:to>
                                        <p:strVal val="hidden"/>
                                      </p:to>
                                    </p:set>
                                  </p:childTnLst>
                                </p:cTn>
                              </p:par>
                              <p:par>
                                <p:cTn id="27" presetID="1" presetClass="entr" presetSubtype="0" fill="hold" grpId="0" nodeType="withEffect">
                                  <p:stCondLst>
                                    <p:cond delay="0"/>
                                  </p:stCondLst>
                                  <p:childTnLst>
                                    <p:set>
                                      <p:cBhvr>
                                        <p:cTn id="28" dur="1" fill="hold">
                                          <p:stCondLst>
                                            <p:cond delay="0"/>
                                          </p:stCondLst>
                                        </p:cTn>
                                        <p:tgtEl>
                                          <p:spTgt spid="32"/>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5"/>
                                        </p:tgtEl>
                                        <p:attrNameLst>
                                          <p:attrName>style.visibility</p:attrName>
                                        </p:attrNameLst>
                                      </p:cBhvr>
                                      <p:to>
                                        <p:strVal val="visible"/>
                                      </p:to>
                                    </p:set>
                                  </p:childTnLst>
                                  <p:subTnLst>
                                    <p:audio>
                                      <p:cMediaNode>
                                        <p:cTn display="0" masterRel="sameClick">
                                          <p:stCondLst>
                                            <p:cond evt="begin" delay="0">
                                              <p:tn val="29"/>
                                            </p:cond>
                                          </p:stCondLst>
                                          <p:endCondLst>
                                            <p:cond evt="onStopAudio" delay="0">
                                              <p:tgtEl>
                                                <p:sldTgt/>
                                              </p:tgtEl>
                                            </p:cond>
                                          </p:endCondLst>
                                        </p:cTn>
                                        <p:tgtEl>
                                          <p:sndTgt r:embed="rId4" name="applause.wav"/>
                                        </p:tgtEl>
                                      </p:cMediaNode>
                                    </p:audio>
                                  </p:subTnLst>
                                </p:cTn>
                              </p:par>
                            </p:childTnLst>
                          </p:cTn>
                        </p:par>
                      </p:childTnLst>
                    </p:cTn>
                  </p:par>
                </p:childTnLst>
              </p:cTn>
              <p:nextCondLst>
                <p:cond evt="onClick" delay="0">
                  <p:tgtEl>
                    <p:spTgt spid="30"/>
                  </p:tgtEl>
                </p:cond>
              </p:nextCondLst>
            </p:seq>
          </p:childTnLst>
        </p:cTn>
      </p:par>
    </p:tnLst>
    <p:bldLst>
      <p:bldP spid="31" grpId="0" animBg="1"/>
      <p:bldP spid="31" grpId="1" animBg="1"/>
      <p:bldP spid="32" grpId="0" animBg="1"/>
      <p:bldP spid="32" grpId="1" animBg="1"/>
      <p:bldP spid="32" grpId="2" animBg="1"/>
      <p:bldP spid="34" grpId="0"/>
      <p:bldP spid="34" grpId="1"/>
      <p:bldP spid="35" grpId="0"/>
      <p:bldP spid="35" grpId="1"/>
      <p:bldP spid="35" grpId="2"/>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Graphic 14">
            <a:extLst>
              <a:ext uri="{FF2B5EF4-FFF2-40B4-BE49-F238E27FC236}">
                <a16:creationId xmlns:a16="http://schemas.microsoft.com/office/drawing/2014/main" id="{835F32BE-0FFC-4642-813C-F9B67726781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0" y="890587"/>
            <a:ext cx="12192000" cy="5967413"/>
          </a:xfrm>
          <a:prstGeom prst="rect">
            <a:avLst/>
          </a:prstGeom>
        </p:spPr>
      </p:pic>
      <p:pic>
        <p:nvPicPr>
          <p:cNvPr id="16" name="Graphic 15">
            <a:extLst>
              <a:ext uri="{FF2B5EF4-FFF2-40B4-BE49-F238E27FC236}">
                <a16:creationId xmlns:a16="http://schemas.microsoft.com/office/drawing/2014/main" id="{4C1FB5B9-2D03-4223-AC2A-8AC27CA63145}"/>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9114814" y="2687229"/>
            <a:ext cx="1684592" cy="2169550"/>
          </a:xfrm>
          <a:prstGeom prst="rect">
            <a:avLst/>
          </a:prstGeom>
        </p:spPr>
      </p:pic>
      <p:pic>
        <p:nvPicPr>
          <p:cNvPr id="17" name="Graphic 16">
            <a:extLst>
              <a:ext uri="{FF2B5EF4-FFF2-40B4-BE49-F238E27FC236}">
                <a16:creationId xmlns:a16="http://schemas.microsoft.com/office/drawing/2014/main" id="{D2C4E72F-4D81-4F1F-A4B2-0E1DA3277F4E}"/>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0" y="4019550"/>
            <a:ext cx="12192000" cy="2838450"/>
          </a:xfrm>
          <a:prstGeom prst="rect">
            <a:avLst/>
          </a:prstGeom>
        </p:spPr>
      </p:pic>
      <p:pic>
        <p:nvPicPr>
          <p:cNvPr id="18" name="Graphic 17">
            <a:extLst>
              <a:ext uri="{FF2B5EF4-FFF2-40B4-BE49-F238E27FC236}">
                <a16:creationId xmlns:a16="http://schemas.microsoft.com/office/drawing/2014/main" id="{DA8BB723-9672-4F8B-AF36-2045B5F77281}"/>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347662" y="4348159"/>
            <a:ext cx="1887228" cy="584775"/>
          </a:xfrm>
          <a:prstGeom prst="rect">
            <a:avLst/>
          </a:prstGeom>
        </p:spPr>
      </p:pic>
      <p:pic>
        <p:nvPicPr>
          <p:cNvPr id="19" name="Graphic 18">
            <a:extLst>
              <a:ext uri="{FF2B5EF4-FFF2-40B4-BE49-F238E27FC236}">
                <a16:creationId xmlns:a16="http://schemas.microsoft.com/office/drawing/2014/main" id="{92C5C136-D416-4C87-8414-457983FC9F63}"/>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9957110" y="4155786"/>
            <a:ext cx="1887228" cy="584775"/>
          </a:xfrm>
          <a:prstGeom prst="rect">
            <a:avLst/>
          </a:prstGeom>
        </p:spPr>
      </p:pic>
      <p:pic>
        <p:nvPicPr>
          <p:cNvPr id="20" name="Graphic 19">
            <a:extLst>
              <a:ext uri="{FF2B5EF4-FFF2-40B4-BE49-F238E27FC236}">
                <a16:creationId xmlns:a16="http://schemas.microsoft.com/office/drawing/2014/main" id="{FCC693DE-004D-4DB7-83F4-3FDF89D803AE}"/>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2985500" y="1233869"/>
            <a:ext cx="5582983" cy="3265199"/>
          </a:xfrm>
          <a:prstGeom prst="rect">
            <a:avLst/>
          </a:prstGeom>
          <a:effectLst>
            <a:outerShdw blurRad="50800" dist="38100" dir="2700000" algn="tl" rotWithShape="0">
              <a:prstClr val="black">
                <a:alpha val="40000"/>
              </a:prstClr>
            </a:outerShdw>
          </a:effectLst>
        </p:spPr>
      </p:pic>
      <p:pic>
        <p:nvPicPr>
          <p:cNvPr id="21" name="Graphic 20">
            <a:extLst>
              <a:ext uri="{FF2B5EF4-FFF2-40B4-BE49-F238E27FC236}">
                <a16:creationId xmlns:a16="http://schemas.microsoft.com/office/drawing/2014/main" id="{2F5B4B16-185B-4E31-9912-197D68089380}"/>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0" y="3754769"/>
            <a:ext cx="5676900" cy="3103231"/>
          </a:xfrm>
          <a:prstGeom prst="rect">
            <a:avLst/>
          </a:prstGeom>
          <a:effectLst>
            <a:outerShdw blurRad="50800" dist="38100" dir="2700000" algn="tl" rotWithShape="0">
              <a:prstClr val="black">
                <a:alpha val="40000"/>
              </a:prstClr>
            </a:outerShdw>
          </a:effectLst>
        </p:spPr>
      </p:pic>
      <p:pic>
        <p:nvPicPr>
          <p:cNvPr id="22" name="Graphic 21">
            <a:extLst>
              <a:ext uri="{FF2B5EF4-FFF2-40B4-BE49-F238E27FC236}">
                <a16:creationId xmlns:a16="http://schemas.microsoft.com/office/drawing/2014/main" id="{A76D1562-DF33-4877-9F84-A820A14772C5}"/>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609777" y="2005214"/>
            <a:ext cx="2228673" cy="2210554"/>
          </a:xfrm>
          <a:prstGeom prst="rect">
            <a:avLst/>
          </a:prstGeom>
        </p:spPr>
      </p:pic>
      <p:pic>
        <p:nvPicPr>
          <p:cNvPr id="23" name="Graphic 22">
            <a:extLst>
              <a:ext uri="{FF2B5EF4-FFF2-40B4-BE49-F238E27FC236}">
                <a16:creationId xmlns:a16="http://schemas.microsoft.com/office/drawing/2014/main" id="{AAF9B56B-8817-4CC6-BDE7-0B0B62FE56C1}"/>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5676900" y="3754768"/>
            <a:ext cx="6515100" cy="3103231"/>
          </a:xfrm>
          <a:prstGeom prst="rect">
            <a:avLst/>
          </a:prstGeom>
          <a:effectLst>
            <a:outerShdw blurRad="50800" dist="38100" dir="2700000" algn="tl" rotWithShape="0">
              <a:prstClr val="black">
                <a:alpha val="40000"/>
              </a:prstClr>
            </a:outerShdw>
          </a:effectLst>
        </p:spPr>
      </p:pic>
      <p:pic>
        <p:nvPicPr>
          <p:cNvPr id="24" name="Graphic 23">
            <a:extLst>
              <a:ext uri="{FF2B5EF4-FFF2-40B4-BE49-F238E27FC236}">
                <a16:creationId xmlns:a16="http://schemas.microsoft.com/office/drawing/2014/main" id="{C912DD9B-C232-4EE0-859D-5F09943D7AC4}"/>
              </a:ext>
            </a:extLst>
          </p:cNvPr>
          <p:cNvPicPr>
            <a:picLocks noChangeAspect="1"/>
          </p:cNvPicPr>
          <p:nvPr/>
        </p:nvPicPr>
        <p:blipFill>
          <a:blip r:embed="rId19">
            <a:extLst>
              <a:ext uri="{96DAC541-7B7A-43D3-8B79-37D633B846F1}">
                <asvg:svgBlip xmlns:asvg="http://schemas.microsoft.com/office/drawing/2016/SVG/main" r:embed="rId20"/>
              </a:ext>
            </a:extLst>
          </a:blip>
          <a:stretch>
            <a:fillRect/>
          </a:stretch>
        </p:blipFill>
        <p:spPr>
          <a:xfrm>
            <a:off x="10103977" y="1551297"/>
            <a:ext cx="809625" cy="419100"/>
          </a:xfrm>
          <a:prstGeom prst="rect">
            <a:avLst/>
          </a:prstGeom>
        </p:spPr>
      </p:pic>
      <p:pic>
        <p:nvPicPr>
          <p:cNvPr id="25" name="Graphic 24">
            <a:extLst>
              <a:ext uri="{FF2B5EF4-FFF2-40B4-BE49-F238E27FC236}">
                <a16:creationId xmlns:a16="http://schemas.microsoft.com/office/drawing/2014/main" id="{09B4A076-AF1E-4C40-AD1F-55DCFB1C4D36}"/>
              </a:ext>
            </a:extLst>
          </p:cNvPr>
          <p:cNvPicPr>
            <a:picLocks noChangeAspect="1"/>
          </p:cNvPicPr>
          <p:nvPr/>
        </p:nvPicPr>
        <p:blipFill>
          <a:blip r:embed="rId19">
            <a:extLst>
              <a:ext uri="{96DAC541-7B7A-43D3-8B79-37D633B846F1}">
                <asvg:svgBlip xmlns:asvg="http://schemas.microsoft.com/office/drawing/2016/SVG/main" r:embed="rId21"/>
              </a:ext>
            </a:extLst>
          </a:blip>
          <a:stretch>
            <a:fillRect/>
          </a:stretch>
        </p:blipFill>
        <p:spPr>
          <a:xfrm>
            <a:off x="1425265" y="1407569"/>
            <a:ext cx="809625" cy="419100"/>
          </a:xfrm>
          <a:prstGeom prst="rect">
            <a:avLst/>
          </a:prstGeom>
        </p:spPr>
      </p:pic>
      <p:sp>
        <p:nvSpPr>
          <p:cNvPr id="26" name="Rectangle 25">
            <a:extLst>
              <a:ext uri="{FF2B5EF4-FFF2-40B4-BE49-F238E27FC236}">
                <a16:creationId xmlns:a16="http://schemas.microsoft.com/office/drawing/2014/main" id="{51B678FD-B33B-4D53-B893-8A3DBB868222}"/>
              </a:ext>
            </a:extLst>
          </p:cNvPr>
          <p:cNvSpPr/>
          <p:nvPr/>
        </p:nvSpPr>
        <p:spPr>
          <a:xfrm>
            <a:off x="347662" y="1660832"/>
            <a:ext cx="8943142" cy="4416116"/>
          </a:xfrm>
          <a:prstGeom prst="rect">
            <a:avLst/>
          </a:prstGeom>
          <a:solidFill>
            <a:schemeClr val="bg1"/>
          </a:solidFill>
          <a:ln>
            <a:solidFill>
              <a:schemeClr val="bg1">
                <a:lumMod val="85000"/>
              </a:schemeClr>
            </a:solidFill>
          </a:ln>
          <a:effectLst>
            <a:outerShdw blurRad="50800" dist="38100" dir="2700000" algn="tl" rotWithShape="0">
              <a:prstClr val="black">
                <a:alpha val="40000"/>
              </a:prstClr>
            </a:outerShdw>
            <a:softEdge rad="63500"/>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lumMod val="50000"/>
                  <a:lumOff val="50000"/>
                </a:schemeClr>
              </a:solidFill>
              <a:effectLst/>
              <a:uLnTx/>
              <a:uFillTx/>
              <a:latin typeface="ScolaScript_N" panose="00000400000000000000" pitchFamily="2" charset="0"/>
            </a:endParaRPr>
          </a:p>
        </p:txBody>
      </p:sp>
      <p:pic>
        <p:nvPicPr>
          <p:cNvPr id="27" name="Picture 26">
            <a:extLst>
              <a:ext uri="{FF2B5EF4-FFF2-40B4-BE49-F238E27FC236}">
                <a16:creationId xmlns:a16="http://schemas.microsoft.com/office/drawing/2014/main" id="{CA29861B-E2FB-4586-8B60-24B8FCAFB7AE}"/>
              </a:ext>
            </a:extLst>
          </p:cNvPr>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8554266" y="5195117"/>
            <a:ext cx="881831" cy="881831"/>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
        <p:nvSpPr>
          <p:cNvPr id="28" name="1">
            <a:extLst>
              <a:ext uri="{FF2B5EF4-FFF2-40B4-BE49-F238E27FC236}">
                <a16:creationId xmlns:a16="http://schemas.microsoft.com/office/drawing/2014/main" id="{AD974D47-20F5-43D9-A810-2B400AB4DB28}"/>
              </a:ext>
            </a:extLst>
          </p:cNvPr>
          <p:cNvSpPr txBox="1"/>
          <p:nvPr/>
        </p:nvSpPr>
        <p:spPr>
          <a:xfrm>
            <a:off x="649576" y="3745957"/>
            <a:ext cx="6054094" cy="49244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buFont typeface="Arial" panose="020B0604020202020204" pitchFamily="34" charset="0"/>
              <a:buChar char="•"/>
            </a:pPr>
            <a:r>
              <a:rPr lang="fr-FR" sz="2600" dirty="0">
                <a:solidFill>
                  <a:schemeClr val="tx1">
                    <a:lumMod val="65000"/>
                    <a:lumOff val="35000"/>
                  </a:schemeClr>
                </a:solidFill>
                <a:latin typeface="ScolaScript_N" panose="00000400000000000000" pitchFamily="2" charset="0"/>
              </a:rPr>
              <a:t>  9 ans</a:t>
            </a:r>
          </a:p>
        </p:txBody>
      </p:sp>
      <p:sp>
        <p:nvSpPr>
          <p:cNvPr id="29" name="2">
            <a:extLst>
              <a:ext uri="{FF2B5EF4-FFF2-40B4-BE49-F238E27FC236}">
                <a16:creationId xmlns:a16="http://schemas.microsoft.com/office/drawing/2014/main" id="{FB36B03E-D9A3-46F4-BC7E-7FD89D0E3521}"/>
              </a:ext>
            </a:extLst>
          </p:cNvPr>
          <p:cNvSpPr txBox="1"/>
          <p:nvPr/>
        </p:nvSpPr>
        <p:spPr>
          <a:xfrm>
            <a:off x="677481" y="2803470"/>
            <a:ext cx="6918969" cy="49244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buFont typeface="Arial" panose="020B0604020202020204" pitchFamily="34" charset="0"/>
              <a:buChar char="•"/>
            </a:pPr>
            <a:r>
              <a:rPr lang="en-US" sz="2600" dirty="0">
                <a:solidFill>
                  <a:schemeClr val="tx1">
                    <a:lumMod val="65000"/>
                    <a:lumOff val="35000"/>
                  </a:schemeClr>
                </a:solidFill>
                <a:latin typeface="ScolaScript_N" panose="00000400000000000000" pitchFamily="2" charset="0"/>
              </a:rPr>
              <a:t>  8 </a:t>
            </a:r>
            <a:r>
              <a:rPr lang="en-US" sz="2600" dirty="0" err="1">
                <a:solidFill>
                  <a:schemeClr val="tx1">
                    <a:lumMod val="65000"/>
                    <a:lumOff val="35000"/>
                  </a:schemeClr>
                </a:solidFill>
                <a:latin typeface="ScolaScript_N" panose="00000400000000000000" pitchFamily="2" charset="0"/>
              </a:rPr>
              <a:t>ans</a:t>
            </a:r>
            <a:endParaRPr lang="en-US" sz="2600" dirty="0">
              <a:solidFill>
                <a:schemeClr val="tx1">
                  <a:lumMod val="65000"/>
                  <a:lumOff val="35000"/>
                </a:schemeClr>
              </a:solidFill>
              <a:latin typeface="ScolaScript_N" panose="00000400000000000000" pitchFamily="2" charset="0"/>
            </a:endParaRPr>
          </a:p>
        </p:txBody>
      </p:sp>
      <p:sp>
        <p:nvSpPr>
          <p:cNvPr id="30" name="F">
            <a:extLst>
              <a:ext uri="{FF2B5EF4-FFF2-40B4-BE49-F238E27FC236}">
                <a16:creationId xmlns:a16="http://schemas.microsoft.com/office/drawing/2014/main" id="{59639CAD-8BA6-4801-9482-4270CA62115C}"/>
              </a:ext>
            </a:extLst>
          </p:cNvPr>
          <p:cNvSpPr/>
          <p:nvPr/>
        </p:nvSpPr>
        <p:spPr>
          <a:xfrm>
            <a:off x="578903" y="3611227"/>
            <a:ext cx="517338" cy="709770"/>
          </a:xfrm>
          <a:custGeom>
            <a:avLst/>
            <a:gdLst>
              <a:gd name="connsiteX0" fmla="*/ 79438 w 540242"/>
              <a:gd name="connsiteY0" fmla="*/ 635718 h 635718"/>
              <a:gd name="connsiteX1" fmla="*/ 75342 w 540242"/>
              <a:gd name="connsiteY1" fmla="*/ 635337 h 635718"/>
              <a:gd name="connsiteX2" fmla="*/ 1809 w 540242"/>
              <a:gd name="connsiteY2" fmla="*/ 574187 h 635718"/>
              <a:gd name="connsiteX3" fmla="*/ 856 w 540242"/>
              <a:gd name="connsiteY3" fmla="*/ 559233 h 635718"/>
              <a:gd name="connsiteX4" fmla="*/ 23431 w 540242"/>
              <a:gd name="connsiteY4" fmla="*/ 466364 h 635718"/>
              <a:gd name="connsiteX5" fmla="*/ 138302 w 540242"/>
              <a:gd name="connsiteY5" fmla="*/ 339110 h 635718"/>
              <a:gd name="connsiteX6" fmla="*/ 139445 w 540242"/>
              <a:gd name="connsiteY6" fmla="*/ 301772 h 635718"/>
              <a:gd name="connsiteX7" fmla="*/ 72770 w 540242"/>
              <a:gd name="connsiteY7" fmla="*/ 156039 h 635718"/>
              <a:gd name="connsiteX8" fmla="*/ 52577 w 540242"/>
              <a:gd name="connsiteY8" fmla="*/ 95841 h 635718"/>
              <a:gd name="connsiteX9" fmla="*/ 91725 w 540242"/>
              <a:gd name="connsiteY9" fmla="*/ 63456 h 635718"/>
              <a:gd name="connsiteX10" fmla="*/ 116204 w 540242"/>
              <a:gd name="connsiteY10" fmla="*/ 47073 h 635718"/>
              <a:gd name="connsiteX11" fmla="*/ 146208 w 540242"/>
              <a:gd name="connsiteY11" fmla="*/ 44597 h 635718"/>
              <a:gd name="connsiteX12" fmla="*/ 212502 w 540242"/>
              <a:gd name="connsiteY12" fmla="*/ 138228 h 635718"/>
              <a:gd name="connsiteX13" fmla="*/ 239172 w 540242"/>
              <a:gd name="connsiteY13" fmla="*/ 181662 h 635718"/>
              <a:gd name="connsiteX14" fmla="*/ 274129 w 540242"/>
              <a:gd name="connsiteY14" fmla="*/ 185853 h 635718"/>
              <a:gd name="connsiteX15" fmla="*/ 447484 w 540242"/>
              <a:gd name="connsiteY15" fmla="*/ 11926 h 635718"/>
              <a:gd name="connsiteX16" fmla="*/ 500252 w 540242"/>
              <a:gd name="connsiteY16" fmla="*/ 28214 h 635718"/>
              <a:gd name="connsiteX17" fmla="*/ 519112 w 540242"/>
              <a:gd name="connsiteY17" fmla="*/ 51169 h 635718"/>
              <a:gd name="connsiteX18" fmla="*/ 532161 w 540242"/>
              <a:gd name="connsiteY18" fmla="*/ 90888 h 635718"/>
              <a:gd name="connsiteX19" fmla="*/ 427100 w 540242"/>
              <a:gd name="connsiteY19" fmla="*/ 210903 h 635718"/>
              <a:gd name="connsiteX20" fmla="*/ 348900 w 540242"/>
              <a:gd name="connsiteY20" fmla="*/ 300820 h 635718"/>
              <a:gd name="connsiteX21" fmla="*/ 352329 w 540242"/>
              <a:gd name="connsiteY21" fmla="*/ 344158 h 635718"/>
              <a:gd name="connsiteX22" fmla="*/ 447103 w 540242"/>
              <a:gd name="connsiteY22" fmla="*/ 457315 h 635718"/>
              <a:gd name="connsiteX23" fmla="*/ 443769 w 540242"/>
              <a:gd name="connsiteY23" fmla="*/ 523323 h 635718"/>
              <a:gd name="connsiteX24" fmla="*/ 410717 w 540242"/>
              <a:gd name="connsiteY24" fmla="*/ 564281 h 635718"/>
              <a:gd name="connsiteX25" fmla="*/ 382714 w 540242"/>
              <a:gd name="connsiteY25" fmla="*/ 573139 h 635718"/>
              <a:gd name="connsiteX26" fmla="*/ 346042 w 540242"/>
              <a:gd name="connsiteY26" fmla="*/ 580378 h 635718"/>
              <a:gd name="connsiteX27" fmla="*/ 321182 w 540242"/>
              <a:gd name="connsiteY27" fmla="*/ 580378 h 635718"/>
              <a:gd name="connsiteX28" fmla="*/ 252221 w 540242"/>
              <a:gd name="connsiteY28" fmla="*/ 488271 h 635718"/>
              <a:gd name="connsiteX29" fmla="*/ 235552 w 540242"/>
              <a:gd name="connsiteY29" fmla="*/ 463888 h 635718"/>
              <a:gd name="connsiteX30" fmla="*/ 217264 w 540242"/>
              <a:gd name="connsiteY30" fmla="*/ 463792 h 635718"/>
              <a:gd name="connsiteX31" fmla="*/ 100774 w 540242"/>
              <a:gd name="connsiteY31" fmla="*/ 622288 h 635718"/>
              <a:gd name="connsiteX32" fmla="*/ 79438 w 540242"/>
              <a:gd name="connsiteY32" fmla="*/ 635718 h 635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40242" h="635718">
                <a:moveTo>
                  <a:pt x="79438" y="635718"/>
                </a:moveTo>
                <a:cubicBezTo>
                  <a:pt x="77342" y="635528"/>
                  <a:pt x="75628" y="635814"/>
                  <a:pt x="75342" y="635337"/>
                </a:cubicBezTo>
                <a:cubicBezTo>
                  <a:pt x="59626" y="604286"/>
                  <a:pt x="13239" y="610096"/>
                  <a:pt x="1809" y="574187"/>
                </a:cubicBezTo>
                <a:cubicBezTo>
                  <a:pt x="285" y="569520"/>
                  <a:pt x="-858" y="563424"/>
                  <a:pt x="856" y="559233"/>
                </a:cubicBezTo>
                <a:cubicBezTo>
                  <a:pt x="12858" y="529801"/>
                  <a:pt x="-10193" y="495511"/>
                  <a:pt x="23431" y="466364"/>
                </a:cubicBezTo>
                <a:cubicBezTo>
                  <a:pt x="66388" y="429312"/>
                  <a:pt x="100583" y="382163"/>
                  <a:pt x="138302" y="339110"/>
                </a:cubicBezTo>
                <a:cubicBezTo>
                  <a:pt x="148589" y="327299"/>
                  <a:pt x="146113" y="314154"/>
                  <a:pt x="139445" y="301772"/>
                </a:cubicBezTo>
                <a:cubicBezTo>
                  <a:pt x="113918" y="254718"/>
                  <a:pt x="93535" y="205284"/>
                  <a:pt x="72770" y="156039"/>
                </a:cubicBezTo>
                <a:cubicBezTo>
                  <a:pt x="64579" y="136608"/>
                  <a:pt x="62959" y="115368"/>
                  <a:pt x="52577" y="95841"/>
                </a:cubicBezTo>
                <a:cubicBezTo>
                  <a:pt x="44005" y="79744"/>
                  <a:pt x="72961" y="56598"/>
                  <a:pt x="91725" y="63456"/>
                </a:cubicBezTo>
                <a:cubicBezTo>
                  <a:pt x="108108" y="69457"/>
                  <a:pt x="112108" y="54693"/>
                  <a:pt x="116204" y="47073"/>
                </a:cubicBezTo>
                <a:cubicBezTo>
                  <a:pt x="126396" y="28309"/>
                  <a:pt x="131635" y="29071"/>
                  <a:pt x="146208" y="44597"/>
                </a:cubicBezTo>
                <a:cubicBezTo>
                  <a:pt x="172687" y="72981"/>
                  <a:pt x="191547" y="106319"/>
                  <a:pt x="212502" y="138228"/>
                </a:cubicBezTo>
                <a:cubicBezTo>
                  <a:pt x="221646" y="152134"/>
                  <a:pt x="232600" y="165088"/>
                  <a:pt x="239172" y="181662"/>
                </a:cubicBezTo>
                <a:cubicBezTo>
                  <a:pt x="244411" y="194997"/>
                  <a:pt x="258412" y="205665"/>
                  <a:pt x="274129" y="185853"/>
                </a:cubicBezTo>
                <a:cubicBezTo>
                  <a:pt x="325468" y="121559"/>
                  <a:pt x="386143" y="66409"/>
                  <a:pt x="447484" y="11926"/>
                </a:cubicBezTo>
                <a:cubicBezTo>
                  <a:pt x="470534" y="-8553"/>
                  <a:pt x="493394" y="-2361"/>
                  <a:pt x="500252" y="28214"/>
                </a:cubicBezTo>
                <a:cubicBezTo>
                  <a:pt x="503110" y="40977"/>
                  <a:pt x="506729" y="45549"/>
                  <a:pt x="519112" y="51169"/>
                </a:cubicBezTo>
                <a:cubicBezTo>
                  <a:pt x="532542" y="57265"/>
                  <a:pt x="551116" y="64790"/>
                  <a:pt x="532161" y="90888"/>
                </a:cubicBezTo>
                <a:cubicBezTo>
                  <a:pt x="500633" y="134322"/>
                  <a:pt x="459295" y="168327"/>
                  <a:pt x="427100" y="210903"/>
                </a:cubicBezTo>
                <a:cubicBezTo>
                  <a:pt x="403192" y="242526"/>
                  <a:pt x="374808" y="270625"/>
                  <a:pt x="348900" y="300820"/>
                </a:cubicBezTo>
                <a:cubicBezTo>
                  <a:pt x="335946" y="315869"/>
                  <a:pt x="339565" y="329585"/>
                  <a:pt x="352329" y="344158"/>
                </a:cubicBezTo>
                <a:cubicBezTo>
                  <a:pt x="384619" y="381306"/>
                  <a:pt x="415765" y="419406"/>
                  <a:pt x="447103" y="457315"/>
                </a:cubicBezTo>
                <a:cubicBezTo>
                  <a:pt x="468724" y="483414"/>
                  <a:pt x="468915" y="499035"/>
                  <a:pt x="443769" y="523323"/>
                </a:cubicBezTo>
                <a:cubicBezTo>
                  <a:pt x="430815" y="535801"/>
                  <a:pt x="417289" y="546660"/>
                  <a:pt x="410717" y="564281"/>
                </a:cubicBezTo>
                <a:cubicBezTo>
                  <a:pt x="405574" y="578188"/>
                  <a:pt x="391762" y="578569"/>
                  <a:pt x="382714" y="573139"/>
                </a:cubicBezTo>
                <a:cubicBezTo>
                  <a:pt x="366807" y="563710"/>
                  <a:pt x="354901" y="569329"/>
                  <a:pt x="346042" y="580378"/>
                </a:cubicBezTo>
                <a:cubicBezTo>
                  <a:pt x="335946" y="592951"/>
                  <a:pt x="332517" y="591237"/>
                  <a:pt x="321182" y="580378"/>
                </a:cubicBezTo>
                <a:cubicBezTo>
                  <a:pt x="292703" y="553327"/>
                  <a:pt x="273653" y="520085"/>
                  <a:pt x="252221" y="488271"/>
                </a:cubicBezTo>
                <a:cubicBezTo>
                  <a:pt x="246697" y="480080"/>
                  <a:pt x="240220" y="472555"/>
                  <a:pt x="235552" y="463888"/>
                </a:cubicBezTo>
                <a:cubicBezTo>
                  <a:pt x="228790" y="451410"/>
                  <a:pt x="226123" y="451410"/>
                  <a:pt x="217264" y="463792"/>
                </a:cubicBezTo>
                <a:cubicBezTo>
                  <a:pt x="179260" y="517227"/>
                  <a:pt x="139255" y="569234"/>
                  <a:pt x="100774" y="622288"/>
                </a:cubicBezTo>
                <a:cubicBezTo>
                  <a:pt x="94678" y="630766"/>
                  <a:pt x="86962" y="633242"/>
                  <a:pt x="79438" y="635718"/>
                </a:cubicBezTo>
                <a:close/>
              </a:path>
            </a:pathLst>
          </a:custGeom>
          <a:solidFill>
            <a:srgbClr val="E3272E"/>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 name="J">
            <a:extLst>
              <a:ext uri="{FF2B5EF4-FFF2-40B4-BE49-F238E27FC236}">
                <a16:creationId xmlns:a16="http://schemas.microsoft.com/office/drawing/2014/main" id="{F670962E-7327-4B97-AF62-C0150E4AD31C}"/>
              </a:ext>
            </a:extLst>
          </p:cNvPr>
          <p:cNvSpPr/>
          <p:nvPr/>
        </p:nvSpPr>
        <p:spPr>
          <a:xfrm>
            <a:off x="643822" y="2525119"/>
            <a:ext cx="653216" cy="706322"/>
          </a:xfrm>
          <a:custGeom>
            <a:avLst/>
            <a:gdLst>
              <a:gd name="connsiteX0" fmla="*/ 85 w 682136"/>
              <a:gd name="connsiteY0" fmla="*/ 384941 h 632630"/>
              <a:gd name="connsiteX1" fmla="*/ 85 w 682136"/>
              <a:gd name="connsiteY1" fmla="*/ 308265 h 632630"/>
              <a:gd name="connsiteX2" fmla="*/ 111813 w 682136"/>
              <a:gd name="connsiteY2" fmla="*/ 197585 h 632630"/>
              <a:gd name="connsiteX3" fmla="*/ 163915 w 682136"/>
              <a:gd name="connsiteY3" fmla="*/ 240257 h 632630"/>
              <a:gd name="connsiteX4" fmla="*/ 181631 w 682136"/>
              <a:gd name="connsiteY4" fmla="*/ 343031 h 632630"/>
              <a:gd name="connsiteX5" fmla="*/ 244020 w 682136"/>
              <a:gd name="connsiteY5" fmla="*/ 369035 h 632630"/>
              <a:gd name="connsiteX6" fmla="*/ 388419 w 682136"/>
              <a:gd name="connsiteY6" fmla="*/ 230541 h 632630"/>
              <a:gd name="connsiteX7" fmla="*/ 597778 w 682136"/>
              <a:gd name="connsiteY7" fmla="*/ 28040 h 632630"/>
              <a:gd name="connsiteX8" fmla="*/ 629782 w 682136"/>
              <a:gd name="connsiteY8" fmla="*/ 6989 h 632630"/>
              <a:gd name="connsiteX9" fmla="*/ 680836 w 682136"/>
              <a:gd name="connsiteY9" fmla="*/ 37374 h 632630"/>
              <a:gd name="connsiteX10" fmla="*/ 617305 w 682136"/>
              <a:gd name="connsiteY10" fmla="*/ 183678 h 632630"/>
              <a:gd name="connsiteX11" fmla="*/ 417089 w 682136"/>
              <a:gd name="connsiteY11" fmla="*/ 392466 h 632630"/>
              <a:gd name="connsiteX12" fmla="*/ 215731 w 682136"/>
              <a:gd name="connsiteY12" fmla="*/ 590015 h 632630"/>
              <a:gd name="connsiteX13" fmla="*/ 144007 w 682136"/>
              <a:gd name="connsiteY13" fmla="*/ 631258 h 632630"/>
              <a:gd name="connsiteX14" fmla="*/ 93430 w 682136"/>
              <a:gd name="connsiteY14" fmla="*/ 617828 h 632630"/>
              <a:gd name="connsiteX15" fmla="*/ 13515 w 682136"/>
              <a:gd name="connsiteY15" fmla="*/ 507528 h 632630"/>
              <a:gd name="connsiteX16" fmla="*/ 85 w 682136"/>
              <a:gd name="connsiteY16" fmla="*/ 384941 h 632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82136" h="632630">
                <a:moveTo>
                  <a:pt x="85" y="384941"/>
                </a:moveTo>
                <a:cubicBezTo>
                  <a:pt x="85" y="359891"/>
                  <a:pt x="-106" y="334078"/>
                  <a:pt x="85" y="308265"/>
                </a:cubicBezTo>
                <a:cubicBezTo>
                  <a:pt x="561" y="255401"/>
                  <a:pt x="59997" y="198347"/>
                  <a:pt x="111813" y="197585"/>
                </a:cubicBezTo>
                <a:cubicBezTo>
                  <a:pt x="143055" y="197108"/>
                  <a:pt x="159152" y="207872"/>
                  <a:pt x="163915" y="240257"/>
                </a:cubicBezTo>
                <a:cubicBezTo>
                  <a:pt x="168963" y="274642"/>
                  <a:pt x="178107" y="308170"/>
                  <a:pt x="181631" y="343031"/>
                </a:cubicBezTo>
                <a:cubicBezTo>
                  <a:pt x="186870" y="394847"/>
                  <a:pt x="204205" y="401134"/>
                  <a:pt x="244020" y="369035"/>
                </a:cubicBezTo>
                <a:cubicBezTo>
                  <a:pt x="296217" y="327125"/>
                  <a:pt x="338127" y="274356"/>
                  <a:pt x="388419" y="230541"/>
                </a:cubicBezTo>
                <a:cubicBezTo>
                  <a:pt x="461666" y="166628"/>
                  <a:pt x="519769" y="87095"/>
                  <a:pt x="597778" y="28040"/>
                </a:cubicBezTo>
                <a:cubicBezTo>
                  <a:pt x="608065" y="20229"/>
                  <a:pt x="619400" y="13371"/>
                  <a:pt x="629782" y="6989"/>
                </a:cubicBezTo>
                <a:cubicBezTo>
                  <a:pt x="657119" y="-9775"/>
                  <a:pt x="676455" y="4894"/>
                  <a:pt x="680836" y="37374"/>
                </a:cubicBezTo>
                <a:cubicBezTo>
                  <a:pt x="689218" y="99668"/>
                  <a:pt x="655786" y="142816"/>
                  <a:pt x="617305" y="183678"/>
                </a:cubicBezTo>
                <a:cubicBezTo>
                  <a:pt x="551106" y="253782"/>
                  <a:pt x="485098" y="324077"/>
                  <a:pt x="417089" y="392466"/>
                </a:cubicBezTo>
                <a:cubicBezTo>
                  <a:pt x="350795" y="459141"/>
                  <a:pt x="290121" y="531531"/>
                  <a:pt x="215731" y="590015"/>
                </a:cubicBezTo>
                <a:cubicBezTo>
                  <a:pt x="193537" y="607445"/>
                  <a:pt x="170582" y="623447"/>
                  <a:pt x="144007" y="631258"/>
                </a:cubicBezTo>
                <a:cubicBezTo>
                  <a:pt x="126672" y="636401"/>
                  <a:pt x="108003" y="626019"/>
                  <a:pt x="93430" y="617828"/>
                </a:cubicBezTo>
                <a:cubicBezTo>
                  <a:pt x="51043" y="593729"/>
                  <a:pt x="19039" y="564773"/>
                  <a:pt x="13515" y="507528"/>
                </a:cubicBezTo>
                <a:cubicBezTo>
                  <a:pt x="9610" y="467237"/>
                  <a:pt x="7133" y="426089"/>
                  <a:pt x="85" y="384941"/>
                </a:cubicBezTo>
                <a:close/>
              </a:path>
            </a:pathLst>
          </a:custGeom>
          <a:solidFill>
            <a:srgbClr val="1A944C"/>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32" name="FB-BKG">
            <a:extLst>
              <a:ext uri="{FF2B5EF4-FFF2-40B4-BE49-F238E27FC236}">
                <a16:creationId xmlns:a16="http://schemas.microsoft.com/office/drawing/2014/main" id="{E40F0A4A-CDFA-4776-B449-9537A08F9781}"/>
              </a:ext>
            </a:extLst>
          </p:cNvPr>
          <p:cNvPicPr>
            <a:picLocks noChangeAspect="1"/>
          </p:cNvPicPr>
          <p:nvPr/>
        </p:nvPicPr>
        <p:blipFill>
          <a:blip r:embed="rId23">
            <a:extLst>
              <a:ext uri="{96DAC541-7B7A-43D3-8B79-37D633B846F1}">
                <asvg:svgBlip xmlns:asvg="http://schemas.microsoft.com/office/drawing/2016/SVG/main" r:embed="rId24"/>
              </a:ext>
            </a:extLst>
          </a:blip>
          <a:stretch>
            <a:fillRect/>
          </a:stretch>
        </p:blipFill>
        <p:spPr>
          <a:xfrm>
            <a:off x="668439" y="4385511"/>
            <a:ext cx="7553825" cy="1271711"/>
          </a:xfrm>
          <a:prstGeom prst="rect">
            <a:avLst/>
          </a:prstGeom>
          <a:effectLst>
            <a:outerShdw blurRad="50800" dist="38100" dir="2700000" algn="tl" rotWithShape="0">
              <a:prstClr val="black">
                <a:alpha val="40000"/>
              </a:prstClr>
            </a:outerShdw>
          </a:effectLst>
        </p:spPr>
      </p:pic>
      <p:sp>
        <p:nvSpPr>
          <p:cNvPr id="33" name="Non">
            <a:extLst>
              <a:ext uri="{FF2B5EF4-FFF2-40B4-BE49-F238E27FC236}">
                <a16:creationId xmlns:a16="http://schemas.microsoft.com/office/drawing/2014/main" id="{45459A7A-E3AD-44A6-8C5C-348CD8D33E85}"/>
              </a:ext>
            </a:extLst>
          </p:cNvPr>
          <p:cNvSpPr/>
          <p:nvPr/>
        </p:nvSpPr>
        <p:spPr>
          <a:xfrm>
            <a:off x="897825" y="4370791"/>
            <a:ext cx="7312424" cy="141396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buClrTx/>
              <a:defRPr/>
            </a:pPr>
            <a:r>
              <a:rPr lang="fr-FR" sz="2800" kern="1200" dirty="0">
                <a:solidFill>
                  <a:srgbClr val="C00000"/>
                </a:solidFill>
                <a:latin typeface="ScolaScript_N" panose="00000400000000000000" pitchFamily="2" charset="0"/>
              </a:rPr>
              <a:t>Oups</a:t>
            </a:r>
            <a:r>
              <a:rPr lang="fr-FR" sz="2800" kern="1200" dirty="0">
                <a:solidFill>
                  <a:srgbClr val="002060"/>
                </a:solidFill>
                <a:latin typeface="ScolaScript_N" panose="00000400000000000000" pitchFamily="2" charset="0"/>
              </a:rPr>
              <a:t>! Karim a 8 ans.</a:t>
            </a:r>
          </a:p>
        </p:txBody>
      </p:sp>
      <p:sp>
        <p:nvSpPr>
          <p:cNvPr id="34" name="Bravo">
            <a:extLst>
              <a:ext uri="{FF2B5EF4-FFF2-40B4-BE49-F238E27FC236}">
                <a16:creationId xmlns:a16="http://schemas.microsoft.com/office/drawing/2014/main" id="{92861ED7-E862-41C9-A42E-A677C7200BAD}"/>
              </a:ext>
            </a:extLst>
          </p:cNvPr>
          <p:cNvSpPr/>
          <p:nvPr/>
        </p:nvSpPr>
        <p:spPr>
          <a:xfrm>
            <a:off x="854652" y="4614976"/>
            <a:ext cx="7210304" cy="8646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buClrTx/>
              <a:defRPr/>
            </a:pPr>
            <a:r>
              <a:rPr lang="en-US" sz="2800" kern="1200" dirty="0">
                <a:solidFill>
                  <a:srgbClr val="C00000"/>
                </a:solidFill>
                <a:latin typeface="ScolaScript_N" panose="00000400000000000000" pitchFamily="2" charset="0"/>
              </a:rPr>
              <a:t>Bravo.</a:t>
            </a:r>
          </a:p>
        </p:txBody>
      </p:sp>
      <p:sp>
        <p:nvSpPr>
          <p:cNvPr id="35" name="TextBox 34">
            <a:extLst>
              <a:ext uri="{FF2B5EF4-FFF2-40B4-BE49-F238E27FC236}">
                <a16:creationId xmlns:a16="http://schemas.microsoft.com/office/drawing/2014/main" id="{51027AAF-E9E9-4F9E-A29D-94EBBF49BF0C}"/>
              </a:ext>
            </a:extLst>
          </p:cNvPr>
          <p:cNvSpPr txBox="1"/>
          <p:nvPr/>
        </p:nvSpPr>
        <p:spPr>
          <a:xfrm>
            <a:off x="0" y="549807"/>
            <a:ext cx="12192000" cy="584775"/>
          </a:xfrm>
          <a:prstGeom prst="rect">
            <a:avLst/>
          </a:prstGeom>
          <a:solidFill>
            <a:srgbClr val="A1C4E3"/>
          </a:solidFill>
        </p:spPr>
        <p:txBody>
          <a:bodyPr wrap="square" lIns="91440" tIns="45720" rIns="91440" bIns="45720" rtlCol="0" anchor="t">
            <a:spAutoFit/>
          </a:bodyPr>
          <a:lstStyle>
            <a:defPPr marR="0" lvl="0" algn="l" rtl="0">
              <a:lnSpc>
                <a:spcPct val="100000"/>
              </a:lnSpc>
              <a:spcBef>
                <a:spcPts val="0"/>
              </a:spcBef>
              <a:spcAft>
                <a:spcPts val="0"/>
              </a:spcAft>
              <a:defRPr/>
            </a:defPPr>
            <a:lvl2pPr marL="457200" indent="0" defTabSz="914400" eaLnBrk="1" fontAlgn="auto" latinLnBrk="0" hangingPunct="1">
              <a:buSzTx/>
              <a:buNone/>
              <a:tabLst/>
              <a:defRPr kumimoji="0" sz="3200" b="1" kern="0" spc="0" normalizeH="0" baseline="0">
                <a:ln>
                  <a:noFill/>
                </a:ln>
                <a:solidFill>
                  <a:srgbClr val="002060"/>
                </a:solidFill>
                <a:effectLst/>
                <a:uLnTx/>
                <a:uFillTx/>
                <a:latin typeface="ScolaScript_N" panose="00000400000000000000" pitchFamily="2" charset="0"/>
                <a:ea typeface="+mn-ea"/>
              </a:defRPr>
            </a:lvl2pPr>
          </a:lstStyle>
          <a:p>
            <a:pPr lvl="1"/>
            <a:r>
              <a:rPr lang="fr-FR" dirty="0"/>
              <a:t>Quel âge a Karim ? </a:t>
            </a:r>
          </a:p>
        </p:txBody>
      </p:sp>
      <p:pic>
        <p:nvPicPr>
          <p:cNvPr id="37" name="Graphic 36">
            <a:extLst>
              <a:ext uri="{FF2B5EF4-FFF2-40B4-BE49-F238E27FC236}">
                <a16:creationId xmlns:a16="http://schemas.microsoft.com/office/drawing/2014/main" id="{EA06E7F6-B055-4FCA-BDDA-6CD29AC20143}"/>
              </a:ext>
            </a:extLst>
          </p:cNvPr>
          <p:cNvPicPr>
            <a:picLocks noChangeAspect="1"/>
          </p:cNvPicPr>
          <p:nvPr/>
        </p:nvPicPr>
        <p:blipFill>
          <a:blip r:embed="rId25">
            <a:extLst>
              <a:ext uri="{96DAC541-7B7A-43D3-8B79-37D633B846F1}">
                <asvg:svgBlip xmlns:asvg="http://schemas.microsoft.com/office/drawing/2016/SVG/main" r:embed="rId26"/>
              </a:ext>
            </a:extLst>
          </a:blip>
          <a:srcRect/>
          <a:stretch/>
        </p:blipFill>
        <p:spPr>
          <a:xfrm>
            <a:off x="9400586" y="3293657"/>
            <a:ext cx="2544528" cy="2392898"/>
          </a:xfrm>
          <a:prstGeom prst="rect">
            <a:avLst/>
          </a:prstGeom>
          <a:effectLst>
            <a:outerShdw blurRad="50800" dist="38100" algn="l" rotWithShape="0">
              <a:prstClr val="black">
                <a:alpha val="40000"/>
              </a:prstClr>
            </a:outerShdw>
          </a:effectLst>
        </p:spPr>
      </p:pic>
    </p:spTree>
    <p:custDataLst>
      <p:tags r:id="rId1"/>
    </p:custDataLst>
    <p:extLst>
      <p:ext uri="{BB962C8B-B14F-4D97-AF65-F5344CB8AC3E}">
        <p14:creationId xmlns:p14="http://schemas.microsoft.com/office/powerpoint/2010/main" val="6366236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2" nodeType="withEffect">
                                  <p:stCondLst>
                                    <p:cond delay="0"/>
                                  </p:stCondLst>
                                  <p:childTnLst>
                                    <p:set>
                                      <p:cBhvr>
                                        <p:cTn id="6" dur="1" fill="hold">
                                          <p:stCondLst>
                                            <p:cond delay="0"/>
                                          </p:stCondLst>
                                        </p:cTn>
                                        <p:tgtEl>
                                          <p:spTgt spid="31"/>
                                        </p:tgtEl>
                                        <p:attrNameLst>
                                          <p:attrName>style.visibility</p:attrName>
                                        </p:attrNameLst>
                                      </p:cBhvr>
                                      <p:to>
                                        <p:strVal val="hidden"/>
                                      </p:to>
                                    </p:set>
                                  </p:childTnLst>
                                </p:cTn>
                              </p:par>
                              <p:par>
                                <p:cTn id="7" presetID="1" presetClass="exit" presetSubtype="0" fill="hold" grpId="2" nodeType="withEffect">
                                  <p:stCondLst>
                                    <p:cond delay="0"/>
                                  </p:stCondLst>
                                  <p:childTnLst>
                                    <p:set>
                                      <p:cBhvr>
                                        <p:cTn id="8" dur="1" fill="hold">
                                          <p:stCondLst>
                                            <p:cond delay="0"/>
                                          </p:stCondLst>
                                        </p:cTn>
                                        <p:tgtEl>
                                          <p:spTgt spid="3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28"/>
                    </p:tgtEl>
                  </p:cond>
                </p:stCondLst>
                <p:endSync evt="end" delay="0">
                  <p:rtn val="all"/>
                </p:endSync>
                <p:childTnLst>
                  <p:par>
                    <p:cTn id="10" fill="hold">
                      <p:stCondLst>
                        <p:cond delay="0"/>
                      </p:stCondLst>
                      <p:childTnLst>
                        <p:par>
                          <p:cTn id="11" fill="hold">
                            <p:stCondLst>
                              <p:cond delay="0"/>
                            </p:stCondLst>
                            <p:childTnLst>
                              <p:par>
                                <p:cTn id="12" presetID="1" presetClass="entr" presetSubtype="0" fill="hold" grpId="0" nodeType="withEffect">
                                  <p:stCondLst>
                                    <p:cond delay="0"/>
                                  </p:stCondLst>
                                  <p:childTnLst>
                                    <p:set>
                                      <p:cBhvr>
                                        <p:cTn id="13" dur="1" fill="hold">
                                          <p:stCondLst>
                                            <p:cond delay="0"/>
                                          </p:stCondLst>
                                        </p:cTn>
                                        <p:tgtEl>
                                          <p:spTgt spid="30"/>
                                        </p:tgtEl>
                                        <p:attrNameLst>
                                          <p:attrName>style.visibility</p:attrName>
                                        </p:attrNameLst>
                                      </p:cBhvr>
                                      <p:to>
                                        <p:strVal val="visible"/>
                                      </p:to>
                                    </p:set>
                                  </p:childTnLst>
                                </p:cTn>
                              </p:par>
                              <p:par>
                                <p:cTn id="14" presetID="1" presetClass="entr" presetSubtype="0" fill="hold" grpId="0" nodeType="withEffect">
                                  <p:stCondLst>
                                    <p:cond delay="0"/>
                                  </p:stCondLst>
                                  <p:childTnLst>
                                    <p:set>
                                      <p:cBhvr>
                                        <p:cTn id="15" dur="1" fill="hold">
                                          <p:stCondLst>
                                            <p:cond delay="0"/>
                                          </p:stCondLst>
                                        </p:cTn>
                                        <p:tgtEl>
                                          <p:spTgt spid="33"/>
                                        </p:tgtEl>
                                        <p:attrNameLst>
                                          <p:attrName>style.visibility</p:attrName>
                                        </p:attrNameLst>
                                      </p:cBhvr>
                                      <p:to>
                                        <p:strVal val="visible"/>
                                      </p:to>
                                    </p:set>
                                  </p:childTnLst>
                                </p:cTn>
                              </p:par>
                              <p:par>
                                <p:cTn id="16" presetID="1" presetClass="exit" presetSubtype="0" fill="hold" grpId="1" nodeType="withEffect">
                                  <p:stCondLst>
                                    <p:cond delay="0"/>
                                  </p:stCondLst>
                                  <p:childTnLst>
                                    <p:set>
                                      <p:cBhvr>
                                        <p:cTn id="17" dur="1" fill="hold">
                                          <p:stCondLst>
                                            <p:cond delay="0"/>
                                          </p:stCondLst>
                                        </p:cTn>
                                        <p:tgtEl>
                                          <p:spTgt spid="31"/>
                                        </p:tgtEl>
                                        <p:attrNameLst>
                                          <p:attrName>style.visibility</p:attrName>
                                        </p:attrNameLst>
                                      </p:cBhvr>
                                      <p:to>
                                        <p:strVal val="hidden"/>
                                      </p:to>
                                    </p:set>
                                  </p:childTnLst>
                                </p:cTn>
                              </p:par>
                              <p:par>
                                <p:cTn id="18" presetID="1" presetClass="exit" presetSubtype="0" fill="hold" grpId="1" nodeType="withEffect">
                                  <p:stCondLst>
                                    <p:cond delay="0"/>
                                  </p:stCondLst>
                                  <p:childTnLst>
                                    <p:set>
                                      <p:cBhvr>
                                        <p:cTn id="19" dur="1" fill="hold">
                                          <p:stCondLst>
                                            <p:cond delay="0"/>
                                          </p:stCondLst>
                                        </p:cTn>
                                        <p:tgtEl>
                                          <p:spTgt spid="34"/>
                                        </p:tgtEl>
                                        <p:attrNameLst>
                                          <p:attrName>style.visibility</p:attrName>
                                        </p:attrNameLst>
                                      </p:cBhvr>
                                      <p:to>
                                        <p:strVal val="hidden"/>
                                      </p:to>
                                    </p:set>
                                  </p:childTnLst>
                                </p:cTn>
                              </p:par>
                            </p:childTnLst>
                          </p:cTn>
                        </p:par>
                      </p:childTnLst>
                    </p:cTn>
                  </p:par>
                </p:childTnLst>
              </p:cTn>
              <p:nextCondLst>
                <p:cond evt="onClick" delay="0">
                  <p:tgtEl>
                    <p:spTgt spid="28"/>
                  </p:tgtEl>
                </p:cond>
              </p:nextCondLst>
            </p:seq>
            <p:seq concurrent="1" nextAc="seek">
              <p:cTn id="20" restart="whenNotActive" fill="hold" evtFilter="cancelBubble" nodeType="interactiveSeq">
                <p:stCondLst>
                  <p:cond evt="onClick" delay="0">
                    <p:tgtEl>
                      <p:spTgt spid="29"/>
                    </p:tgtEl>
                  </p:cond>
                </p:stCondLst>
                <p:endSync evt="end" delay="0">
                  <p:rtn val="all"/>
                </p:endSync>
                <p:childTnLst>
                  <p:par>
                    <p:cTn id="21" fill="hold">
                      <p:stCondLst>
                        <p:cond delay="0"/>
                      </p:stCondLst>
                      <p:childTnLst>
                        <p:par>
                          <p:cTn id="22" fill="hold">
                            <p:stCondLst>
                              <p:cond delay="0"/>
                            </p:stCondLst>
                            <p:childTnLst>
                              <p:par>
                                <p:cTn id="23" presetID="1" presetClass="exit" presetSubtype="0" fill="hold" grpId="1" nodeType="withEffect">
                                  <p:stCondLst>
                                    <p:cond delay="0"/>
                                  </p:stCondLst>
                                  <p:childTnLst>
                                    <p:set>
                                      <p:cBhvr>
                                        <p:cTn id="24" dur="1" fill="hold">
                                          <p:stCondLst>
                                            <p:cond delay="0"/>
                                          </p:stCondLst>
                                        </p:cTn>
                                        <p:tgtEl>
                                          <p:spTgt spid="30"/>
                                        </p:tgtEl>
                                        <p:attrNameLst>
                                          <p:attrName>style.visibility</p:attrName>
                                        </p:attrNameLst>
                                      </p:cBhvr>
                                      <p:to>
                                        <p:strVal val="hidden"/>
                                      </p:to>
                                    </p:set>
                                  </p:childTnLst>
                                </p:cTn>
                              </p:par>
                              <p:par>
                                <p:cTn id="25" presetID="1" presetClass="exit" presetSubtype="0" fill="hold" grpId="1" nodeType="withEffect">
                                  <p:stCondLst>
                                    <p:cond delay="0"/>
                                  </p:stCondLst>
                                  <p:childTnLst>
                                    <p:set>
                                      <p:cBhvr>
                                        <p:cTn id="26" dur="1" fill="hold">
                                          <p:stCondLst>
                                            <p:cond delay="0"/>
                                          </p:stCondLst>
                                        </p:cTn>
                                        <p:tgtEl>
                                          <p:spTgt spid="33"/>
                                        </p:tgtEl>
                                        <p:attrNameLst>
                                          <p:attrName>style.visibility</p:attrName>
                                        </p:attrNameLst>
                                      </p:cBhvr>
                                      <p:to>
                                        <p:strVal val="hidden"/>
                                      </p:to>
                                    </p:set>
                                  </p:childTnLst>
                                </p:cTn>
                              </p:par>
                              <p:par>
                                <p:cTn id="27" presetID="1" presetClass="entr" presetSubtype="0" fill="hold" grpId="0" nodeType="withEffect">
                                  <p:stCondLst>
                                    <p:cond delay="0"/>
                                  </p:stCondLst>
                                  <p:childTnLst>
                                    <p:set>
                                      <p:cBhvr>
                                        <p:cTn id="28" dur="1" fill="hold">
                                          <p:stCondLst>
                                            <p:cond delay="0"/>
                                          </p:stCondLst>
                                        </p:cTn>
                                        <p:tgtEl>
                                          <p:spTgt spid="31"/>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4"/>
                                        </p:tgtEl>
                                        <p:attrNameLst>
                                          <p:attrName>style.visibility</p:attrName>
                                        </p:attrNameLst>
                                      </p:cBhvr>
                                      <p:to>
                                        <p:strVal val="visible"/>
                                      </p:to>
                                    </p:set>
                                  </p:childTnLst>
                                  <p:subTnLst>
                                    <p:audio>
                                      <p:cMediaNode>
                                        <p:cTn display="0" masterRel="sameClick">
                                          <p:stCondLst>
                                            <p:cond evt="begin" delay="0">
                                              <p:tn val="29"/>
                                            </p:cond>
                                          </p:stCondLst>
                                          <p:endCondLst>
                                            <p:cond evt="onStopAudio" delay="0">
                                              <p:tgtEl>
                                                <p:sldTgt/>
                                              </p:tgtEl>
                                            </p:cond>
                                          </p:endCondLst>
                                        </p:cTn>
                                        <p:tgtEl>
                                          <p:sndTgt r:embed="rId4" name="applause.wav"/>
                                        </p:tgtEl>
                                      </p:cMediaNode>
                                    </p:audio>
                                  </p:subTnLst>
                                </p:cTn>
                              </p:par>
                            </p:childTnLst>
                          </p:cTn>
                        </p:par>
                      </p:childTnLst>
                    </p:cTn>
                  </p:par>
                </p:childTnLst>
              </p:cTn>
              <p:nextCondLst>
                <p:cond evt="onClick" delay="0">
                  <p:tgtEl>
                    <p:spTgt spid="29"/>
                  </p:tgtEl>
                </p:cond>
              </p:nextCondLst>
            </p:seq>
          </p:childTnLst>
        </p:cTn>
      </p:par>
    </p:tnLst>
    <p:bldLst>
      <p:bldP spid="30" grpId="0" animBg="1"/>
      <p:bldP spid="30" grpId="1" animBg="1"/>
      <p:bldP spid="31" grpId="0" animBg="1"/>
      <p:bldP spid="31" grpId="1" animBg="1"/>
      <p:bldP spid="31" grpId="2" animBg="1"/>
      <p:bldP spid="33" grpId="0"/>
      <p:bldP spid="33" grpId="1"/>
      <p:bldP spid="34" grpId="0"/>
      <p:bldP spid="34" grpId="1"/>
      <p:bldP spid="34" grpId="2"/>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A67654F1-4B9F-4D28-AAEA-3A2A75A46D2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0" y="890587"/>
            <a:ext cx="12192000" cy="5967413"/>
          </a:xfrm>
          <a:prstGeom prst="rect">
            <a:avLst/>
          </a:prstGeom>
        </p:spPr>
      </p:pic>
      <p:pic>
        <p:nvPicPr>
          <p:cNvPr id="5" name="Graphic 4">
            <a:extLst>
              <a:ext uri="{FF2B5EF4-FFF2-40B4-BE49-F238E27FC236}">
                <a16:creationId xmlns:a16="http://schemas.microsoft.com/office/drawing/2014/main" id="{C99BADD0-7DE9-4551-9077-668411A00DA5}"/>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114814" y="2687229"/>
            <a:ext cx="1684592" cy="2169550"/>
          </a:xfrm>
          <a:prstGeom prst="rect">
            <a:avLst/>
          </a:prstGeom>
        </p:spPr>
      </p:pic>
      <p:pic>
        <p:nvPicPr>
          <p:cNvPr id="7" name="Graphic 6">
            <a:extLst>
              <a:ext uri="{FF2B5EF4-FFF2-40B4-BE49-F238E27FC236}">
                <a16:creationId xmlns:a16="http://schemas.microsoft.com/office/drawing/2014/main" id="{44458FA7-99FC-4A5C-9619-5A70DE004979}"/>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0" y="4019550"/>
            <a:ext cx="12192000" cy="2838450"/>
          </a:xfrm>
          <a:prstGeom prst="rect">
            <a:avLst/>
          </a:prstGeom>
        </p:spPr>
      </p:pic>
      <p:pic>
        <p:nvPicPr>
          <p:cNvPr id="8" name="Graphic 7">
            <a:extLst>
              <a:ext uri="{FF2B5EF4-FFF2-40B4-BE49-F238E27FC236}">
                <a16:creationId xmlns:a16="http://schemas.microsoft.com/office/drawing/2014/main" id="{FB1851B8-5B08-44BD-B1E6-757692ADD202}"/>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347662" y="4448174"/>
            <a:ext cx="1887228" cy="584775"/>
          </a:xfrm>
          <a:prstGeom prst="rect">
            <a:avLst/>
          </a:prstGeom>
        </p:spPr>
      </p:pic>
      <p:pic>
        <p:nvPicPr>
          <p:cNvPr id="9" name="Graphic 8">
            <a:extLst>
              <a:ext uri="{FF2B5EF4-FFF2-40B4-BE49-F238E27FC236}">
                <a16:creationId xmlns:a16="http://schemas.microsoft.com/office/drawing/2014/main" id="{989E0A2D-B8FD-4E45-84D7-9783672E52F3}"/>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957110" y="4155786"/>
            <a:ext cx="1887228" cy="584775"/>
          </a:xfrm>
          <a:prstGeom prst="rect">
            <a:avLst/>
          </a:prstGeom>
        </p:spPr>
      </p:pic>
      <p:pic>
        <p:nvPicPr>
          <p:cNvPr id="10" name="Graphic 9">
            <a:extLst>
              <a:ext uri="{FF2B5EF4-FFF2-40B4-BE49-F238E27FC236}">
                <a16:creationId xmlns:a16="http://schemas.microsoft.com/office/drawing/2014/main" id="{1E7AC563-041B-4756-B677-EE1DE562F6D7}"/>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2985500" y="1233869"/>
            <a:ext cx="5582983" cy="3265199"/>
          </a:xfrm>
          <a:prstGeom prst="rect">
            <a:avLst/>
          </a:prstGeom>
          <a:effectLst>
            <a:outerShdw blurRad="50800" dist="38100" dir="2700000" algn="tl" rotWithShape="0">
              <a:prstClr val="black">
                <a:alpha val="40000"/>
              </a:prstClr>
            </a:outerShdw>
          </a:effectLst>
        </p:spPr>
      </p:pic>
      <p:pic>
        <p:nvPicPr>
          <p:cNvPr id="11" name="Graphic 10">
            <a:extLst>
              <a:ext uri="{FF2B5EF4-FFF2-40B4-BE49-F238E27FC236}">
                <a16:creationId xmlns:a16="http://schemas.microsoft.com/office/drawing/2014/main" id="{EC32ECC3-0EB8-4C03-B449-6AB115AEA4EF}"/>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0" y="3754769"/>
            <a:ext cx="5676900" cy="3103231"/>
          </a:xfrm>
          <a:prstGeom prst="rect">
            <a:avLst/>
          </a:prstGeom>
          <a:effectLst>
            <a:outerShdw blurRad="50800" dist="38100" dir="2700000" algn="tl" rotWithShape="0">
              <a:prstClr val="black">
                <a:alpha val="40000"/>
              </a:prstClr>
            </a:outerShdw>
          </a:effectLst>
        </p:spPr>
      </p:pic>
      <p:pic>
        <p:nvPicPr>
          <p:cNvPr id="12" name="Graphic 11">
            <a:extLst>
              <a:ext uri="{FF2B5EF4-FFF2-40B4-BE49-F238E27FC236}">
                <a16:creationId xmlns:a16="http://schemas.microsoft.com/office/drawing/2014/main" id="{8D83954F-9847-489A-BFCD-798189ABCA4A}"/>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609777" y="2105229"/>
            <a:ext cx="2228673" cy="2210554"/>
          </a:xfrm>
          <a:prstGeom prst="rect">
            <a:avLst/>
          </a:prstGeom>
        </p:spPr>
      </p:pic>
      <p:pic>
        <p:nvPicPr>
          <p:cNvPr id="13" name="Graphic 12">
            <a:extLst>
              <a:ext uri="{FF2B5EF4-FFF2-40B4-BE49-F238E27FC236}">
                <a16:creationId xmlns:a16="http://schemas.microsoft.com/office/drawing/2014/main" id="{65959734-B73F-4D20-9106-07F224CCD467}"/>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5676900" y="3754768"/>
            <a:ext cx="6515100" cy="3103231"/>
          </a:xfrm>
          <a:prstGeom prst="rect">
            <a:avLst/>
          </a:prstGeom>
          <a:effectLst>
            <a:outerShdw blurRad="50800" dist="38100" dir="2700000" algn="tl" rotWithShape="0">
              <a:prstClr val="black">
                <a:alpha val="40000"/>
              </a:prstClr>
            </a:outerShdw>
          </a:effectLst>
        </p:spPr>
      </p:pic>
      <p:pic>
        <p:nvPicPr>
          <p:cNvPr id="14" name="Graphic 13">
            <a:extLst>
              <a:ext uri="{FF2B5EF4-FFF2-40B4-BE49-F238E27FC236}">
                <a16:creationId xmlns:a16="http://schemas.microsoft.com/office/drawing/2014/main" id="{162796B6-35D5-40BA-BE92-16A89509676B}"/>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10103977" y="1551297"/>
            <a:ext cx="809625" cy="419100"/>
          </a:xfrm>
          <a:prstGeom prst="rect">
            <a:avLst/>
          </a:prstGeom>
        </p:spPr>
      </p:pic>
      <p:pic>
        <p:nvPicPr>
          <p:cNvPr id="15" name="Graphic 14">
            <a:extLst>
              <a:ext uri="{FF2B5EF4-FFF2-40B4-BE49-F238E27FC236}">
                <a16:creationId xmlns:a16="http://schemas.microsoft.com/office/drawing/2014/main" id="{B4ADBA81-34B1-4BB0-80CE-37CB2FF3A467}"/>
              </a:ext>
            </a:extLst>
          </p:cNvPr>
          <p:cNvPicPr>
            <a:picLocks noChangeAspect="1"/>
          </p:cNvPicPr>
          <p:nvPr/>
        </p:nvPicPr>
        <p:blipFill>
          <a:blip r:embed="rId18">
            <a:extLst>
              <a:ext uri="{96DAC541-7B7A-43D3-8B79-37D633B846F1}">
                <asvg:svgBlip xmlns:asvg="http://schemas.microsoft.com/office/drawing/2016/SVG/main" r:embed="rId20"/>
              </a:ext>
            </a:extLst>
          </a:blip>
          <a:stretch>
            <a:fillRect/>
          </a:stretch>
        </p:blipFill>
        <p:spPr>
          <a:xfrm>
            <a:off x="1425265" y="1407569"/>
            <a:ext cx="809625" cy="419100"/>
          </a:xfrm>
          <a:prstGeom prst="rect">
            <a:avLst/>
          </a:prstGeom>
        </p:spPr>
      </p:pic>
      <p:pic>
        <p:nvPicPr>
          <p:cNvPr id="16" name="Picture 15" descr="Icon&#10;&#10;Description automatically generated with medium confidence">
            <a:extLst>
              <a:ext uri="{FF2B5EF4-FFF2-40B4-BE49-F238E27FC236}">
                <a16:creationId xmlns:a16="http://schemas.microsoft.com/office/drawing/2014/main" id="{90C43AD6-9448-4139-B26C-34129E9D1638}"/>
              </a:ext>
            </a:extLst>
          </p:cNvPr>
          <p:cNvPicPr>
            <a:picLocks noChangeAspect="1"/>
          </p:cNvPicPr>
          <p:nvPr/>
        </p:nvPicPr>
        <p:blipFill>
          <a:blip r:embed="rId21"/>
          <a:stretch>
            <a:fillRect/>
          </a:stretch>
        </p:blipFill>
        <p:spPr>
          <a:xfrm>
            <a:off x="6427510" y="3878042"/>
            <a:ext cx="5862517" cy="2927885"/>
          </a:xfrm>
          <a:prstGeom prst="rect">
            <a:avLst/>
          </a:prstGeom>
          <a:ln>
            <a:noFill/>
          </a:ln>
          <a:effectLst>
            <a:outerShdw blurRad="190500" algn="tl" rotWithShape="0">
              <a:srgbClr val="000000">
                <a:alpha val="70000"/>
              </a:srgbClr>
            </a:outerShdw>
          </a:effectLst>
        </p:spPr>
      </p:pic>
      <p:sp>
        <p:nvSpPr>
          <p:cNvPr id="17" name="TextBox 16">
            <a:extLst>
              <a:ext uri="{FF2B5EF4-FFF2-40B4-BE49-F238E27FC236}">
                <a16:creationId xmlns:a16="http://schemas.microsoft.com/office/drawing/2014/main" id="{CCFDEC12-99D5-4689-9608-46EC08CC0CA9}"/>
              </a:ext>
            </a:extLst>
          </p:cNvPr>
          <p:cNvSpPr txBox="1"/>
          <p:nvPr/>
        </p:nvSpPr>
        <p:spPr>
          <a:xfrm>
            <a:off x="0" y="538919"/>
            <a:ext cx="12192000" cy="584775"/>
          </a:xfrm>
          <a:prstGeom prst="rect">
            <a:avLst/>
          </a:prstGeom>
          <a:solidFill>
            <a:srgbClr val="A1C4E3"/>
          </a:solidFill>
        </p:spPr>
        <p:txBody>
          <a:bodyPr wrap="square" lIns="91440" tIns="45720" rIns="91440" bIns="45720" rtlCol="0" anchor="t">
            <a:spAutoFit/>
          </a:bodyPr>
          <a:lstStyle>
            <a:defPPr marR="0" lvl="0" algn="l" rtl="0">
              <a:lnSpc>
                <a:spcPct val="100000"/>
              </a:lnSpc>
              <a:spcBef>
                <a:spcPts val="0"/>
              </a:spcBef>
              <a:spcAft>
                <a:spcPts val="0"/>
              </a:spcAft>
              <a:defRPr/>
            </a:defPPr>
            <a:lvl2pPr marL="457200" indent="0" defTabSz="914400" eaLnBrk="1" fontAlgn="auto" latinLnBrk="0" hangingPunct="1">
              <a:buSzTx/>
              <a:buNone/>
              <a:tabLst/>
              <a:defRPr kumimoji="0" sz="3200" b="1" kern="0" spc="0" normalizeH="0" baseline="0">
                <a:ln>
                  <a:noFill/>
                </a:ln>
                <a:solidFill>
                  <a:srgbClr val="002060"/>
                </a:solidFill>
                <a:effectLst/>
                <a:uLnTx/>
                <a:uFillTx/>
                <a:latin typeface="ScolaScript_N" panose="00000400000000000000" pitchFamily="2" charset="0"/>
                <a:ea typeface="+mn-ea"/>
              </a:defRPr>
            </a:lvl2pPr>
          </a:lstStyle>
          <a:p>
            <a:pPr lvl="1"/>
            <a:r>
              <a:rPr lang="en-US" dirty="0"/>
              <a:t>L</a:t>
            </a:r>
            <a:r>
              <a:rPr lang="en-US" b="1" dirty="0"/>
              <a:t>a </a:t>
            </a:r>
            <a:r>
              <a:rPr lang="en-US" b="1" dirty="0" err="1"/>
              <a:t>rentrée</a:t>
            </a:r>
            <a:r>
              <a:rPr lang="en-US" b="1" dirty="0"/>
              <a:t> !</a:t>
            </a:r>
            <a:endParaRPr lang="fr-FR" dirty="0"/>
          </a:p>
        </p:txBody>
      </p:sp>
    </p:spTree>
    <p:custDataLst>
      <p:tags r:id="rId1"/>
    </p:custDataLst>
    <p:extLst>
      <p:ext uri="{BB962C8B-B14F-4D97-AF65-F5344CB8AC3E}">
        <p14:creationId xmlns:p14="http://schemas.microsoft.com/office/powerpoint/2010/main" val="28710087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1.875E-6 4.81481E-6 L -0.4957 0.00995 " pathEditMode="relative" rAng="0" ptsTypes="AA">
                                      <p:cBhvr>
                                        <p:cTn id="6" dur="2750" fill="hold"/>
                                        <p:tgtEl>
                                          <p:spTgt spid="16"/>
                                        </p:tgtEl>
                                        <p:attrNameLst>
                                          <p:attrName>ppt_x</p:attrName>
                                          <p:attrName>ppt_y</p:attrName>
                                        </p:attrNameLst>
                                      </p:cBhvr>
                                      <p:rCtr x="-24792" y="48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3648CEE1-642E-4928-A68C-367BB639DA6F}"/>
              </a:ext>
            </a:extLst>
          </p:cNvPr>
          <p:cNvSpPr/>
          <p:nvPr/>
        </p:nvSpPr>
        <p:spPr>
          <a:xfrm>
            <a:off x="0" y="973226"/>
            <a:ext cx="12192000" cy="4436974"/>
          </a:xfrm>
          <a:prstGeom prst="rect">
            <a:avLst/>
          </a:prstGeom>
          <a:solidFill>
            <a:schemeClr val="accent3">
              <a:lumMod val="20000"/>
              <a:lumOff val="80000"/>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22D03C5A-970A-46CA-B186-D5B113CC7C2E}"/>
              </a:ext>
            </a:extLst>
          </p:cNvPr>
          <p:cNvSpPr/>
          <p:nvPr/>
        </p:nvSpPr>
        <p:spPr>
          <a:xfrm>
            <a:off x="0" y="5389342"/>
            <a:ext cx="12292324" cy="1468658"/>
          </a:xfrm>
          <a:prstGeom prst="rect">
            <a:avLst/>
          </a:prstGeom>
          <a:solidFill>
            <a:srgbClr val="73787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Graphic 13">
            <a:extLst>
              <a:ext uri="{FF2B5EF4-FFF2-40B4-BE49-F238E27FC236}">
                <a16:creationId xmlns:a16="http://schemas.microsoft.com/office/drawing/2014/main" id="{09F122BD-715F-4900-8064-C809F33AD5F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114814" y="2687229"/>
            <a:ext cx="1684592" cy="2169550"/>
          </a:xfrm>
          <a:prstGeom prst="rect">
            <a:avLst/>
          </a:prstGeom>
        </p:spPr>
      </p:pic>
      <p:pic>
        <p:nvPicPr>
          <p:cNvPr id="4" name="Graphic 3">
            <a:extLst>
              <a:ext uri="{FF2B5EF4-FFF2-40B4-BE49-F238E27FC236}">
                <a16:creationId xmlns:a16="http://schemas.microsoft.com/office/drawing/2014/main" id="{25B7C2EA-E749-480C-AAC4-E8335C17B72F}"/>
              </a:ext>
            </a:extLst>
          </p:cNvPr>
          <p:cNvPicPr>
            <a:picLocks noChangeAspect="1"/>
          </p:cNvPicPr>
          <p:nvPr/>
        </p:nvPicPr>
        <p:blipFill rotWithShape="1">
          <a:blip r:embed="rId7">
            <a:extLst>
              <a:ext uri="{96DAC541-7B7A-43D3-8B79-37D633B846F1}">
                <asvg:svgBlip xmlns:asvg="http://schemas.microsoft.com/office/drawing/2016/SVG/main" r:embed="rId8"/>
              </a:ext>
            </a:extLst>
          </a:blip>
          <a:srcRect r="7974"/>
          <a:stretch/>
        </p:blipFill>
        <p:spPr>
          <a:xfrm>
            <a:off x="7432297" y="973226"/>
            <a:ext cx="4759704" cy="5316796"/>
          </a:xfrm>
          <a:prstGeom prst="rect">
            <a:avLst/>
          </a:prstGeom>
        </p:spPr>
      </p:pic>
      <p:sp>
        <p:nvSpPr>
          <p:cNvPr id="10" name="TextBox 9">
            <a:extLst>
              <a:ext uri="{FF2B5EF4-FFF2-40B4-BE49-F238E27FC236}">
                <a16:creationId xmlns:a16="http://schemas.microsoft.com/office/drawing/2014/main" id="{BE620B9E-AB4B-4811-9A50-0FED31B397B7}"/>
              </a:ext>
            </a:extLst>
          </p:cNvPr>
          <p:cNvSpPr txBox="1"/>
          <p:nvPr/>
        </p:nvSpPr>
        <p:spPr>
          <a:xfrm>
            <a:off x="0" y="549807"/>
            <a:ext cx="12192000" cy="584775"/>
          </a:xfrm>
          <a:prstGeom prst="rect">
            <a:avLst/>
          </a:prstGeom>
          <a:solidFill>
            <a:srgbClr val="A1C4E3"/>
          </a:solidFill>
        </p:spPr>
        <p:txBody>
          <a:bodyPr wrap="square" lIns="91440" tIns="45720" rIns="91440" bIns="45720" rtlCol="0" anchor="t">
            <a:spAutoFit/>
          </a:bodyPr>
          <a:lstStyle/>
          <a:p>
            <a:pPr marL="457200" marR="0" lvl="1"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3200" i="0" u="none" strike="noStrike" kern="0" cap="none" spc="0" normalizeH="0" baseline="0" noProof="0" dirty="0">
                <a:ln>
                  <a:noFill/>
                </a:ln>
                <a:solidFill>
                  <a:schemeClr val="tx1">
                    <a:lumMod val="65000"/>
                    <a:lumOff val="35000"/>
                  </a:schemeClr>
                </a:solidFill>
                <a:effectLst/>
                <a:uLnTx/>
                <a:uFillTx/>
                <a:latin typeface="ScolaScript_N" panose="00000400000000000000" pitchFamily="2" charset="0"/>
                <a:ea typeface="+mn-ea"/>
                <a:sym typeface="Arial"/>
              </a:rPr>
              <a:t>Où habitent-ils ?</a:t>
            </a:r>
          </a:p>
        </p:txBody>
      </p:sp>
      <p:pic>
        <p:nvPicPr>
          <p:cNvPr id="20" name="Graphic 19">
            <a:extLst>
              <a:ext uri="{FF2B5EF4-FFF2-40B4-BE49-F238E27FC236}">
                <a16:creationId xmlns:a16="http://schemas.microsoft.com/office/drawing/2014/main" id="{68E1BA71-3AF7-407B-A5C8-0676117CCDCA}"/>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347662" y="4348161"/>
            <a:ext cx="1887228" cy="584775"/>
          </a:xfrm>
          <a:prstGeom prst="rect">
            <a:avLst/>
          </a:prstGeom>
        </p:spPr>
      </p:pic>
      <p:pic>
        <p:nvPicPr>
          <p:cNvPr id="24" name="Graphic 23">
            <a:extLst>
              <a:ext uri="{FF2B5EF4-FFF2-40B4-BE49-F238E27FC236}">
                <a16:creationId xmlns:a16="http://schemas.microsoft.com/office/drawing/2014/main" id="{69B9641B-67D9-4281-81EB-5D641C05C16D}"/>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609777" y="2005216"/>
            <a:ext cx="2228673" cy="2210554"/>
          </a:xfrm>
          <a:prstGeom prst="rect">
            <a:avLst/>
          </a:prstGeom>
        </p:spPr>
      </p:pic>
      <p:pic>
        <p:nvPicPr>
          <p:cNvPr id="27" name="Graphic 26">
            <a:extLst>
              <a:ext uri="{FF2B5EF4-FFF2-40B4-BE49-F238E27FC236}">
                <a16:creationId xmlns:a16="http://schemas.microsoft.com/office/drawing/2014/main" id="{D703D186-BA03-4B2C-A69B-843699924BBD}"/>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1425265" y="1307556"/>
            <a:ext cx="809625" cy="419100"/>
          </a:xfrm>
          <a:prstGeom prst="rect">
            <a:avLst/>
          </a:prstGeom>
        </p:spPr>
      </p:pic>
      <p:sp>
        <p:nvSpPr>
          <p:cNvPr id="28" name="Rectangle 27">
            <a:extLst>
              <a:ext uri="{FF2B5EF4-FFF2-40B4-BE49-F238E27FC236}">
                <a16:creationId xmlns:a16="http://schemas.microsoft.com/office/drawing/2014/main" id="{36ABAF5E-B054-4145-9F7B-B431BC201EBF}"/>
              </a:ext>
            </a:extLst>
          </p:cNvPr>
          <p:cNvSpPr/>
          <p:nvPr/>
        </p:nvSpPr>
        <p:spPr>
          <a:xfrm>
            <a:off x="347662" y="1660834"/>
            <a:ext cx="8943142" cy="4416116"/>
          </a:xfrm>
          <a:prstGeom prst="rect">
            <a:avLst/>
          </a:prstGeom>
          <a:solidFill>
            <a:schemeClr val="bg1"/>
          </a:solidFill>
          <a:ln>
            <a:solidFill>
              <a:schemeClr val="bg1">
                <a:lumMod val="85000"/>
              </a:schemeClr>
            </a:solidFill>
          </a:ln>
          <a:effectLst>
            <a:outerShdw blurRad="50800" dist="38100" dir="2700000" algn="tl" rotWithShape="0">
              <a:prstClr val="black">
                <a:alpha val="40000"/>
              </a:prstClr>
            </a:outerShdw>
            <a:softEdge rad="63500"/>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lumMod val="65000"/>
                  <a:lumOff val="35000"/>
                </a:schemeClr>
              </a:solidFill>
              <a:effectLst/>
              <a:uLnTx/>
              <a:uFillTx/>
              <a:latin typeface="ScolaScript_N" panose="00000400000000000000" pitchFamily="2" charset="0"/>
            </a:endParaRPr>
          </a:p>
        </p:txBody>
      </p:sp>
      <p:pic>
        <p:nvPicPr>
          <p:cNvPr id="29" name="Picture 28">
            <a:extLst>
              <a:ext uri="{FF2B5EF4-FFF2-40B4-BE49-F238E27FC236}">
                <a16:creationId xmlns:a16="http://schemas.microsoft.com/office/drawing/2014/main" id="{932F5DA8-91DE-4EE9-A86A-8F1A0A442082}"/>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8554266" y="5195119"/>
            <a:ext cx="881831" cy="881831"/>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
        <p:nvSpPr>
          <p:cNvPr id="30" name="1">
            <a:extLst>
              <a:ext uri="{FF2B5EF4-FFF2-40B4-BE49-F238E27FC236}">
                <a16:creationId xmlns:a16="http://schemas.microsoft.com/office/drawing/2014/main" id="{E50DE35D-2554-4B62-A9D0-C9154342A144}"/>
              </a:ext>
            </a:extLst>
          </p:cNvPr>
          <p:cNvSpPr txBox="1"/>
          <p:nvPr/>
        </p:nvSpPr>
        <p:spPr>
          <a:xfrm>
            <a:off x="684298" y="3757534"/>
            <a:ext cx="6054094" cy="49244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buFont typeface="Arial" panose="020B0604020202020204" pitchFamily="34" charset="0"/>
              <a:buChar char="•"/>
            </a:pPr>
            <a:r>
              <a:rPr lang="fr-FR" sz="2600" dirty="0">
                <a:solidFill>
                  <a:schemeClr val="tx1">
                    <a:lumMod val="65000"/>
                    <a:lumOff val="35000"/>
                  </a:schemeClr>
                </a:solidFill>
                <a:latin typeface="ScolaScript_N" panose="00000400000000000000" pitchFamily="2" charset="0"/>
              </a:rPr>
              <a:t>  Hazmieh.</a:t>
            </a:r>
          </a:p>
        </p:txBody>
      </p:sp>
      <p:sp>
        <p:nvSpPr>
          <p:cNvPr id="31" name="2">
            <a:extLst>
              <a:ext uri="{FF2B5EF4-FFF2-40B4-BE49-F238E27FC236}">
                <a16:creationId xmlns:a16="http://schemas.microsoft.com/office/drawing/2014/main" id="{FDCD3223-B26F-49B9-8C3F-8BB2C0FF6588}"/>
              </a:ext>
            </a:extLst>
          </p:cNvPr>
          <p:cNvSpPr txBox="1"/>
          <p:nvPr/>
        </p:nvSpPr>
        <p:spPr>
          <a:xfrm>
            <a:off x="654332" y="2768752"/>
            <a:ext cx="6918969" cy="49244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buFont typeface="Arial" panose="020B0604020202020204" pitchFamily="34" charset="0"/>
              <a:buChar char="•"/>
            </a:pPr>
            <a:r>
              <a:rPr lang="en-US" sz="2600" dirty="0">
                <a:solidFill>
                  <a:schemeClr val="tx1">
                    <a:lumMod val="65000"/>
                    <a:lumOff val="35000"/>
                  </a:schemeClr>
                </a:solidFill>
                <a:latin typeface="ScolaScript_N" panose="00000400000000000000" pitchFamily="2" charset="0"/>
              </a:rPr>
              <a:t>  </a:t>
            </a:r>
            <a:r>
              <a:rPr lang="en-US" sz="2600" dirty="0" err="1">
                <a:solidFill>
                  <a:schemeClr val="tx1">
                    <a:lumMod val="65000"/>
                    <a:lumOff val="35000"/>
                  </a:schemeClr>
                </a:solidFill>
                <a:latin typeface="ScolaScript_N" panose="00000400000000000000" pitchFamily="2" charset="0"/>
              </a:rPr>
              <a:t>Sodeco</a:t>
            </a:r>
            <a:endParaRPr lang="en-US" sz="2600" dirty="0">
              <a:solidFill>
                <a:schemeClr val="tx1">
                  <a:lumMod val="65000"/>
                  <a:lumOff val="35000"/>
                </a:schemeClr>
              </a:solidFill>
              <a:latin typeface="ScolaScript_N" panose="00000400000000000000" pitchFamily="2" charset="0"/>
            </a:endParaRPr>
          </a:p>
        </p:txBody>
      </p:sp>
      <p:sp>
        <p:nvSpPr>
          <p:cNvPr id="32" name="F">
            <a:extLst>
              <a:ext uri="{FF2B5EF4-FFF2-40B4-BE49-F238E27FC236}">
                <a16:creationId xmlns:a16="http://schemas.microsoft.com/office/drawing/2014/main" id="{5F18FD06-3D36-45BB-B8A7-26D1A65C011C}"/>
              </a:ext>
            </a:extLst>
          </p:cNvPr>
          <p:cNvSpPr/>
          <p:nvPr/>
        </p:nvSpPr>
        <p:spPr>
          <a:xfrm>
            <a:off x="613625" y="3622804"/>
            <a:ext cx="517338" cy="709770"/>
          </a:xfrm>
          <a:custGeom>
            <a:avLst/>
            <a:gdLst>
              <a:gd name="connsiteX0" fmla="*/ 79438 w 540242"/>
              <a:gd name="connsiteY0" fmla="*/ 635718 h 635718"/>
              <a:gd name="connsiteX1" fmla="*/ 75342 w 540242"/>
              <a:gd name="connsiteY1" fmla="*/ 635337 h 635718"/>
              <a:gd name="connsiteX2" fmla="*/ 1809 w 540242"/>
              <a:gd name="connsiteY2" fmla="*/ 574187 h 635718"/>
              <a:gd name="connsiteX3" fmla="*/ 856 w 540242"/>
              <a:gd name="connsiteY3" fmla="*/ 559233 h 635718"/>
              <a:gd name="connsiteX4" fmla="*/ 23431 w 540242"/>
              <a:gd name="connsiteY4" fmla="*/ 466364 h 635718"/>
              <a:gd name="connsiteX5" fmla="*/ 138302 w 540242"/>
              <a:gd name="connsiteY5" fmla="*/ 339110 h 635718"/>
              <a:gd name="connsiteX6" fmla="*/ 139445 w 540242"/>
              <a:gd name="connsiteY6" fmla="*/ 301772 h 635718"/>
              <a:gd name="connsiteX7" fmla="*/ 72770 w 540242"/>
              <a:gd name="connsiteY7" fmla="*/ 156039 h 635718"/>
              <a:gd name="connsiteX8" fmla="*/ 52577 w 540242"/>
              <a:gd name="connsiteY8" fmla="*/ 95841 h 635718"/>
              <a:gd name="connsiteX9" fmla="*/ 91725 w 540242"/>
              <a:gd name="connsiteY9" fmla="*/ 63456 h 635718"/>
              <a:gd name="connsiteX10" fmla="*/ 116204 w 540242"/>
              <a:gd name="connsiteY10" fmla="*/ 47073 h 635718"/>
              <a:gd name="connsiteX11" fmla="*/ 146208 w 540242"/>
              <a:gd name="connsiteY11" fmla="*/ 44597 h 635718"/>
              <a:gd name="connsiteX12" fmla="*/ 212502 w 540242"/>
              <a:gd name="connsiteY12" fmla="*/ 138228 h 635718"/>
              <a:gd name="connsiteX13" fmla="*/ 239172 w 540242"/>
              <a:gd name="connsiteY13" fmla="*/ 181662 h 635718"/>
              <a:gd name="connsiteX14" fmla="*/ 274129 w 540242"/>
              <a:gd name="connsiteY14" fmla="*/ 185853 h 635718"/>
              <a:gd name="connsiteX15" fmla="*/ 447484 w 540242"/>
              <a:gd name="connsiteY15" fmla="*/ 11926 h 635718"/>
              <a:gd name="connsiteX16" fmla="*/ 500252 w 540242"/>
              <a:gd name="connsiteY16" fmla="*/ 28214 h 635718"/>
              <a:gd name="connsiteX17" fmla="*/ 519112 w 540242"/>
              <a:gd name="connsiteY17" fmla="*/ 51169 h 635718"/>
              <a:gd name="connsiteX18" fmla="*/ 532161 w 540242"/>
              <a:gd name="connsiteY18" fmla="*/ 90888 h 635718"/>
              <a:gd name="connsiteX19" fmla="*/ 427100 w 540242"/>
              <a:gd name="connsiteY19" fmla="*/ 210903 h 635718"/>
              <a:gd name="connsiteX20" fmla="*/ 348900 w 540242"/>
              <a:gd name="connsiteY20" fmla="*/ 300820 h 635718"/>
              <a:gd name="connsiteX21" fmla="*/ 352329 w 540242"/>
              <a:gd name="connsiteY21" fmla="*/ 344158 h 635718"/>
              <a:gd name="connsiteX22" fmla="*/ 447103 w 540242"/>
              <a:gd name="connsiteY22" fmla="*/ 457315 h 635718"/>
              <a:gd name="connsiteX23" fmla="*/ 443769 w 540242"/>
              <a:gd name="connsiteY23" fmla="*/ 523323 h 635718"/>
              <a:gd name="connsiteX24" fmla="*/ 410717 w 540242"/>
              <a:gd name="connsiteY24" fmla="*/ 564281 h 635718"/>
              <a:gd name="connsiteX25" fmla="*/ 382714 w 540242"/>
              <a:gd name="connsiteY25" fmla="*/ 573139 h 635718"/>
              <a:gd name="connsiteX26" fmla="*/ 346042 w 540242"/>
              <a:gd name="connsiteY26" fmla="*/ 580378 h 635718"/>
              <a:gd name="connsiteX27" fmla="*/ 321182 w 540242"/>
              <a:gd name="connsiteY27" fmla="*/ 580378 h 635718"/>
              <a:gd name="connsiteX28" fmla="*/ 252221 w 540242"/>
              <a:gd name="connsiteY28" fmla="*/ 488271 h 635718"/>
              <a:gd name="connsiteX29" fmla="*/ 235552 w 540242"/>
              <a:gd name="connsiteY29" fmla="*/ 463888 h 635718"/>
              <a:gd name="connsiteX30" fmla="*/ 217264 w 540242"/>
              <a:gd name="connsiteY30" fmla="*/ 463792 h 635718"/>
              <a:gd name="connsiteX31" fmla="*/ 100774 w 540242"/>
              <a:gd name="connsiteY31" fmla="*/ 622288 h 635718"/>
              <a:gd name="connsiteX32" fmla="*/ 79438 w 540242"/>
              <a:gd name="connsiteY32" fmla="*/ 635718 h 635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40242" h="635718">
                <a:moveTo>
                  <a:pt x="79438" y="635718"/>
                </a:moveTo>
                <a:cubicBezTo>
                  <a:pt x="77342" y="635528"/>
                  <a:pt x="75628" y="635814"/>
                  <a:pt x="75342" y="635337"/>
                </a:cubicBezTo>
                <a:cubicBezTo>
                  <a:pt x="59626" y="604286"/>
                  <a:pt x="13239" y="610096"/>
                  <a:pt x="1809" y="574187"/>
                </a:cubicBezTo>
                <a:cubicBezTo>
                  <a:pt x="285" y="569520"/>
                  <a:pt x="-858" y="563424"/>
                  <a:pt x="856" y="559233"/>
                </a:cubicBezTo>
                <a:cubicBezTo>
                  <a:pt x="12858" y="529801"/>
                  <a:pt x="-10193" y="495511"/>
                  <a:pt x="23431" y="466364"/>
                </a:cubicBezTo>
                <a:cubicBezTo>
                  <a:pt x="66388" y="429312"/>
                  <a:pt x="100583" y="382163"/>
                  <a:pt x="138302" y="339110"/>
                </a:cubicBezTo>
                <a:cubicBezTo>
                  <a:pt x="148589" y="327299"/>
                  <a:pt x="146113" y="314154"/>
                  <a:pt x="139445" y="301772"/>
                </a:cubicBezTo>
                <a:cubicBezTo>
                  <a:pt x="113918" y="254718"/>
                  <a:pt x="93535" y="205284"/>
                  <a:pt x="72770" y="156039"/>
                </a:cubicBezTo>
                <a:cubicBezTo>
                  <a:pt x="64579" y="136608"/>
                  <a:pt x="62959" y="115368"/>
                  <a:pt x="52577" y="95841"/>
                </a:cubicBezTo>
                <a:cubicBezTo>
                  <a:pt x="44005" y="79744"/>
                  <a:pt x="72961" y="56598"/>
                  <a:pt x="91725" y="63456"/>
                </a:cubicBezTo>
                <a:cubicBezTo>
                  <a:pt x="108108" y="69457"/>
                  <a:pt x="112108" y="54693"/>
                  <a:pt x="116204" y="47073"/>
                </a:cubicBezTo>
                <a:cubicBezTo>
                  <a:pt x="126396" y="28309"/>
                  <a:pt x="131635" y="29071"/>
                  <a:pt x="146208" y="44597"/>
                </a:cubicBezTo>
                <a:cubicBezTo>
                  <a:pt x="172687" y="72981"/>
                  <a:pt x="191547" y="106319"/>
                  <a:pt x="212502" y="138228"/>
                </a:cubicBezTo>
                <a:cubicBezTo>
                  <a:pt x="221646" y="152134"/>
                  <a:pt x="232600" y="165088"/>
                  <a:pt x="239172" y="181662"/>
                </a:cubicBezTo>
                <a:cubicBezTo>
                  <a:pt x="244411" y="194997"/>
                  <a:pt x="258412" y="205665"/>
                  <a:pt x="274129" y="185853"/>
                </a:cubicBezTo>
                <a:cubicBezTo>
                  <a:pt x="325468" y="121559"/>
                  <a:pt x="386143" y="66409"/>
                  <a:pt x="447484" y="11926"/>
                </a:cubicBezTo>
                <a:cubicBezTo>
                  <a:pt x="470534" y="-8553"/>
                  <a:pt x="493394" y="-2361"/>
                  <a:pt x="500252" y="28214"/>
                </a:cubicBezTo>
                <a:cubicBezTo>
                  <a:pt x="503110" y="40977"/>
                  <a:pt x="506729" y="45549"/>
                  <a:pt x="519112" y="51169"/>
                </a:cubicBezTo>
                <a:cubicBezTo>
                  <a:pt x="532542" y="57265"/>
                  <a:pt x="551116" y="64790"/>
                  <a:pt x="532161" y="90888"/>
                </a:cubicBezTo>
                <a:cubicBezTo>
                  <a:pt x="500633" y="134322"/>
                  <a:pt x="459295" y="168327"/>
                  <a:pt x="427100" y="210903"/>
                </a:cubicBezTo>
                <a:cubicBezTo>
                  <a:pt x="403192" y="242526"/>
                  <a:pt x="374808" y="270625"/>
                  <a:pt x="348900" y="300820"/>
                </a:cubicBezTo>
                <a:cubicBezTo>
                  <a:pt x="335946" y="315869"/>
                  <a:pt x="339565" y="329585"/>
                  <a:pt x="352329" y="344158"/>
                </a:cubicBezTo>
                <a:cubicBezTo>
                  <a:pt x="384619" y="381306"/>
                  <a:pt x="415765" y="419406"/>
                  <a:pt x="447103" y="457315"/>
                </a:cubicBezTo>
                <a:cubicBezTo>
                  <a:pt x="468724" y="483414"/>
                  <a:pt x="468915" y="499035"/>
                  <a:pt x="443769" y="523323"/>
                </a:cubicBezTo>
                <a:cubicBezTo>
                  <a:pt x="430815" y="535801"/>
                  <a:pt x="417289" y="546660"/>
                  <a:pt x="410717" y="564281"/>
                </a:cubicBezTo>
                <a:cubicBezTo>
                  <a:pt x="405574" y="578188"/>
                  <a:pt x="391762" y="578569"/>
                  <a:pt x="382714" y="573139"/>
                </a:cubicBezTo>
                <a:cubicBezTo>
                  <a:pt x="366807" y="563710"/>
                  <a:pt x="354901" y="569329"/>
                  <a:pt x="346042" y="580378"/>
                </a:cubicBezTo>
                <a:cubicBezTo>
                  <a:pt x="335946" y="592951"/>
                  <a:pt x="332517" y="591237"/>
                  <a:pt x="321182" y="580378"/>
                </a:cubicBezTo>
                <a:cubicBezTo>
                  <a:pt x="292703" y="553327"/>
                  <a:pt x="273653" y="520085"/>
                  <a:pt x="252221" y="488271"/>
                </a:cubicBezTo>
                <a:cubicBezTo>
                  <a:pt x="246697" y="480080"/>
                  <a:pt x="240220" y="472555"/>
                  <a:pt x="235552" y="463888"/>
                </a:cubicBezTo>
                <a:cubicBezTo>
                  <a:pt x="228790" y="451410"/>
                  <a:pt x="226123" y="451410"/>
                  <a:pt x="217264" y="463792"/>
                </a:cubicBezTo>
                <a:cubicBezTo>
                  <a:pt x="179260" y="517227"/>
                  <a:pt x="139255" y="569234"/>
                  <a:pt x="100774" y="622288"/>
                </a:cubicBezTo>
                <a:cubicBezTo>
                  <a:pt x="94678" y="630766"/>
                  <a:pt x="86962" y="633242"/>
                  <a:pt x="79438" y="635718"/>
                </a:cubicBezTo>
                <a:close/>
              </a:path>
            </a:pathLst>
          </a:custGeom>
          <a:solidFill>
            <a:srgbClr val="E3272E"/>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 name="J">
            <a:extLst>
              <a:ext uri="{FF2B5EF4-FFF2-40B4-BE49-F238E27FC236}">
                <a16:creationId xmlns:a16="http://schemas.microsoft.com/office/drawing/2014/main" id="{5ADCA401-F09E-4C1D-AD04-748D6CDE0969}"/>
              </a:ext>
            </a:extLst>
          </p:cNvPr>
          <p:cNvSpPr/>
          <p:nvPr/>
        </p:nvSpPr>
        <p:spPr>
          <a:xfrm>
            <a:off x="620673" y="2490401"/>
            <a:ext cx="653216" cy="706322"/>
          </a:xfrm>
          <a:custGeom>
            <a:avLst/>
            <a:gdLst>
              <a:gd name="connsiteX0" fmla="*/ 85 w 682136"/>
              <a:gd name="connsiteY0" fmla="*/ 384941 h 632630"/>
              <a:gd name="connsiteX1" fmla="*/ 85 w 682136"/>
              <a:gd name="connsiteY1" fmla="*/ 308265 h 632630"/>
              <a:gd name="connsiteX2" fmla="*/ 111813 w 682136"/>
              <a:gd name="connsiteY2" fmla="*/ 197585 h 632630"/>
              <a:gd name="connsiteX3" fmla="*/ 163915 w 682136"/>
              <a:gd name="connsiteY3" fmla="*/ 240257 h 632630"/>
              <a:gd name="connsiteX4" fmla="*/ 181631 w 682136"/>
              <a:gd name="connsiteY4" fmla="*/ 343031 h 632630"/>
              <a:gd name="connsiteX5" fmla="*/ 244020 w 682136"/>
              <a:gd name="connsiteY5" fmla="*/ 369035 h 632630"/>
              <a:gd name="connsiteX6" fmla="*/ 388419 w 682136"/>
              <a:gd name="connsiteY6" fmla="*/ 230541 h 632630"/>
              <a:gd name="connsiteX7" fmla="*/ 597778 w 682136"/>
              <a:gd name="connsiteY7" fmla="*/ 28040 h 632630"/>
              <a:gd name="connsiteX8" fmla="*/ 629782 w 682136"/>
              <a:gd name="connsiteY8" fmla="*/ 6989 h 632630"/>
              <a:gd name="connsiteX9" fmla="*/ 680836 w 682136"/>
              <a:gd name="connsiteY9" fmla="*/ 37374 h 632630"/>
              <a:gd name="connsiteX10" fmla="*/ 617305 w 682136"/>
              <a:gd name="connsiteY10" fmla="*/ 183678 h 632630"/>
              <a:gd name="connsiteX11" fmla="*/ 417089 w 682136"/>
              <a:gd name="connsiteY11" fmla="*/ 392466 h 632630"/>
              <a:gd name="connsiteX12" fmla="*/ 215731 w 682136"/>
              <a:gd name="connsiteY12" fmla="*/ 590015 h 632630"/>
              <a:gd name="connsiteX13" fmla="*/ 144007 w 682136"/>
              <a:gd name="connsiteY13" fmla="*/ 631258 h 632630"/>
              <a:gd name="connsiteX14" fmla="*/ 93430 w 682136"/>
              <a:gd name="connsiteY14" fmla="*/ 617828 h 632630"/>
              <a:gd name="connsiteX15" fmla="*/ 13515 w 682136"/>
              <a:gd name="connsiteY15" fmla="*/ 507528 h 632630"/>
              <a:gd name="connsiteX16" fmla="*/ 85 w 682136"/>
              <a:gd name="connsiteY16" fmla="*/ 384941 h 632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82136" h="632630">
                <a:moveTo>
                  <a:pt x="85" y="384941"/>
                </a:moveTo>
                <a:cubicBezTo>
                  <a:pt x="85" y="359891"/>
                  <a:pt x="-106" y="334078"/>
                  <a:pt x="85" y="308265"/>
                </a:cubicBezTo>
                <a:cubicBezTo>
                  <a:pt x="561" y="255401"/>
                  <a:pt x="59997" y="198347"/>
                  <a:pt x="111813" y="197585"/>
                </a:cubicBezTo>
                <a:cubicBezTo>
                  <a:pt x="143055" y="197108"/>
                  <a:pt x="159152" y="207872"/>
                  <a:pt x="163915" y="240257"/>
                </a:cubicBezTo>
                <a:cubicBezTo>
                  <a:pt x="168963" y="274642"/>
                  <a:pt x="178107" y="308170"/>
                  <a:pt x="181631" y="343031"/>
                </a:cubicBezTo>
                <a:cubicBezTo>
                  <a:pt x="186870" y="394847"/>
                  <a:pt x="204205" y="401134"/>
                  <a:pt x="244020" y="369035"/>
                </a:cubicBezTo>
                <a:cubicBezTo>
                  <a:pt x="296217" y="327125"/>
                  <a:pt x="338127" y="274356"/>
                  <a:pt x="388419" y="230541"/>
                </a:cubicBezTo>
                <a:cubicBezTo>
                  <a:pt x="461666" y="166628"/>
                  <a:pt x="519769" y="87095"/>
                  <a:pt x="597778" y="28040"/>
                </a:cubicBezTo>
                <a:cubicBezTo>
                  <a:pt x="608065" y="20229"/>
                  <a:pt x="619400" y="13371"/>
                  <a:pt x="629782" y="6989"/>
                </a:cubicBezTo>
                <a:cubicBezTo>
                  <a:pt x="657119" y="-9775"/>
                  <a:pt x="676455" y="4894"/>
                  <a:pt x="680836" y="37374"/>
                </a:cubicBezTo>
                <a:cubicBezTo>
                  <a:pt x="689218" y="99668"/>
                  <a:pt x="655786" y="142816"/>
                  <a:pt x="617305" y="183678"/>
                </a:cubicBezTo>
                <a:cubicBezTo>
                  <a:pt x="551106" y="253782"/>
                  <a:pt x="485098" y="324077"/>
                  <a:pt x="417089" y="392466"/>
                </a:cubicBezTo>
                <a:cubicBezTo>
                  <a:pt x="350795" y="459141"/>
                  <a:pt x="290121" y="531531"/>
                  <a:pt x="215731" y="590015"/>
                </a:cubicBezTo>
                <a:cubicBezTo>
                  <a:pt x="193537" y="607445"/>
                  <a:pt x="170582" y="623447"/>
                  <a:pt x="144007" y="631258"/>
                </a:cubicBezTo>
                <a:cubicBezTo>
                  <a:pt x="126672" y="636401"/>
                  <a:pt x="108003" y="626019"/>
                  <a:pt x="93430" y="617828"/>
                </a:cubicBezTo>
                <a:cubicBezTo>
                  <a:pt x="51043" y="593729"/>
                  <a:pt x="19039" y="564773"/>
                  <a:pt x="13515" y="507528"/>
                </a:cubicBezTo>
                <a:cubicBezTo>
                  <a:pt x="9610" y="467237"/>
                  <a:pt x="7133" y="426089"/>
                  <a:pt x="85" y="384941"/>
                </a:cubicBezTo>
                <a:close/>
              </a:path>
            </a:pathLst>
          </a:custGeom>
          <a:solidFill>
            <a:srgbClr val="1A944C"/>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34" name="FB-BKG">
            <a:extLst>
              <a:ext uri="{FF2B5EF4-FFF2-40B4-BE49-F238E27FC236}">
                <a16:creationId xmlns:a16="http://schemas.microsoft.com/office/drawing/2014/main" id="{9E3FAED9-7A3A-48CB-830E-F307C43F4104}"/>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668439" y="4385513"/>
            <a:ext cx="7553825" cy="1271711"/>
          </a:xfrm>
          <a:prstGeom prst="rect">
            <a:avLst/>
          </a:prstGeom>
          <a:effectLst>
            <a:outerShdw blurRad="50800" dist="38100" dir="2700000" algn="tl" rotWithShape="0">
              <a:prstClr val="black">
                <a:alpha val="40000"/>
              </a:prstClr>
            </a:outerShdw>
          </a:effectLst>
        </p:spPr>
      </p:pic>
      <p:sp>
        <p:nvSpPr>
          <p:cNvPr id="35" name="Non">
            <a:extLst>
              <a:ext uri="{FF2B5EF4-FFF2-40B4-BE49-F238E27FC236}">
                <a16:creationId xmlns:a16="http://schemas.microsoft.com/office/drawing/2014/main" id="{53D0ABC5-62D7-4CE8-A6D7-B9A44F6DA378}"/>
              </a:ext>
            </a:extLst>
          </p:cNvPr>
          <p:cNvSpPr/>
          <p:nvPr/>
        </p:nvSpPr>
        <p:spPr>
          <a:xfrm>
            <a:off x="1075841" y="4359785"/>
            <a:ext cx="7312424" cy="141396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buClrTx/>
              <a:defRPr/>
            </a:pPr>
            <a:r>
              <a:rPr lang="fr-FR" sz="2800" kern="1200" dirty="0">
                <a:solidFill>
                  <a:srgbClr val="C00000"/>
                </a:solidFill>
                <a:latin typeface="ScolaScript_N" panose="00000400000000000000" pitchFamily="2" charset="0"/>
              </a:rPr>
              <a:t>Oups</a:t>
            </a:r>
            <a:r>
              <a:rPr lang="fr-FR" sz="2800" kern="1200" dirty="0">
                <a:solidFill>
                  <a:srgbClr val="002060"/>
                </a:solidFill>
                <a:latin typeface="ScolaScript_N" panose="00000400000000000000" pitchFamily="2" charset="0"/>
              </a:rPr>
              <a:t>! Oups ! Léo habite à Sodeco.</a:t>
            </a:r>
          </a:p>
        </p:txBody>
      </p:sp>
      <p:sp>
        <p:nvSpPr>
          <p:cNvPr id="36" name="Bravo">
            <a:extLst>
              <a:ext uri="{FF2B5EF4-FFF2-40B4-BE49-F238E27FC236}">
                <a16:creationId xmlns:a16="http://schemas.microsoft.com/office/drawing/2014/main" id="{6676BB49-2AA5-4B92-BA74-74F37CFFE45D}"/>
              </a:ext>
            </a:extLst>
          </p:cNvPr>
          <p:cNvSpPr/>
          <p:nvPr/>
        </p:nvSpPr>
        <p:spPr>
          <a:xfrm>
            <a:off x="854652" y="4614978"/>
            <a:ext cx="7210304" cy="8646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buClrTx/>
              <a:defRPr/>
            </a:pPr>
            <a:r>
              <a:rPr lang="en-US" sz="2800" kern="1200" dirty="0">
                <a:solidFill>
                  <a:srgbClr val="C00000"/>
                </a:solidFill>
                <a:latin typeface="ScolaScript_N" panose="00000400000000000000" pitchFamily="2" charset="0"/>
              </a:rPr>
              <a:t>Bravo.</a:t>
            </a:r>
          </a:p>
        </p:txBody>
      </p:sp>
      <p:sp>
        <p:nvSpPr>
          <p:cNvPr id="37" name="TextBox 36">
            <a:extLst>
              <a:ext uri="{FF2B5EF4-FFF2-40B4-BE49-F238E27FC236}">
                <a16:creationId xmlns:a16="http://schemas.microsoft.com/office/drawing/2014/main" id="{75409BDE-E7F7-44A6-A362-7F2E48A2E94A}"/>
              </a:ext>
            </a:extLst>
          </p:cNvPr>
          <p:cNvSpPr txBox="1"/>
          <p:nvPr/>
        </p:nvSpPr>
        <p:spPr>
          <a:xfrm>
            <a:off x="0" y="549807"/>
            <a:ext cx="12192000" cy="584775"/>
          </a:xfrm>
          <a:prstGeom prst="rect">
            <a:avLst/>
          </a:prstGeom>
          <a:solidFill>
            <a:srgbClr val="A1C4E3"/>
          </a:solidFill>
        </p:spPr>
        <p:txBody>
          <a:bodyPr wrap="square" lIns="91440" tIns="45720" rIns="91440" bIns="45720" rtlCol="0" anchor="t">
            <a:spAutoFit/>
          </a:bodyPr>
          <a:lstStyle>
            <a:defPPr marR="0" lvl="0" algn="l" rtl="0">
              <a:lnSpc>
                <a:spcPct val="100000"/>
              </a:lnSpc>
              <a:spcBef>
                <a:spcPts val="0"/>
              </a:spcBef>
              <a:spcAft>
                <a:spcPts val="0"/>
              </a:spcAft>
              <a:defRPr/>
            </a:defPPr>
            <a:lvl2pPr marL="457200" indent="0" defTabSz="914400" eaLnBrk="1" fontAlgn="auto" latinLnBrk="0" hangingPunct="1">
              <a:buSzTx/>
              <a:buNone/>
              <a:tabLst/>
              <a:defRPr kumimoji="0" sz="3200" b="1" kern="0" spc="0" normalizeH="0" baseline="0">
                <a:ln>
                  <a:noFill/>
                </a:ln>
                <a:solidFill>
                  <a:srgbClr val="002060"/>
                </a:solidFill>
                <a:effectLst/>
                <a:uLnTx/>
                <a:uFillTx/>
                <a:latin typeface="ScolaScript_N" panose="00000400000000000000" pitchFamily="2" charset="0"/>
                <a:ea typeface="+mn-ea"/>
              </a:defRPr>
            </a:lvl2pPr>
          </a:lstStyle>
          <a:p>
            <a:pPr lvl="1"/>
            <a:r>
              <a:rPr lang="fr-FR" dirty="0"/>
              <a:t>Où habite Léo ? </a:t>
            </a:r>
          </a:p>
        </p:txBody>
      </p:sp>
      <p:pic>
        <p:nvPicPr>
          <p:cNvPr id="21" name="Picture 20" descr="C:\Users\Buscube HP\AppData\Local\Microsoft\Windows\INetCache\Content.Word\Word Template-08.jpg"/>
          <p:cNvPicPr/>
          <p:nvPr/>
        </p:nvPicPr>
        <p:blipFill rotWithShape="1">
          <a:blip r:embed="rId18" cstate="print">
            <a:extLst>
              <a:ext uri="{28A0092B-C50C-407E-A947-70E740481C1C}">
                <a14:useLocalDpi xmlns:a14="http://schemas.microsoft.com/office/drawing/2010/main" val="0"/>
              </a:ext>
            </a:extLst>
          </a:blip>
          <a:srcRect r="88563"/>
          <a:stretch/>
        </p:blipFill>
        <p:spPr bwMode="auto">
          <a:xfrm>
            <a:off x="11422891" y="6290022"/>
            <a:ext cx="781050" cy="487680"/>
          </a:xfrm>
          <a:prstGeom prst="rect">
            <a:avLst/>
          </a:prstGeom>
          <a:noFill/>
          <a:ln>
            <a:noFill/>
          </a:ln>
          <a:extLst>
            <a:ext uri="{53640926-AAD7-44D8-BBD7-CCE9431645EC}">
              <a14:shadowObscured xmlns:a14="http://schemas.microsoft.com/office/drawing/2010/main"/>
            </a:ext>
          </a:extLst>
        </p:spPr>
      </p:pic>
    </p:spTree>
    <p:custDataLst>
      <p:tags r:id="rId1"/>
    </p:custDataLst>
    <p:extLst>
      <p:ext uri="{BB962C8B-B14F-4D97-AF65-F5344CB8AC3E}">
        <p14:creationId xmlns:p14="http://schemas.microsoft.com/office/powerpoint/2010/main" val="3017200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2" nodeType="withEffect">
                                  <p:stCondLst>
                                    <p:cond delay="0"/>
                                  </p:stCondLst>
                                  <p:childTnLst>
                                    <p:set>
                                      <p:cBhvr>
                                        <p:cTn id="6" dur="1" fill="hold">
                                          <p:stCondLst>
                                            <p:cond delay="0"/>
                                          </p:stCondLst>
                                        </p:cTn>
                                        <p:tgtEl>
                                          <p:spTgt spid="33"/>
                                        </p:tgtEl>
                                        <p:attrNameLst>
                                          <p:attrName>style.visibility</p:attrName>
                                        </p:attrNameLst>
                                      </p:cBhvr>
                                      <p:to>
                                        <p:strVal val="hidden"/>
                                      </p:to>
                                    </p:set>
                                  </p:childTnLst>
                                </p:cTn>
                              </p:par>
                              <p:par>
                                <p:cTn id="7" presetID="1" presetClass="exit" presetSubtype="0" fill="hold" grpId="2" nodeType="withEffect">
                                  <p:stCondLst>
                                    <p:cond delay="0"/>
                                  </p:stCondLst>
                                  <p:childTnLst>
                                    <p:set>
                                      <p:cBhvr>
                                        <p:cTn id="8" dur="1" fill="hold">
                                          <p:stCondLst>
                                            <p:cond delay="0"/>
                                          </p:stCondLst>
                                        </p:cTn>
                                        <p:tgtEl>
                                          <p:spTgt spid="3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30"/>
                    </p:tgtEl>
                  </p:cond>
                </p:stCondLst>
                <p:endSync evt="end" delay="0">
                  <p:rtn val="all"/>
                </p:endSync>
                <p:childTnLst>
                  <p:par>
                    <p:cTn id="10" fill="hold">
                      <p:stCondLst>
                        <p:cond delay="0"/>
                      </p:stCondLst>
                      <p:childTnLst>
                        <p:par>
                          <p:cTn id="11" fill="hold">
                            <p:stCondLst>
                              <p:cond delay="0"/>
                            </p:stCondLst>
                            <p:childTnLst>
                              <p:par>
                                <p:cTn id="12" presetID="1" presetClass="entr" presetSubtype="0" fill="hold" grpId="0" nodeType="withEffect">
                                  <p:stCondLst>
                                    <p:cond delay="0"/>
                                  </p:stCondLst>
                                  <p:childTnLst>
                                    <p:set>
                                      <p:cBhvr>
                                        <p:cTn id="13" dur="1" fill="hold">
                                          <p:stCondLst>
                                            <p:cond delay="0"/>
                                          </p:stCondLst>
                                        </p:cTn>
                                        <p:tgtEl>
                                          <p:spTgt spid="32"/>
                                        </p:tgtEl>
                                        <p:attrNameLst>
                                          <p:attrName>style.visibility</p:attrName>
                                        </p:attrNameLst>
                                      </p:cBhvr>
                                      <p:to>
                                        <p:strVal val="visible"/>
                                      </p:to>
                                    </p:set>
                                  </p:childTnLst>
                                </p:cTn>
                              </p:par>
                              <p:par>
                                <p:cTn id="14" presetID="1" presetClass="entr" presetSubtype="0" fill="hold" grpId="0" nodeType="withEffect">
                                  <p:stCondLst>
                                    <p:cond delay="0"/>
                                  </p:stCondLst>
                                  <p:childTnLst>
                                    <p:set>
                                      <p:cBhvr>
                                        <p:cTn id="15" dur="1" fill="hold">
                                          <p:stCondLst>
                                            <p:cond delay="0"/>
                                          </p:stCondLst>
                                        </p:cTn>
                                        <p:tgtEl>
                                          <p:spTgt spid="35"/>
                                        </p:tgtEl>
                                        <p:attrNameLst>
                                          <p:attrName>style.visibility</p:attrName>
                                        </p:attrNameLst>
                                      </p:cBhvr>
                                      <p:to>
                                        <p:strVal val="visible"/>
                                      </p:to>
                                    </p:set>
                                  </p:childTnLst>
                                </p:cTn>
                              </p:par>
                              <p:par>
                                <p:cTn id="16" presetID="1" presetClass="exit" presetSubtype="0" fill="hold" grpId="1" nodeType="withEffect">
                                  <p:stCondLst>
                                    <p:cond delay="0"/>
                                  </p:stCondLst>
                                  <p:childTnLst>
                                    <p:set>
                                      <p:cBhvr>
                                        <p:cTn id="17" dur="1" fill="hold">
                                          <p:stCondLst>
                                            <p:cond delay="0"/>
                                          </p:stCondLst>
                                        </p:cTn>
                                        <p:tgtEl>
                                          <p:spTgt spid="33"/>
                                        </p:tgtEl>
                                        <p:attrNameLst>
                                          <p:attrName>style.visibility</p:attrName>
                                        </p:attrNameLst>
                                      </p:cBhvr>
                                      <p:to>
                                        <p:strVal val="hidden"/>
                                      </p:to>
                                    </p:set>
                                  </p:childTnLst>
                                </p:cTn>
                              </p:par>
                              <p:par>
                                <p:cTn id="18" presetID="1" presetClass="exit" presetSubtype="0" fill="hold" grpId="1" nodeType="withEffect">
                                  <p:stCondLst>
                                    <p:cond delay="0"/>
                                  </p:stCondLst>
                                  <p:childTnLst>
                                    <p:set>
                                      <p:cBhvr>
                                        <p:cTn id="19" dur="1" fill="hold">
                                          <p:stCondLst>
                                            <p:cond delay="0"/>
                                          </p:stCondLst>
                                        </p:cTn>
                                        <p:tgtEl>
                                          <p:spTgt spid="36"/>
                                        </p:tgtEl>
                                        <p:attrNameLst>
                                          <p:attrName>style.visibility</p:attrName>
                                        </p:attrNameLst>
                                      </p:cBhvr>
                                      <p:to>
                                        <p:strVal val="hidden"/>
                                      </p:to>
                                    </p:set>
                                  </p:childTnLst>
                                </p:cTn>
                              </p:par>
                            </p:childTnLst>
                          </p:cTn>
                        </p:par>
                      </p:childTnLst>
                    </p:cTn>
                  </p:par>
                </p:childTnLst>
              </p:cTn>
              <p:nextCondLst>
                <p:cond evt="onClick" delay="0">
                  <p:tgtEl>
                    <p:spTgt spid="30"/>
                  </p:tgtEl>
                </p:cond>
              </p:nextCondLst>
            </p:seq>
            <p:seq concurrent="1" nextAc="seek">
              <p:cTn id="20" restart="whenNotActive" fill="hold" evtFilter="cancelBubble" nodeType="interactiveSeq">
                <p:stCondLst>
                  <p:cond evt="onClick" delay="0">
                    <p:tgtEl>
                      <p:spTgt spid="31"/>
                    </p:tgtEl>
                  </p:cond>
                </p:stCondLst>
                <p:endSync evt="end" delay="0">
                  <p:rtn val="all"/>
                </p:endSync>
                <p:childTnLst>
                  <p:par>
                    <p:cTn id="21" fill="hold">
                      <p:stCondLst>
                        <p:cond delay="0"/>
                      </p:stCondLst>
                      <p:childTnLst>
                        <p:par>
                          <p:cTn id="22" fill="hold">
                            <p:stCondLst>
                              <p:cond delay="0"/>
                            </p:stCondLst>
                            <p:childTnLst>
                              <p:par>
                                <p:cTn id="23" presetID="1" presetClass="exit" presetSubtype="0" fill="hold" grpId="1" nodeType="withEffect">
                                  <p:stCondLst>
                                    <p:cond delay="0"/>
                                  </p:stCondLst>
                                  <p:childTnLst>
                                    <p:set>
                                      <p:cBhvr>
                                        <p:cTn id="24" dur="1" fill="hold">
                                          <p:stCondLst>
                                            <p:cond delay="0"/>
                                          </p:stCondLst>
                                        </p:cTn>
                                        <p:tgtEl>
                                          <p:spTgt spid="32"/>
                                        </p:tgtEl>
                                        <p:attrNameLst>
                                          <p:attrName>style.visibility</p:attrName>
                                        </p:attrNameLst>
                                      </p:cBhvr>
                                      <p:to>
                                        <p:strVal val="hidden"/>
                                      </p:to>
                                    </p:set>
                                  </p:childTnLst>
                                </p:cTn>
                              </p:par>
                              <p:par>
                                <p:cTn id="25" presetID="1" presetClass="exit" presetSubtype="0" fill="hold" grpId="1" nodeType="withEffect">
                                  <p:stCondLst>
                                    <p:cond delay="0"/>
                                  </p:stCondLst>
                                  <p:childTnLst>
                                    <p:set>
                                      <p:cBhvr>
                                        <p:cTn id="26" dur="1" fill="hold">
                                          <p:stCondLst>
                                            <p:cond delay="0"/>
                                          </p:stCondLst>
                                        </p:cTn>
                                        <p:tgtEl>
                                          <p:spTgt spid="35"/>
                                        </p:tgtEl>
                                        <p:attrNameLst>
                                          <p:attrName>style.visibility</p:attrName>
                                        </p:attrNameLst>
                                      </p:cBhvr>
                                      <p:to>
                                        <p:strVal val="hidden"/>
                                      </p:to>
                                    </p:set>
                                  </p:childTnLst>
                                </p:cTn>
                              </p:par>
                              <p:par>
                                <p:cTn id="27" presetID="1" presetClass="entr" presetSubtype="0" fill="hold" grpId="0" nodeType="withEffect">
                                  <p:stCondLst>
                                    <p:cond delay="0"/>
                                  </p:stCondLst>
                                  <p:childTnLst>
                                    <p:set>
                                      <p:cBhvr>
                                        <p:cTn id="28" dur="1" fill="hold">
                                          <p:stCondLst>
                                            <p:cond delay="0"/>
                                          </p:stCondLst>
                                        </p:cTn>
                                        <p:tgtEl>
                                          <p:spTgt spid="33"/>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6"/>
                                        </p:tgtEl>
                                        <p:attrNameLst>
                                          <p:attrName>style.visibility</p:attrName>
                                        </p:attrNameLst>
                                      </p:cBhvr>
                                      <p:to>
                                        <p:strVal val="visible"/>
                                      </p:to>
                                    </p:set>
                                  </p:childTnLst>
                                  <p:subTnLst>
                                    <p:audio>
                                      <p:cMediaNode>
                                        <p:cTn display="0" masterRel="sameClick">
                                          <p:stCondLst>
                                            <p:cond evt="begin" delay="0">
                                              <p:tn val="29"/>
                                            </p:cond>
                                          </p:stCondLst>
                                          <p:endCondLst>
                                            <p:cond evt="onStopAudio" delay="0">
                                              <p:tgtEl>
                                                <p:sldTgt/>
                                              </p:tgtEl>
                                            </p:cond>
                                          </p:endCondLst>
                                        </p:cTn>
                                        <p:tgtEl>
                                          <p:sndTgt r:embed="rId4" name="applause.wav"/>
                                        </p:tgtEl>
                                      </p:cMediaNode>
                                    </p:audio>
                                  </p:subTnLst>
                                </p:cTn>
                              </p:par>
                            </p:childTnLst>
                          </p:cTn>
                        </p:par>
                      </p:childTnLst>
                    </p:cTn>
                  </p:par>
                </p:childTnLst>
              </p:cTn>
              <p:nextCondLst>
                <p:cond evt="onClick" delay="0">
                  <p:tgtEl>
                    <p:spTgt spid="31"/>
                  </p:tgtEl>
                </p:cond>
              </p:nextCondLst>
            </p:seq>
          </p:childTnLst>
        </p:cTn>
      </p:par>
    </p:tnLst>
    <p:bldLst>
      <p:bldP spid="32" grpId="0" animBg="1"/>
      <p:bldP spid="32" grpId="1" animBg="1"/>
      <p:bldP spid="33" grpId="0" animBg="1"/>
      <p:bldP spid="33" grpId="1" animBg="1"/>
      <p:bldP spid="33" grpId="2" animBg="1"/>
      <p:bldP spid="35" grpId="0"/>
      <p:bldP spid="35" grpId="1"/>
      <p:bldP spid="36" grpId="0"/>
      <p:bldP spid="36" grpId="1"/>
      <p:bldP spid="36" grpId="2"/>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Graphic 14">
            <a:extLst>
              <a:ext uri="{FF2B5EF4-FFF2-40B4-BE49-F238E27FC236}">
                <a16:creationId xmlns:a16="http://schemas.microsoft.com/office/drawing/2014/main" id="{34B78136-CA52-48F0-A315-2A6145B2A72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0" y="890587"/>
            <a:ext cx="12192000" cy="5967413"/>
          </a:xfrm>
          <a:prstGeom prst="rect">
            <a:avLst/>
          </a:prstGeom>
        </p:spPr>
      </p:pic>
      <p:sp>
        <p:nvSpPr>
          <p:cNvPr id="37" name="Rectangle 36">
            <a:extLst>
              <a:ext uri="{FF2B5EF4-FFF2-40B4-BE49-F238E27FC236}">
                <a16:creationId xmlns:a16="http://schemas.microsoft.com/office/drawing/2014/main" id="{AA892F90-88EB-439B-A1C9-0575CEBFA729}"/>
              </a:ext>
            </a:extLst>
          </p:cNvPr>
          <p:cNvSpPr/>
          <p:nvPr/>
        </p:nvSpPr>
        <p:spPr>
          <a:xfrm>
            <a:off x="0" y="5389342"/>
            <a:ext cx="12292324" cy="1468658"/>
          </a:xfrm>
          <a:prstGeom prst="rect">
            <a:avLst/>
          </a:prstGeom>
          <a:solidFill>
            <a:srgbClr val="73787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phic 2">
            <a:extLst>
              <a:ext uri="{FF2B5EF4-FFF2-40B4-BE49-F238E27FC236}">
                <a16:creationId xmlns:a16="http://schemas.microsoft.com/office/drawing/2014/main" id="{40E14E2C-C27A-4D58-9AA2-CD1CA9738567}"/>
              </a:ext>
            </a:extLst>
          </p:cNvPr>
          <p:cNvPicPr>
            <a:picLocks noChangeAspect="1"/>
          </p:cNvPicPr>
          <p:nvPr/>
        </p:nvPicPr>
        <p:blipFill rotWithShape="1">
          <a:blip r:embed="rId7">
            <a:extLst>
              <a:ext uri="{96DAC541-7B7A-43D3-8B79-37D633B846F1}">
                <asvg:svgBlip xmlns:asvg="http://schemas.microsoft.com/office/drawing/2016/SVG/main" r:embed="rId8"/>
              </a:ext>
            </a:extLst>
          </a:blip>
          <a:srcRect l="2217" r="56519"/>
          <a:stretch/>
        </p:blipFill>
        <p:spPr>
          <a:xfrm flipH="1">
            <a:off x="4879576" y="890587"/>
            <a:ext cx="7312424" cy="6620490"/>
          </a:xfrm>
          <a:prstGeom prst="rect">
            <a:avLst/>
          </a:prstGeom>
        </p:spPr>
      </p:pic>
      <p:sp>
        <p:nvSpPr>
          <p:cNvPr id="10" name="TextBox 9">
            <a:extLst>
              <a:ext uri="{FF2B5EF4-FFF2-40B4-BE49-F238E27FC236}">
                <a16:creationId xmlns:a16="http://schemas.microsoft.com/office/drawing/2014/main" id="{BE620B9E-AB4B-4811-9A50-0FED31B397B7}"/>
              </a:ext>
            </a:extLst>
          </p:cNvPr>
          <p:cNvSpPr txBox="1"/>
          <p:nvPr/>
        </p:nvSpPr>
        <p:spPr>
          <a:xfrm>
            <a:off x="0" y="549807"/>
            <a:ext cx="12192000" cy="584775"/>
          </a:xfrm>
          <a:prstGeom prst="rect">
            <a:avLst/>
          </a:prstGeom>
          <a:solidFill>
            <a:srgbClr val="A1C4E3"/>
          </a:solidFill>
        </p:spPr>
        <p:txBody>
          <a:bodyPr wrap="square" lIns="91440" tIns="45720" rIns="91440" bIns="45720" rtlCol="0" anchor="t">
            <a:spAutoFit/>
          </a:bodyPr>
          <a:lstStyle>
            <a:defPPr marR="0" lvl="0" algn="l" rtl="0">
              <a:lnSpc>
                <a:spcPct val="100000"/>
              </a:lnSpc>
              <a:spcBef>
                <a:spcPts val="0"/>
              </a:spcBef>
              <a:spcAft>
                <a:spcPts val="0"/>
              </a:spcAft>
              <a:defRPr/>
            </a:defPPr>
            <a:lvl2pPr marL="457200" indent="0" defTabSz="914400" eaLnBrk="1" fontAlgn="auto" latinLnBrk="0" hangingPunct="1">
              <a:buSzTx/>
              <a:buNone/>
              <a:tabLst/>
              <a:defRPr kumimoji="0" sz="3200" b="1" kern="0" spc="0" normalizeH="0" baseline="0">
                <a:ln>
                  <a:noFill/>
                </a:ln>
                <a:solidFill>
                  <a:srgbClr val="002060"/>
                </a:solidFill>
                <a:effectLst/>
                <a:uLnTx/>
                <a:uFillTx/>
                <a:latin typeface="ScolaScript_N" panose="00000400000000000000" pitchFamily="2" charset="0"/>
                <a:ea typeface="+mn-ea"/>
              </a:defRPr>
            </a:lvl2pPr>
          </a:lstStyle>
          <a:p>
            <a:pPr lvl="1"/>
            <a:r>
              <a:rPr lang="fr-FR" dirty="0"/>
              <a:t>Où habite Karim ?</a:t>
            </a:r>
          </a:p>
        </p:txBody>
      </p:sp>
      <p:pic>
        <p:nvPicPr>
          <p:cNvPr id="18" name="Graphic 17">
            <a:extLst>
              <a:ext uri="{FF2B5EF4-FFF2-40B4-BE49-F238E27FC236}">
                <a16:creationId xmlns:a16="http://schemas.microsoft.com/office/drawing/2014/main" id="{6134B3A7-AD15-46F6-B818-76F78DF4F5F7}"/>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347662" y="4333871"/>
            <a:ext cx="1887228" cy="584775"/>
          </a:xfrm>
          <a:prstGeom prst="rect">
            <a:avLst/>
          </a:prstGeom>
        </p:spPr>
      </p:pic>
      <p:pic>
        <p:nvPicPr>
          <p:cNvPr id="22" name="Graphic 21">
            <a:extLst>
              <a:ext uri="{FF2B5EF4-FFF2-40B4-BE49-F238E27FC236}">
                <a16:creationId xmlns:a16="http://schemas.microsoft.com/office/drawing/2014/main" id="{0EF7BF83-A27E-4CED-BEF3-63460CEC27A5}"/>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609777" y="1990926"/>
            <a:ext cx="2228673" cy="2210554"/>
          </a:xfrm>
          <a:prstGeom prst="rect">
            <a:avLst/>
          </a:prstGeom>
        </p:spPr>
      </p:pic>
      <p:pic>
        <p:nvPicPr>
          <p:cNvPr id="25" name="Graphic 24">
            <a:extLst>
              <a:ext uri="{FF2B5EF4-FFF2-40B4-BE49-F238E27FC236}">
                <a16:creationId xmlns:a16="http://schemas.microsoft.com/office/drawing/2014/main" id="{3BA2D1C9-49BF-4E7F-9595-22C03CAB8CC5}"/>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1425265" y="1293266"/>
            <a:ext cx="809625" cy="419100"/>
          </a:xfrm>
          <a:prstGeom prst="rect">
            <a:avLst/>
          </a:prstGeom>
        </p:spPr>
      </p:pic>
      <p:sp>
        <p:nvSpPr>
          <p:cNvPr id="26" name="Rectangle 25">
            <a:extLst>
              <a:ext uri="{FF2B5EF4-FFF2-40B4-BE49-F238E27FC236}">
                <a16:creationId xmlns:a16="http://schemas.microsoft.com/office/drawing/2014/main" id="{DF2D2162-11EC-4BAD-91E6-FC29F5FC7274}"/>
              </a:ext>
            </a:extLst>
          </p:cNvPr>
          <p:cNvSpPr/>
          <p:nvPr/>
        </p:nvSpPr>
        <p:spPr>
          <a:xfrm>
            <a:off x="347662" y="1646544"/>
            <a:ext cx="8943142" cy="4416116"/>
          </a:xfrm>
          <a:prstGeom prst="rect">
            <a:avLst/>
          </a:prstGeom>
          <a:solidFill>
            <a:schemeClr val="bg1"/>
          </a:solidFill>
          <a:ln>
            <a:solidFill>
              <a:schemeClr val="bg1">
                <a:lumMod val="85000"/>
              </a:schemeClr>
            </a:solidFill>
          </a:ln>
          <a:effectLst>
            <a:outerShdw blurRad="50800" dist="38100" dir="2700000" algn="tl" rotWithShape="0">
              <a:prstClr val="black">
                <a:alpha val="40000"/>
              </a:prstClr>
            </a:outerShdw>
            <a:softEdge rad="63500"/>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lumMod val="50000"/>
                  <a:lumOff val="50000"/>
                </a:schemeClr>
              </a:solidFill>
              <a:effectLst/>
              <a:uLnTx/>
              <a:uFillTx/>
              <a:latin typeface="ScolaScript_N" panose="00000400000000000000" pitchFamily="2" charset="0"/>
            </a:endParaRPr>
          </a:p>
        </p:txBody>
      </p:sp>
      <p:pic>
        <p:nvPicPr>
          <p:cNvPr id="27" name="Picture 26">
            <a:extLst>
              <a:ext uri="{FF2B5EF4-FFF2-40B4-BE49-F238E27FC236}">
                <a16:creationId xmlns:a16="http://schemas.microsoft.com/office/drawing/2014/main" id="{D2710B93-6240-43D6-9B54-78157D89D149}"/>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8554266" y="5180829"/>
            <a:ext cx="881831" cy="881831"/>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
        <p:nvSpPr>
          <p:cNvPr id="28" name="1">
            <a:extLst>
              <a:ext uri="{FF2B5EF4-FFF2-40B4-BE49-F238E27FC236}">
                <a16:creationId xmlns:a16="http://schemas.microsoft.com/office/drawing/2014/main" id="{AF939599-ACB9-422C-8C5E-2C772809A788}"/>
              </a:ext>
            </a:extLst>
          </p:cNvPr>
          <p:cNvSpPr txBox="1"/>
          <p:nvPr/>
        </p:nvSpPr>
        <p:spPr>
          <a:xfrm>
            <a:off x="813030" y="2796521"/>
            <a:ext cx="6054094" cy="49244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buFont typeface="Arial" panose="020B0604020202020204" pitchFamily="34" charset="0"/>
              <a:buChar char="•"/>
            </a:pPr>
            <a:r>
              <a:rPr lang="fr-FR" sz="2600" dirty="0">
                <a:solidFill>
                  <a:schemeClr val="tx1">
                    <a:lumMod val="65000"/>
                    <a:lumOff val="35000"/>
                  </a:schemeClr>
                </a:solidFill>
                <a:latin typeface="ScolaScript_N" panose="00000400000000000000" pitchFamily="2" charset="0"/>
              </a:rPr>
              <a:t> Sodeco</a:t>
            </a:r>
          </a:p>
        </p:txBody>
      </p:sp>
      <p:sp>
        <p:nvSpPr>
          <p:cNvPr id="29" name="2">
            <a:extLst>
              <a:ext uri="{FF2B5EF4-FFF2-40B4-BE49-F238E27FC236}">
                <a16:creationId xmlns:a16="http://schemas.microsoft.com/office/drawing/2014/main" id="{CFC39443-10D2-4FD7-85AB-A8691EE57423}"/>
              </a:ext>
            </a:extLst>
          </p:cNvPr>
          <p:cNvSpPr txBox="1"/>
          <p:nvPr/>
        </p:nvSpPr>
        <p:spPr>
          <a:xfrm>
            <a:off x="830484" y="3711848"/>
            <a:ext cx="6918969" cy="49244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buFont typeface="Arial" panose="020B0604020202020204" pitchFamily="34" charset="0"/>
              <a:buChar char="•"/>
            </a:pPr>
            <a:r>
              <a:rPr lang="en-US" sz="2600" dirty="0">
                <a:solidFill>
                  <a:schemeClr val="tx1">
                    <a:lumMod val="65000"/>
                    <a:lumOff val="35000"/>
                  </a:schemeClr>
                </a:solidFill>
                <a:latin typeface="ScolaScript_N" panose="00000400000000000000" pitchFamily="2" charset="0"/>
              </a:rPr>
              <a:t> </a:t>
            </a:r>
            <a:r>
              <a:rPr lang="en-US" sz="2600" dirty="0" err="1">
                <a:solidFill>
                  <a:schemeClr val="tx1">
                    <a:lumMod val="65000"/>
                    <a:lumOff val="35000"/>
                  </a:schemeClr>
                </a:solidFill>
                <a:latin typeface="ScolaScript_N" panose="00000400000000000000" pitchFamily="2" charset="0"/>
              </a:rPr>
              <a:t>Hazmieh</a:t>
            </a:r>
            <a:endParaRPr lang="en-US" sz="2600" dirty="0">
              <a:solidFill>
                <a:schemeClr val="tx1">
                  <a:lumMod val="65000"/>
                  <a:lumOff val="35000"/>
                </a:schemeClr>
              </a:solidFill>
              <a:latin typeface="ScolaScript_N" panose="00000400000000000000" pitchFamily="2" charset="0"/>
            </a:endParaRPr>
          </a:p>
        </p:txBody>
      </p:sp>
      <p:sp>
        <p:nvSpPr>
          <p:cNvPr id="30" name="F">
            <a:extLst>
              <a:ext uri="{FF2B5EF4-FFF2-40B4-BE49-F238E27FC236}">
                <a16:creationId xmlns:a16="http://schemas.microsoft.com/office/drawing/2014/main" id="{1525C64D-259F-4FF2-8A81-78CA914E8231}"/>
              </a:ext>
            </a:extLst>
          </p:cNvPr>
          <p:cNvSpPr/>
          <p:nvPr/>
        </p:nvSpPr>
        <p:spPr>
          <a:xfrm>
            <a:off x="742357" y="2661791"/>
            <a:ext cx="517338" cy="709770"/>
          </a:xfrm>
          <a:custGeom>
            <a:avLst/>
            <a:gdLst>
              <a:gd name="connsiteX0" fmla="*/ 79438 w 540242"/>
              <a:gd name="connsiteY0" fmla="*/ 635718 h 635718"/>
              <a:gd name="connsiteX1" fmla="*/ 75342 w 540242"/>
              <a:gd name="connsiteY1" fmla="*/ 635337 h 635718"/>
              <a:gd name="connsiteX2" fmla="*/ 1809 w 540242"/>
              <a:gd name="connsiteY2" fmla="*/ 574187 h 635718"/>
              <a:gd name="connsiteX3" fmla="*/ 856 w 540242"/>
              <a:gd name="connsiteY3" fmla="*/ 559233 h 635718"/>
              <a:gd name="connsiteX4" fmla="*/ 23431 w 540242"/>
              <a:gd name="connsiteY4" fmla="*/ 466364 h 635718"/>
              <a:gd name="connsiteX5" fmla="*/ 138302 w 540242"/>
              <a:gd name="connsiteY5" fmla="*/ 339110 h 635718"/>
              <a:gd name="connsiteX6" fmla="*/ 139445 w 540242"/>
              <a:gd name="connsiteY6" fmla="*/ 301772 h 635718"/>
              <a:gd name="connsiteX7" fmla="*/ 72770 w 540242"/>
              <a:gd name="connsiteY7" fmla="*/ 156039 h 635718"/>
              <a:gd name="connsiteX8" fmla="*/ 52577 w 540242"/>
              <a:gd name="connsiteY8" fmla="*/ 95841 h 635718"/>
              <a:gd name="connsiteX9" fmla="*/ 91725 w 540242"/>
              <a:gd name="connsiteY9" fmla="*/ 63456 h 635718"/>
              <a:gd name="connsiteX10" fmla="*/ 116204 w 540242"/>
              <a:gd name="connsiteY10" fmla="*/ 47073 h 635718"/>
              <a:gd name="connsiteX11" fmla="*/ 146208 w 540242"/>
              <a:gd name="connsiteY11" fmla="*/ 44597 h 635718"/>
              <a:gd name="connsiteX12" fmla="*/ 212502 w 540242"/>
              <a:gd name="connsiteY12" fmla="*/ 138228 h 635718"/>
              <a:gd name="connsiteX13" fmla="*/ 239172 w 540242"/>
              <a:gd name="connsiteY13" fmla="*/ 181662 h 635718"/>
              <a:gd name="connsiteX14" fmla="*/ 274129 w 540242"/>
              <a:gd name="connsiteY14" fmla="*/ 185853 h 635718"/>
              <a:gd name="connsiteX15" fmla="*/ 447484 w 540242"/>
              <a:gd name="connsiteY15" fmla="*/ 11926 h 635718"/>
              <a:gd name="connsiteX16" fmla="*/ 500252 w 540242"/>
              <a:gd name="connsiteY16" fmla="*/ 28214 h 635718"/>
              <a:gd name="connsiteX17" fmla="*/ 519112 w 540242"/>
              <a:gd name="connsiteY17" fmla="*/ 51169 h 635718"/>
              <a:gd name="connsiteX18" fmla="*/ 532161 w 540242"/>
              <a:gd name="connsiteY18" fmla="*/ 90888 h 635718"/>
              <a:gd name="connsiteX19" fmla="*/ 427100 w 540242"/>
              <a:gd name="connsiteY19" fmla="*/ 210903 h 635718"/>
              <a:gd name="connsiteX20" fmla="*/ 348900 w 540242"/>
              <a:gd name="connsiteY20" fmla="*/ 300820 h 635718"/>
              <a:gd name="connsiteX21" fmla="*/ 352329 w 540242"/>
              <a:gd name="connsiteY21" fmla="*/ 344158 h 635718"/>
              <a:gd name="connsiteX22" fmla="*/ 447103 w 540242"/>
              <a:gd name="connsiteY22" fmla="*/ 457315 h 635718"/>
              <a:gd name="connsiteX23" fmla="*/ 443769 w 540242"/>
              <a:gd name="connsiteY23" fmla="*/ 523323 h 635718"/>
              <a:gd name="connsiteX24" fmla="*/ 410717 w 540242"/>
              <a:gd name="connsiteY24" fmla="*/ 564281 h 635718"/>
              <a:gd name="connsiteX25" fmla="*/ 382714 w 540242"/>
              <a:gd name="connsiteY25" fmla="*/ 573139 h 635718"/>
              <a:gd name="connsiteX26" fmla="*/ 346042 w 540242"/>
              <a:gd name="connsiteY26" fmla="*/ 580378 h 635718"/>
              <a:gd name="connsiteX27" fmla="*/ 321182 w 540242"/>
              <a:gd name="connsiteY27" fmla="*/ 580378 h 635718"/>
              <a:gd name="connsiteX28" fmla="*/ 252221 w 540242"/>
              <a:gd name="connsiteY28" fmla="*/ 488271 h 635718"/>
              <a:gd name="connsiteX29" fmla="*/ 235552 w 540242"/>
              <a:gd name="connsiteY29" fmla="*/ 463888 h 635718"/>
              <a:gd name="connsiteX30" fmla="*/ 217264 w 540242"/>
              <a:gd name="connsiteY30" fmla="*/ 463792 h 635718"/>
              <a:gd name="connsiteX31" fmla="*/ 100774 w 540242"/>
              <a:gd name="connsiteY31" fmla="*/ 622288 h 635718"/>
              <a:gd name="connsiteX32" fmla="*/ 79438 w 540242"/>
              <a:gd name="connsiteY32" fmla="*/ 635718 h 635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40242" h="635718">
                <a:moveTo>
                  <a:pt x="79438" y="635718"/>
                </a:moveTo>
                <a:cubicBezTo>
                  <a:pt x="77342" y="635528"/>
                  <a:pt x="75628" y="635814"/>
                  <a:pt x="75342" y="635337"/>
                </a:cubicBezTo>
                <a:cubicBezTo>
                  <a:pt x="59626" y="604286"/>
                  <a:pt x="13239" y="610096"/>
                  <a:pt x="1809" y="574187"/>
                </a:cubicBezTo>
                <a:cubicBezTo>
                  <a:pt x="285" y="569520"/>
                  <a:pt x="-858" y="563424"/>
                  <a:pt x="856" y="559233"/>
                </a:cubicBezTo>
                <a:cubicBezTo>
                  <a:pt x="12858" y="529801"/>
                  <a:pt x="-10193" y="495511"/>
                  <a:pt x="23431" y="466364"/>
                </a:cubicBezTo>
                <a:cubicBezTo>
                  <a:pt x="66388" y="429312"/>
                  <a:pt x="100583" y="382163"/>
                  <a:pt x="138302" y="339110"/>
                </a:cubicBezTo>
                <a:cubicBezTo>
                  <a:pt x="148589" y="327299"/>
                  <a:pt x="146113" y="314154"/>
                  <a:pt x="139445" y="301772"/>
                </a:cubicBezTo>
                <a:cubicBezTo>
                  <a:pt x="113918" y="254718"/>
                  <a:pt x="93535" y="205284"/>
                  <a:pt x="72770" y="156039"/>
                </a:cubicBezTo>
                <a:cubicBezTo>
                  <a:pt x="64579" y="136608"/>
                  <a:pt x="62959" y="115368"/>
                  <a:pt x="52577" y="95841"/>
                </a:cubicBezTo>
                <a:cubicBezTo>
                  <a:pt x="44005" y="79744"/>
                  <a:pt x="72961" y="56598"/>
                  <a:pt x="91725" y="63456"/>
                </a:cubicBezTo>
                <a:cubicBezTo>
                  <a:pt x="108108" y="69457"/>
                  <a:pt x="112108" y="54693"/>
                  <a:pt x="116204" y="47073"/>
                </a:cubicBezTo>
                <a:cubicBezTo>
                  <a:pt x="126396" y="28309"/>
                  <a:pt x="131635" y="29071"/>
                  <a:pt x="146208" y="44597"/>
                </a:cubicBezTo>
                <a:cubicBezTo>
                  <a:pt x="172687" y="72981"/>
                  <a:pt x="191547" y="106319"/>
                  <a:pt x="212502" y="138228"/>
                </a:cubicBezTo>
                <a:cubicBezTo>
                  <a:pt x="221646" y="152134"/>
                  <a:pt x="232600" y="165088"/>
                  <a:pt x="239172" y="181662"/>
                </a:cubicBezTo>
                <a:cubicBezTo>
                  <a:pt x="244411" y="194997"/>
                  <a:pt x="258412" y="205665"/>
                  <a:pt x="274129" y="185853"/>
                </a:cubicBezTo>
                <a:cubicBezTo>
                  <a:pt x="325468" y="121559"/>
                  <a:pt x="386143" y="66409"/>
                  <a:pt x="447484" y="11926"/>
                </a:cubicBezTo>
                <a:cubicBezTo>
                  <a:pt x="470534" y="-8553"/>
                  <a:pt x="493394" y="-2361"/>
                  <a:pt x="500252" y="28214"/>
                </a:cubicBezTo>
                <a:cubicBezTo>
                  <a:pt x="503110" y="40977"/>
                  <a:pt x="506729" y="45549"/>
                  <a:pt x="519112" y="51169"/>
                </a:cubicBezTo>
                <a:cubicBezTo>
                  <a:pt x="532542" y="57265"/>
                  <a:pt x="551116" y="64790"/>
                  <a:pt x="532161" y="90888"/>
                </a:cubicBezTo>
                <a:cubicBezTo>
                  <a:pt x="500633" y="134322"/>
                  <a:pt x="459295" y="168327"/>
                  <a:pt x="427100" y="210903"/>
                </a:cubicBezTo>
                <a:cubicBezTo>
                  <a:pt x="403192" y="242526"/>
                  <a:pt x="374808" y="270625"/>
                  <a:pt x="348900" y="300820"/>
                </a:cubicBezTo>
                <a:cubicBezTo>
                  <a:pt x="335946" y="315869"/>
                  <a:pt x="339565" y="329585"/>
                  <a:pt x="352329" y="344158"/>
                </a:cubicBezTo>
                <a:cubicBezTo>
                  <a:pt x="384619" y="381306"/>
                  <a:pt x="415765" y="419406"/>
                  <a:pt x="447103" y="457315"/>
                </a:cubicBezTo>
                <a:cubicBezTo>
                  <a:pt x="468724" y="483414"/>
                  <a:pt x="468915" y="499035"/>
                  <a:pt x="443769" y="523323"/>
                </a:cubicBezTo>
                <a:cubicBezTo>
                  <a:pt x="430815" y="535801"/>
                  <a:pt x="417289" y="546660"/>
                  <a:pt x="410717" y="564281"/>
                </a:cubicBezTo>
                <a:cubicBezTo>
                  <a:pt x="405574" y="578188"/>
                  <a:pt x="391762" y="578569"/>
                  <a:pt x="382714" y="573139"/>
                </a:cubicBezTo>
                <a:cubicBezTo>
                  <a:pt x="366807" y="563710"/>
                  <a:pt x="354901" y="569329"/>
                  <a:pt x="346042" y="580378"/>
                </a:cubicBezTo>
                <a:cubicBezTo>
                  <a:pt x="335946" y="592951"/>
                  <a:pt x="332517" y="591237"/>
                  <a:pt x="321182" y="580378"/>
                </a:cubicBezTo>
                <a:cubicBezTo>
                  <a:pt x="292703" y="553327"/>
                  <a:pt x="273653" y="520085"/>
                  <a:pt x="252221" y="488271"/>
                </a:cubicBezTo>
                <a:cubicBezTo>
                  <a:pt x="246697" y="480080"/>
                  <a:pt x="240220" y="472555"/>
                  <a:pt x="235552" y="463888"/>
                </a:cubicBezTo>
                <a:cubicBezTo>
                  <a:pt x="228790" y="451410"/>
                  <a:pt x="226123" y="451410"/>
                  <a:pt x="217264" y="463792"/>
                </a:cubicBezTo>
                <a:cubicBezTo>
                  <a:pt x="179260" y="517227"/>
                  <a:pt x="139255" y="569234"/>
                  <a:pt x="100774" y="622288"/>
                </a:cubicBezTo>
                <a:cubicBezTo>
                  <a:pt x="94678" y="630766"/>
                  <a:pt x="86962" y="633242"/>
                  <a:pt x="79438" y="635718"/>
                </a:cubicBezTo>
                <a:close/>
              </a:path>
            </a:pathLst>
          </a:custGeom>
          <a:solidFill>
            <a:srgbClr val="E3272E"/>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 name="J">
            <a:extLst>
              <a:ext uri="{FF2B5EF4-FFF2-40B4-BE49-F238E27FC236}">
                <a16:creationId xmlns:a16="http://schemas.microsoft.com/office/drawing/2014/main" id="{FCA6B0C2-BF99-4E4A-9782-97FA42E9EAF9}"/>
              </a:ext>
            </a:extLst>
          </p:cNvPr>
          <p:cNvSpPr/>
          <p:nvPr/>
        </p:nvSpPr>
        <p:spPr>
          <a:xfrm>
            <a:off x="796825" y="3433497"/>
            <a:ext cx="653216" cy="706322"/>
          </a:xfrm>
          <a:custGeom>
            <a:avLst/>
            <a:gdLst>
              <a:gd name="connsiteX0" fmla="*/ 85 w 682136"/>
              <a:gd name="connsiteY0" fmla="*/ 384941 h 632630"/>
              <a:gd name="connsiteX1" fmla="*/ 85 w 682136"/>
              <a:gd name="connsiteY1" fmla="*/ 308265 h 632630"/>
              <a:gd name="connsiteX2" fmla="*/ 111813 w 682136"/>
              <a:gd name="connsiteY2" fmla="*/ 197585 h 632630"/>
              <a:gd name="connsiteX3" fmla="*/ 163915 w 682136"/>
              <a:gd name="connsiteY3" fmla="*/ 240257 h 632630"/>
              <a:gd name="connsiteX4" fmla="*/ 181631 w 682136"/>
              <a:gd name="connsiteY4" fmla="*/ 343031 h 632630"/>
              <a:gd name="connsiteX5" fmla="*/ 244020 w 682136"/>
              <a:gd name="connsiteY5" fmla="*/ 369035 h 632630"/>
              <a:gd name="connsiteX6" fmla="*/ 388419 w 682136"/>
              <a:gd name="connsiteY6" fmla="*/ 230541 h 632630"/>
              <a:gd name="connsiteX7" fmla="*/ 597778 w 682136"/>
              <a:gd name="connsiteY7" fmla="*/ 28040 h 632630"/>
              <a:gd name="connsiteX8" fmla="*/ 629782 w 682136"/>
              <a:gd name="connsiteY8" fmla="*/ 6989 h 632630"/>
              <a:gd name="connsiteX9" fmla="*/ 680836 w 682136"/>
              <a:gd name="connsiteY9" fmla="*/ 37374 h 632630"/>
              <a:gd name="connsiteX10" fmla="*/ 617305 w 682136"/>
              <a:gd name="connsiteY10" fmla="*/ 183678 h 632630"/>
              <a:gd name="connsiteX11" fmla="*/ 417089 w 682136"/>
              <a:gd name="connsiteY11" fmla="*/ 392466 h 632630"/>
              <a:gd name="connsiteX12" fmla="*/ 215731 w 682136"/>
              <a:gd name="connsiteY12" fmla="*/ 590015 h 632630"/>
              <a:gd name="connsiteX13" fmla="*/ 144007 w 682136"/>
              <a:gd name="connsiteY13" fmla="*/ 631258 h 632630"/>
              <a:gd name="connsiteX14" fmla="*/ 93430 w 682136"/>
              <a:gd name="connsiteY14" fmla="*/ 617828 h 632630"/>
              <a:gd name="connsiteX15" fmla="*/ 13515 w 682136"/>
              <a:gd name="connsiteY15" fmla="*/ 507528 h 632630"/>
              <a:gd name="connsiteX16" fmla="*/ 85 w 682136"/>
              <a:gd name="connsiteY16" fmla="*/ 384941 h 632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82136" h="632630">
                <a:moveTo>
                  <a:pt x="85" y="384941"/>
                </a:moveTo>
                <a:cubicBezTo>
                  <a:pt x="85" y="359891"/>
                  <a:pt x="-106" y="334078"/>
                  <a:pt x="85" y="308265"/>
                </a:cubicBezTo>
                <a:cubicBezTo>
                  <a:pt x="561" y="255401"/>
                  <a:pt x="59997" y="198347"/>
                  <a:pt x="111813" y="197585"/>
                </a:cubicBezTo>
                <a:cubicBezTo>
                  <a:pt x="143055" y="197108"/>
                  <a:pt x="159152" y="207872"/>
                  <a:pt x="163915" y="240257"/>
                </a:cubicBezTo>
                <a:cubicBezTo>
                  <a:pt x="168963" y="274642"/>
                  <a:pt x="178107" y="308170"/>
                  <a:pt x="181631" y="343031"/>
                </a:cubicBezTo>
                <a:cubicBezTo>
                  <a:pt x="186870" y="394847"/>
                  <a:pt x="204205" y="401134"/>
                  <a:pt x="244020" y="369035"/>
                </a:cubicBezTo>
                <a:cubicBezTo>
                  <a:pt x="296217" y="327125"/>
                  <a:pt x="338127" y="274356"/>
                  <a:pt x="388419" y="230541"/>
                </a:cubicBezTo>
                <a:cubicBezTo>
                  <a:pt x="461666" y="166628"/>
                  <a:pt x="519769" y="87095"/>
                  <a:pt x="597778" y="28040"/>
                </a:cubicBezTo>
                <a:cubicBezTo>
                  <a:pt x="608065" y="20229"/>
                  <a:pt x="619400" y="13371"/>
                  <a:pt x="629782" y="6989"/>
                </a:cubicBezTo>
                <a:cubicBezTo>
                  <a:pt x="657119" y="-9775"/>
                  <a:pt x="676455" y="4894"/>
                  <a:pt x="680836" y="37374"/>
                </a:cubicBezTo>
                <a:cubicBezTo>
                  <a:pt x="689218" y="99668"/>
                  <a:pt x="655786" y="142816"/>
                  <a:pt x="617305" y="183678"/>
                </a:cubicBezTo>
                <a:cubicBezTo>
                  <a:pt x="551106" y="253782"/>
                  <a:pt x="485098" y="324077"/>
                  <a:pt x="417089" y="392466"/>
                </a:cubicBezTo>
                <a:cubicBezTo>
                  <a:pt x="350795" y="459141"/>
                  <a:pt x="290121" y="531531"/>
                  <a:pt x="215731" y="590015"/>
                </a:cubicBezTo>
                <a:cubicBezTo>
                  <a:pt x="193537" y="607445"/>
                  <a:pt x="170582" y="623447"/>
                  <a:pt x="144007" y="631258"/>
                </a:cubicBezTo>
                <a:cubicBezTo>
                  <a:pt x="126672" y="636401"/>
                  <a:pt x="108003" y="626019"/>
                  <a:pt x="93430" y="617828"/>
                </a:cubicBezTo>
                <a:cubicBezTo>
                  <a:pt x="51043" y="593729"/>
                  <a:pt x="19039" y="564773"/>
                  <a:pt x="13515" y="507528"/>
                </a:cubicBezTo>
                <a:cubicBezTo>
                  <a:pt x="9610" y="467237"/>
                  <a:pt x="7133" y="426089"/>
                  <a:pt x="85" y="384941"/>
                </a:cubicBezTo>
                <a:close/>
              </a:path>
            </a:pathLst>
          </a:custGeom>
          <a:solidFill>
            <a:srgbClr val="1A944C"/>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32" name="FB-BKG">
            <a:extLst>
              <a:ext uri="{FF2B5EF4-FFF2-40B4-BE49-F238E27FC236}">
                <a16:creationId xmlns:a16="http://schemas.microsoft.com/office/drawing/2014/main" id="{03F968D9-DB31-4CFA-BBAC-E5477E785755}"/>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668439" y="4371223"/>
            <a:ext cx="7553825" cy="1271711"/>
          </a:xfrm>
          <a:prstGeom prst="rect">
            <a:avLst/>
          </a:prstGeom>
          <a:effectLst>
            <a:outerShdw blurRad="50800" dist="38100" dir="2700000" algn="tl" rotWithShape="0">
              <a:prstClr val="black">
                <a:alpha val="40000"/>
              </a:prstClr>
            </a:outerShdw>
          </a:effectLst>
        </p:spPr>
      </p:pic>
      <p:sp>
        <p:nvSpPr>
          <p:cNvPr id="33" name="Non">
            <a:extLst>
              <a:ext uri="{FF2B5EF4-FFF2-40B4-BE49-F238E27FC236}">
                <a16:creationId xmlns:a16="http://schemas.microsoft.com/office/drawing/2014/main" id="{54B2C8E6-A9B7-4D83-89A4-93663F644DD7}"/>
              </a:ext>
            </a:extLst>
          </p:cNvPr>
          <p:cNvSpPr/>
          <p:nvPr/>
        </p:nvSpPr>
        <p:spPr>
          <a:xfrm>
            <a:off x="909840" y="4318092"/>
            <a:ext cx="7312424" cy="141396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buClrTx/>
              <a:defRPr/>
            </a:pPr>
            <a:r>
              <a:rPr lang="fr-FR" sz="2800" kern="1200" dirty="0">
                <a:solidFill>
                  <a:srgbClr val="C00000"/>
                </a:solidFill>
                <a:latin typeface="ScolaScript_N" panose="00000400000000000000" pitchFamily="2" charset="0"/>
              </a:rPr>
              <a:t>Oups</a:t>
            </a:r>
            <a:r>
              <a:rPr lang="fr-FR" sz="2800" kern="1200" dirty="0">
                <a:solidFill>
                  <a:srgbClr val="002060"/>
                </a:solidFill>
                <a:latin typeface="ScolaScript_N" panose="00000400000000000000" pitchFamily="2" charset="0"/>
              </a:rPr>
              <a:t>! Karim habite à Hazmieh.</a:t>
            </a:r>
          </a:p>
        </p:txBody>
      </p:sp>
      <p:sp>
        <p:nvSpPr>
          <p:cNvPr id="34" name="Bravo">
            <a:extLst>
              <a:ext uri="{FF2B5EF4-FFF2-40B4-BE49-F238E27FC236}">
                <a16:creationId xmlns:a16="http://schemas.microsoft.com/office/drawing/2014/main" id="{19ECBAE4-2605-42F8-8333-99796E735844}"/>
              </a:ext>
            </a:extLst>
          </p:cNvPr>
          <p:cNvSpPr/>
          <p:nvPr/>
        </p:nvSpPr>
        <p:spPr>
          <a:xfrm>
            <a:off x="854652" y="4600688"/>
            <a:ext cx="7210304" cy="8646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buClrTx/>
              <a:defRPr/>
            </a:pPr>
            <a:r>
              <a:rPr lang="en-US" sz="2800" kern="1200" dirty="0">
                <a:solidFill>
                  <a:srgbClr val="C00000"/>
                </a:solidFill>
                <a:latin typeface="ScolaScript_N" panose="00000400000000000000" pitchFamily="2" charset="0"/>
              </a:rPr>
              <a:t>Bravo.</a:t>
            </a:r>
          </a:p>
        </p:txBody>
      </p:sp>
      <p:pic>
        <p:nvPicPr>
          <p:cNvPr id="19" name="Picture 18" descr="C:\Users\Buscube HP\AppData\Local\Microsoft\Windows\INetCache\Content.Word\Word Template-08.jpg"/>
          <p:cNvPicPr/>
          <p:nvPr/>
        </p:nvPicPr>
        <p:blipFill rotWithShape="1">
          <a:blip r:embed="rId18" cstate="print">
            <a:extLst>
              <a:ext uri="{28A0092B-C50C-407E-A947-70E740481C1C}">
                <a14:useLocalDpi xmlns:a14="http://schemas.microsoft.com/office/drawing/2010/main" val="0"/>
              </a:ext>
            </a:extLst>
          </a:blip>
          <a:srcRect r="88563"/>
          <a:stretch/>
        </p:blipFill>
        <p:spPr bwMode="auto">
          <a:xfrm>
            <a:off x="11387328" y="6335396"/>
            <a:ext cx="781050" cy="487680"/>
          </a:xfrm>
          <a:prstGeom prst="rect">
            <a:avLst/>
          </a:prstGeom>
          <a:noFill/>
          <a:ln>
            <a:noFill/>
          </a:ln>
          <a:extLst>
            <a:ext uri="{53640926-AAD7-44D8-BBD7-CCE9431645EC}">
              <a14:shadowObscured xmlns:a14="http://schemas.microsoft.com/office/drawing/2010/main"/>
            </a:ext>
          </a:extLst>
        </p:spPr>
      </p:pic>
    </p:spTree>
    <p:custDataLst>
      <p:tags r:id="rId1"/>
    </p:custDataLst>
    <p:extLst>
      <p:ext uri="{BB962C8B-B14F-4D97-AF65-F5344CB8AC3E}">
        <p14:creationId xmlns:p14="http://schemas.microsoft.com/office/powerpoint/2010/main" val="22886578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2" nodeType="withEffect">
                                  <p:stCondLst>
                                    <p:cond delay="0"/>
                                  </p:stCondLst>
                                  <p:childTnLst>
                                    <p:set>
                                      <p:cBhvr>
                                        <p:cTn id="6" dur="1" fill="hold">
                                          <p:stCondLst>
                                            <p:cond delay="0"/>
                                          </p:stCondLst>
                                        </p:cTn>
                                        <p:tgtEl>
                                          <p:spTgt spid="31"/>
                                        </p:tgtEl>
                                        <p:attrNameLst>
                                          <p:attrName>style.visibility</p:attrName>
                                        </p:attrNameLst>
                                      </p:cBhvr>
                                      <p:to>
                                        <p:strVal val="hidden"/>
                                      </p:to>
                                    </p:set>
                                  </p:childTnLst>
                                </p:cTn>
                              </p:par>
                              <p:par>
                                <p:cTn id="7" presetID="1" presetClass="exit" presetSubtype="0" fill="hold" grpId="2" nodeType="withEffect">
                                  <p:stCondLst>
                                    <p:cond delay="0"/>
                                  </p:stCondLst>
                                  <p:childTnLst>
                                    <p:set>
                                      <p:cBhvr>
                                        <p:cTn id="8" dur="1" fill="hold">
                                          <p:stCondLst>
                                            <p:cond delay="0"/>
                                          </p:stCondLst>
                                        </p:cTn>
                                        <p:tgtEl>
                                          <p:spTgt spid="3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28"/>
                    </p:tgtEl>
                  </p:cond>
                </p:stCondLst>
                <p:endSync evt="end" delay="0">
                  <p:rtn val="all"/>
                </p:endSync>
                <p:childTnLst>
                  <p:par>
                    <p:cTn id="10" fill="hold">
                      <p:stCondLst>
                        <p:cond delay="0"/>
                      </p:stCondLst>
                      <p:childTnLst>
                        <p:par>
                          <p:cTn id="11" fill="hold">
                            <p:stCondLst>
                              <p:cond delay="0"/>
                            </p:stCondLst>
                            <p:childTnLst>
                              <p:par>
                                <p:cTn id="12" presetID="1" presetClass="entr" presetSubtype="0" fill="hold" grpId="0" nodeType="withEffect">
                                  <p:stCondLst>
                                    <p:cond delay="0"/>
                                  </p:stCondLst>
                                  <p:childTnLst>
                                    <p:set>
                                      <p:cBhvr>
                                        <p:cTn id="13" dur="1" fill="hold">
                                          <p:stCondLst>
                                            <p:cond delay="0"/>
                                          </p:stCondLst>
                                        </p:cTn>
                                        <p:tgtEl>
                                          <p:spTgt spid="30"/>
                                        </p:tgtEl>
                                        <p:attrNameLst>
                                          <p:attrName>style.visibility</p:attrName>
                                        </p:attrNameLst>
                                      </p:cBhvr>
                                      <p:to>
                                        <p:strVal val="visible"/>
                                      </p:to>
                                    </p:set>
                                  </p:childTnLst>
                                </p:cTn>
                              </p:par>
                              <p:par>
                                <p:cTn id="14" presetID="1" presetClass="entr" presetSubtype="0" fill="hold" grpId="0" nodeType="withEffect">
                                  <p:stCondLst>
                                    <p:cond delay="0"/>
                                  </p:stCondLst>
                                  <p:childTnLst>
                                    <p:set>
                                      <p:cBhvr>
                                        <p:cTn id="15" dur="1" fill="hold">
                                          <p:stCondLst>
                                            <p:cond delay="0"/>
                                          </p:stCondLst>
                                        </p:cTn>
                                        <p:tgtEl>
                                          <p:spTgt spid="33"/>
                                        </p:tgtEl>
                                        <p:attrNameLst>
                                          <p:attrName>style.visibility</p:attrName>
                                        </p:attrNameLst>
                                      </p:cBhvr>
                                      <p:to>
                                        <p:strVal val="visible"/>
                                      </p:to>
                                    </p:set>
                                  </p:childTnLst>
                                </p:cTn>
                              </p:par>
                              <p:par>
                                <p:cTn id="16" presetID="1" presetClass="exit" presetSubtype="0" fill="hold" grpId="1" nodeType="withEffect">
                                  <p:stCondLst>
                                    <p:cond delay="0"/>
                                  </p:stCondLst>
                                  <p:childTnLst>
                                    <p:set>
                                      <p:cBhvr>
                                        <p:cTn id="17" dur="1" fill="hold">
                                          <p:stCondLst>
                                            <p:cond delay="0"/>
                                          </p:stCondLst>
                                        </p:cTn>
                                        <p:tgtEl>
                                          <p:spTgt spid="31"/>
                                        </p:tgtEl>
                                        <p:attrNameLst>
                                          <p:attrName>style.visibility</p:attrName>
                                        </p:attrNameLst>
                                      </p:cBhvr>
                                      <p:to>
                                        <p:strVal val="hidden"/>
                                      </p:to>
                                    </p:set>
                                  </p:childTnLst>
                                </p:cTn>
                              </p:par>
                              <p:par>
                                <p:cTn id="18" presetID="1" presetClass="exit" presetSubtype="0" fill="hold" grpId="1" nodeType="withEffect">
                                  <p:stCondLst>
                                    <p:cond delay="0"/>
                                  </p:stCondLst>
                                  <p:childTnLst>
                                    <p:set>
                                      <p:cBhvr>
                                        <p:cTn id="19" dur="1" fill="hold">
                                          <p:stCondLst>
                                            <p:cond delay="0"/>
                                          </p:stCondLst>
                                        </p:cTn>
                                        <p:tgtEl>
                                          <p:spTgt spid="34"/>
                                        </p:tgtEl>
                                        <p:attrNameLst>
                                          <p:attrName>style.visibility</p:attrName>
                                        </p:attrNameLst>
                                      </p:cBhvr>
                                      <p:to>
                                        <p:strVal val="hidden"/>
                                      </p:to>
                                    </p:set>
                                  </p:childTnLst>
                                </p:cTn>
                              </p:par>
                            </p:childTnLst>
                          </p:cTn>
                        </p:par>
                      </p:childTnLst>
                    </p:cTn>
                  </p:par>
                </p:childTnLst>
              </p:cTn>
              <p:nextCondLst>
                <p:cond evt="onClick" delay="0">
                  <p:tgtEl>
                    <p:spTgt spid="28"/>
                  </p:tgtEl>
                </p:cond>
              </p:nextCondLst>
            </p:seq>
            <p:seq concurrent="1" nextAc="seek">
              <p:cTn id="20" restart="whenNotActive" fill="hold" evtFilter="cancelBubble" nodeType="interactiveSeq">
                <p:stCondLst>
                  <p:cond evt="onClick" delay="0">
                    <p:tgtEl>
                      <p:spTgt spid="29"/>
                    </p:tgtEl>
                  </p:cond>
                </p:stCondLst>
                <p:endSync evt="end" delay="0">
                  <p:rtn val="all"/>
                </p:endSync>
                <p:childTnLst>
                  <p:par>
                    <p:cTn id="21" fill="hold">
                      <p:stCondLst>
                        <p:cond delay="0"/>
                      </p:stCondLst>
                      <p:childTnLst>
                        <p:par>
                          <p:cTn id="22" fill="hold">
                            <p:stCondLst>
                              <p:cond delay="0"/>
                            </p:stCondLst>
                            <p:childTnLst>
                              <p:par>
                                <p:cTn id="23" presetID="1" presetClass="exit" presetSubtype="0" fill="hold" grpId="1" nodeType="withEffect">
                                  <p:stCondLst>
                                    <p:cond delay="0"/>
                                  </p:stCondLst>
                                  <p:childTnLst>
                                    <p:set>
                                      <p:cBhvr>
                                        <p:cTn id="24" dur="1" fill="hold">
                                          <p:stCondLst>
                                            <p:cond delay="0"/>
                                          </p:stCondLst>
                                        </p:cTn>
                                        <p:tgtEl>
                                          <p:spTgt spid="30"/>
                                        </p:tgtEl>
                                        <p:attrNameLst>
                                          <p:attrName>style.visibility</p:attrName>
                                        </p:attrNameLst>
                                      </p:cBhvr>
                                      <p:to>
                                        <p:strVal val="hidden"/>
                                      </p:to>
                                    </p:set>
                                  </p:childTnLst>
                                </p:cTn>
                              </p:par>
                              <p:par>
                                <p:cTn id="25" presetID="1" presetClass="exit" presetSubtype="0" fill="hold" grpId="1" nodeType="withEffect">
                                  <p:stCondLst>
                                    <p:cond delay="0"/>
                                  </p:stCondLst>
                                  <p:childTnLst>
                                    <p:set>
                                      <p:cBhvr>
                                        <p:cTn id="26" dur="1" fill="hold">
                                          <p:stCondLst>
                                            <p:cond delay="0"/>
                                          </p:stCondLst>
                                        </p:cTn>
                                        <p:tgtEl>
                                          <p:spTgt spid="33"/>
                                        </p:tgtEl>
                                        <p:attrNameLst>
                                          <p:attrName>style.visibility</p:attrName>
                                        </p:attrNameLst>
                                      </p:cBhvr>
                                      <p:to>
                                        <p:strVal val="hidden"/>
                                      </p:to>
                                    </p:set>
                                  </p:childTnLst>
                                </p:cTn>
                              </p:par>
                              <p:par>
                                <p:cTn id="27" presetID="1" presetClass="entr" presetSubtype="0" fill="hold" grpId="0" nodeType="withEffect">
                                  <p:stCondLst>
                                    <p:cond delay="0"/>
                                  </p:stCondLst>
                                  <p:childTnLst>
                                    <p:set>
                                      <p:cBhvr>
                                        <p:cTn id="28" dur="1" fill="hold">
                                          <p:stCondLst>
                                            <p:cond delay="0"/>
                                          </p:stCondLst>
                                        </p:cTn>
                                        <p:tgtEl>
                                          <p:spTgt spid="31"/>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4"/>
                                        </p:tgtEl>
                                        <p:attrNameLst>
                                          <p:attrName>style.visibility</p:attrName>
                                        </p:attrNameLst>
                                      </p:cBhvr>
                                      <p:to>
                                        <p:strVal val="visible"/>
                                      </p:to>
                                    </p:set>
                                  </p:childTnLst>
                                  <p:subTnLst>
                                    <p:audio>
                                      <p:cMediaNode>
                                        <p:cTn display="0" masterRel="sameClick">
                                          <p:stCondLst>
                                            <p:cond evt="begin" delay="0">
                                              <p:tn val="29"/>
                                            </p:cond>
                                          </p:stCondLst>
                                          <p:endCondLst>
                                            <p:cond evt="onStopAudio" delay="0">
                                              <p:tgtEl>
                                                <p:sldTgt/>
                                              </p:tgtEl>
                                            </p:cond>
                                          </p:endCondLst>
                                        </p:cTn>
                                        <p:tgtEl>
                                          <p:sndTgt r:embed="rId4" name="applause.wav"/>
                                        </p:tgtEl>
                                      </p:cMediaNode>
                                    </p:audio>
                                  </p:subTnLst>
                                </p:cTn>
                              </p:par>
                            </p:childTnLst>
                          </p:cTn>
                        </p:par>
                      </p:childTnLst>
                    </p:cTn>
                  </p:par>
                </p:childTnLst>
              </p:cTn>
              <p:nextCondLst>
                <p:cond evt="onClick" delay="0">
                  <p:tgtEl>
                    <p:spTgt spid="29"/>
                  </p:tgtEl>
                </p:cond>
              </p:nextCondLst>
            </p:seq>
          </p:childTnLst>
        </p:cTn>
      </p:par>
    </p:tnLst>
    <p:bldLst>
      <p:bldP spid="30" grpId="0" animBg="1"/>
      <p:bldP spid="30" grpId="1" animBg="1"/>
      <p:bldP spid="31" grpId="0" animBg="1"/>
      <p:bldP spid="31" grpId="1" animBg="1"/>
      <p:bldP spid="31" grpId="2" animBg="1"/>
      <p:bldP spid="33" grpId="0"/>
      <p:bldP spid="33" grpId="1"/>
      <p:bldP spid="34" grpId="0"/>
      <p:bldP spid="34" grpId="1"/>
      <p:bldP spid="34" grpId="2"/>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A67654F1-4B9F-4D28-AAEA-3A2A75A46D2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0" y="890587"/>
            <a:ext cx="12192000" cy="5967413"/>
          </a:xfrm>
          <a:prstGeom prst="rect">
            <a:avLst/>
          </a:prstGeom>
        </p:spPr>
      </p:pic>
      <p:pic>
        <p:nvPicPr>
          <p:cNvPr id="5" name="Graphic 4">
            <a:extLst>
              <a:ext uri="{FF2B5EF4-FFF2-40B4-BE49-F238E27FC236}">
                <a16:creationId xmlns:a16="http://schemas.microsoft.com/office/drawing/2014/main" id="{C99BADD0-7DE9-4551-9077-668411A00DA5}"/>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114814" y="2687229"/>
            <a:ext cx="1684592" cy="2169550"/>
          </a:xfrm>
          <a:prstGeom prst="rect">
            <a:avLst/>
          </a:prstGeom>
        </p:spPr>
      </p:pic>
      <p:pic>
        <p:nvPicPr>
          <p:cNvPr id="7" name="Graphic 6">
            <a:extLst>
              <a:ext uri="{FF2B5EF4-FFF2-40B4-BE49-F238E27FC236}">
                <a16:creationId xmlns:a16="http://schemas.microsoft.com/office/drawing/2014/main" id="{44458FA7-99FC-4A5C-9619-5A70DE004979}"/>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0" y="4019550"/>
            <a:ext cx="12192000" cy="2838450"/>
          </a:xfrm>
          <a:prstGeom prst="rect">
            <a:avLst/>
          </a:prstGeom>
        </p:spPr>
      </p:pic>
      <p:pic>
        <p:nvPicPr>
          <p:cNvPr id="8" name="Graphic 7">
            <a:extLst>
              <a:ext uri="{FF2B5EF4-FFF2-40B4-BE49-F238E27FC236}">
                <a16:creationId xmlns:a16="http://schemas.microsoft.com/office/drawing/2014/main" id="{FB1851B8-5B08-44BD-B1E6-757692ADD202}"/>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347662" y="4448174"/>
            <a:ext cx="1887228" cy="584775"/>
          </a:xfrm>
          <a:prstGeom prst="rect">
            <a:avLst/>
          </a:prstGeom>
        </p:spPr>
      </p:pic>
      <p:pic>
        <p:nvPicPr>
          <p:cNvPr id="9" name="Graphic 8">
            <a:extLst>
              <a:ext uri="{FF2B5EF4-FFF2-40B4-BE49-F238E27FC236}">
                <a16:creationId xmlns:a16="http://schemas.microsoft.com/office/drawing/2014/main" id="{989E0A2D-B8FD-4E45-84D7-9783672E52F3}"/>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957110" y="4155786"/>
            <a:ext cx="1887228" cy="584775"/>
          </a:xfrm>
          <a:prstGeom prst="rect">
            <a:avLst/>
          </a:prstGeom>
        </p:spPr>
      </p:pic>
      <p:pic>
        <p:nvPicPr>
          <p:cNvPr id="10" name="Graphic 9">
            <a:extLst>
              <a:ext uri="{FF2B5EF4-FFF2-40B4-BE49-F238E27FC236}">
                <a16:creationId xmlns:a16="http://schemas.microsoft.com/office/drawing/2014/main" id="{1E7AC563-041B-4756-B677-EE1DE562F6D7}"/>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2985500" y="1233869"/>
            <a:ext cx="5582983" cy="3265199"/>
          </a:xfrm>
          <a:prstGeom prst="rect">
            <a:avLst/>
          </a:prstGeom>
          <a:effectLst>
            <a:outerShdw blurRad="50800" dist="38100" dir="2700000" algn="tl" rotWithShape="0">
              <a:prstClr val="black">
                <a:alpha val="40000"/>
              </a:prstClr>
            </a:outerShdw>
          </a:effectLst>
        </p:spPr>
      </p:pic>
      <p:pic>
        <p:nvPicPr>
          <p:cNvPr id="11" name="Graphic 10">
            <a:extLst>
              <a:ext uri="{FF2B5EF4-FFF2-40B4-BE49-F238E27FC236}">
                <a16:creationId xmlns:a16="http://schemas.microsoft.com/office/drawing/2014/main" id="{EC32ECC3-0EB8-4C03-B449-6AB115AEA4EF}"/>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0" y="3754769"/>
            <a:ext cx="5676900" cy="3103231"/>
          </a:xfrm>
          <a:prstGeom prst="rect">
            <a:avLst/>
          </a:prstGeom>
          <a:effectLst>
            <a:outerShdw blurRad="50800" dist="38100" dir="2700000" algn="tl" rotWithShape="0">
              <a:prstClr val="black">
                <a:alpha val="40000"/>
              </a:prstClr>
            </a:outerShdw>
          </a:effectLst>
        </p:spPr>
      </p:pic>
      <p:pic>
        <p:nvPicPr>
          <p:cNvPr id="12" name="Graphic 11">
            <a:extLst>
              <a:ext uri="{FF2B5EF4-FFF2-40B4-BE49-F238E27FC236}">
                <a16:creationId xmlns:a16="http://schemas.microsoft.com/office/drawing/2014/main" id="{8D83954F-9847-489A-BFCD-798189ABCA4A}"/>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609777" y="2105229"/>
            <a:ext cx="2228673" cy="2210554"/>
          </a:xfrm>
          <a:prstGeom prst="rect">
            <a:avLst/>
          </a:prstGeom>
        </p:spPr>
      </p:pic>
      <p:pic>
        <p:nvPicPr>
          <p:cNvPr id="13" name="Graphic 12">
            <a:extLst>
              <a:ext uri="{FF2B5EF4-FFF2-40B4-BE49-F238E27FC236}">
                <a16:creationId xmlns:a16="http://schemas.microsoft.com/office/drawing/2014/main" id="{65959734-B73F-4D20-9106-07F224CCD467}"/>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5676900" y="3754768"/>
            <a:ext cx="6515100" cy="3103231"/>
          </a:xfrm>
          <a:prstGeom prst="rect">
            <a:avLst/>
          </a:prstGeom>
          <a:effectLst>
            <a:outerShdw blurRad="50800" dist="38100" dir="2700000" algn="tl" rotWithShape="0">
              <a:prstClr val="black">
                <a:alpha val="40000"/>
              </a:prstClr>
            </a:outerShdw>
          </a:effectLst>
        </p:spPr>
      </p:pic>
      <p:pic>
        <p:nvPicPr>
          <p:cNvPr id="14" name="Graphic 13">
            <a:extLst>
              <a:ext uri="{FF2B5EF4-FFF2-40B4-BE49-F238E27FC236}">
                <a16:creationId xmlns:a16="http://schemas.microsoft.com/office/drawing/2014/main" id="{162796B6-35D5-40BA-BE92-16A89509676B}"/>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10103977" y="1551297"/>
            <a:ext cx="809625" cy="419100"/>
          </a:xfrm>
          <a:prstGeom prst="rect">
            <a:avLst/>
          </a:prstGeom>
        </p:spPr>
      </p:pic>
      <p:pic>
        <p:nvPicPr>
          <p:cNvPr id="15" name="Graphic 14">
            <a:extLst>
              <a:ext uri="{FF2B5EF4-FFF2-40B4-BE49-F238E27FC236}">
                <a16:creationId xmlns:a16="http://schemas.microsoft.com/office/drawing/2014/main" id="{B4ADBA81-34B1-4BB0-80CE-37CB2FF3A467}"/>
              </a:ext>
            </a:extLst>
          </p:cNvPr>
          <p:cNvPicPr>
            <a:picLocks noChangeAspect="1"/>
          </p:cNvPicPr>
          <p:nvPr/>
        </p:nvPicPr>
        <p:blipFill>
          <a:blip r:embed="rId18">
            <a:extLst>
              <a:ext uri="{96DAC541-7B7A-43D3-8B79-37D633B846F1}">
                <asvg:svgBlip xmlns:asvg="http://schemas.microsoft.com/office/drawing/2016/SVG/main" r:embed="rId20"/>
              </a:ext>
            </a:extLst>
          </a:blip>
          <a:stretch>
            <a:fillRect/>
          </a:stretch>
        </p:blipFill>
        <p:spPr>
          <a:xfrm>
            <a:off x="1425265" y="1407569"/>
            <a:ext cx="809625" cy="419100"/>
          </a:xfrm>
          <a:prstGeom prst="rect">
            <a:avLst/>
          </a:prstGeom>
        </p:spPr>
      </p:pic>
      <p:pic>
        <p:nvPicPr>
          <p:cNvPr id="16" name="Picture 15" descr="Icon&#10;&#10;Description automatically generated with medium confidence">
            <a:extLst>
              <a:ext uri="{FF2B5EF4-FFF2-40B4-BE49-F238E27FC236}">
                <a16:creationId xmlns:a16="http://schemas.microsoft.com/office/drawing/2014/main" id="{90C43AD6-9448-4139-B26C-34129E9D1638}"/>
              </a:ext>
            </a:extLst>
          </p:cNvPr>
          <p:cNvPicPr>
            <a:picLocks noChangeAspect="1"/>
          </p:cNvPicPr>
          <p:nvPr/>
        </p:nvPicPr>
        <p:blipFill>
          <a:blip r:embed="rId21"/>
          <a:stretch>
            <a:fillRect/>
          </a:stretch>
        </p:blipFill>
        <p:spPr>
          <a:xfrm>
            <a:off x="6427510" y="3878042"/>
            <a:ext cx="5862517" cy="2927885"/>
          </a:xfrm>
          <a:prstGeom prst="rect">
            <a:avLst/>
          </a:prstGeom>
          <a:ln>
            <a:noFill/>
          </a:ln>
          <a:effectLst>
            <a:outerShdw blurRad="190500" algn="tl" rotWithShape="0">
              <a:srgbClr val="000000">
                <a:alpha val="70000"/>
              </a:srgbClr>
            </a:outerShdw>
          </a:effectLst>
        </p:spPr>
      </p:pic>
      <p:sp>
        <p:nvSpPr>
          <p:cNvPr id="17" name="TextBox 16">
            <a:extLst>
              <a:ext uri="{FF2B5EF4-FFF2-40B4-BE49-F238E27FC236}">
                <a16:creationId xmlns:a16="http://schemas.microsoft.com/office/drawing/2014/main" id="{CCFDEC12-99D5-4689-9608-46EC08CC0CA9}"/>
              </a:ext>
            </a:extLst>
          </p:cNvPr>
          <p:cNvSpPr txBox="1"/>
          <p:nvPr/>
        </p:nvSpPr>
        <p:spPr>
          <a:xfrm>
            <a:off x="0" y="538919"/>
            <a:ext cx="12192000" cy="584775"/>
          </a:xfrm>
          <a:prstGeom prst="rect">
            <a:avLst/>
          </a:prstGeom>
          <a:solidFill>
            <a:srgbClr val="A1C4E3"/>
          </a:solidFill>
        </p:spPr>
        <p:txBody>
          <a:bodyPr wrap="square" lIns="91440" tIns="45720" rIns="91440" bIns="45720" rtlCol="0" anchor="t">
            <a:spAutoFit/>
          </a:bodyPr>
          <a:lstStyle>
            <a:defPPr marR="0" lvl="0" algn="l" rtl="0">
              <a:lnSpc>
                <a:spcPct val="100000"/>
              </a:lnSpc>
              <a:spcBef>
                <a:spcPts val="0"/>
              </a:spcBef>
              <a:spcAft>
                <a:spcPts val="0"/>
              </a:spcAft>
              <a:defRPr/>
            </a:defPPr>
            <a:lvl2pPr marL="457200" indent="0" defTabSz="914400" eaLnBrk="1" fontAlgn="auto" latinLnBrk="0" hangingPunct="1">
              <a:buSzTx/>
              <a:buNone/>
              <a:tabLst/>
              <a:defRPr kumimoji="0" sz="3200" b="1" kern="0" spc="0" normalizeH="0" baseline="0">
                <a:ln>
                  <a:noFill/>
                </a:ln>
                <a:solidFill>
                  <a:srgbClr val="002060"/>
                </a:solidFill>
                <a:effectLst/>
                <a:uLnTx/>
                <a:uFillTx/>
                <a:latin typeface="ScolaScript_N" panose="00000400000000000000" pitchFamily="2" charset="0"/>
                <a:ea typeface="+mn-ea"/>
              </a:defRPr>
            </a:lvl2pPr>
          </a:lstStyle>
          <a:p>
            <a:pPr lvl="1"/>
            <a:r>
              <a:rPr lang="en-US" dirty="0"/>
              <a:t>L</a:t>
            </a:r>
            <a:r>
              <a:rPr lang="en-US" b="1" dirty="0"/>
              <a:t>a </a:t>
            </a:r>
            <a:r>
              <a:rPr lang="en-US" b="1" dirty="0" err="1"/>
              <a:t>rentrée</a:t>
            </a:r>
            <a:r>
              <a:rPr lang="en-US" b="1" dirty="0"/>
              <a:t> !</a:t>
            </a:r>
            <a:endParaRPr lang="fr-FR" dirty="0"/>
          </a:p>
        </p:txBody>
      </p:sp>
    </p:spTree>
    <p:custDataLst>
      <p:tags r:id="rId1"/>
    </p:custDataLst>
    <p:extLst>
      <p:ext uri="{BB962C8B-B14F-4D97-AF65-F5344CB8AC3E}">
        <p14:creationId xmlns:p14="http://schemas.microsoft.com/office/powerpoint/2010/main" val="29120938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1.875E-6 4.81481E-6 L -0.4957 0.00995 " pathEditMode="relative" rAng="0" ptsTypes="AA">
                                      <p:cBhvr>
                                        <p:cTn id="6" dur="2750" fill="hold"/>
                                        <p:tgtEl>
                                          <p:spTgt spid="16"/>
                                        </p:tgtEl>
                                        <p:attrNameLst>
                                          <p:attrName>ppt_x</p:attrName>
                                          <p:attrName>ppt_y</p:attrName>
                                        </p:attrNameLst>
                                      </p:cBhvr>
                                      <p:rCtr x="-24792" y="48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Graphic 16">
            <a:extLst>
              <a:ext uri="{FF2B5EF4-FFF2-40B4-BE49-F238E27FC236}">
                <a16:creationId xmlns:a16="http://schemas.microsoft.com/office/drawing/2014/main" id="{20D943A9-A29D-4296-99B5-ED2DE6139E76}"/>
              </a:ext>
            </a:extLst>
          </p:cNvPr>
          <p:cNvPicPr>
            <a:picLocks noChangeAspect="1"/>
          </p:cNvPicPr>
          <p:nvPr/>
        </p:nvPicPr>
        <p:blipFill rotWithShape="1">
          <a:blip r:embed="rId5">
            <a:extLst>
              <a:ext uri="{96DAC541-7B7A-43D3-8B79-37D633B846F1}">
                <asvg:svgBlip xmlns:asvg="http://schemas.microsoft.com/office/drawing/2016/SVG/main" r:embed="rId6"/>
              </a:ext>
            </a:extLst>
          </a:blip>
          <a:srcRect r="7974"/>
          <a:stretch/>
        </p:blipFill>
        <p:spPr>
          <a:xfrm>
            <a:off x="7432297" y="973226"/>
            <a:ext cx="4759704" cy="5316796"/>
          </a:xfrm>
          <a:prstGeom prst="rect">
            <a:avLst/>
          </a:prstGeom>
        </p:spPr>
      </p:pic>
      <p:sp>
        <p:nvSpPr>
          <p:cNvPr id="10" name="TextBox 9">
            <a:extLst>
              <a:ext uri="{FF2B5EF4-FFF2-40B4-BE49-F238E27FC236}">
                <a16:creationId xmlns:a16="http://schemas.microsoft.com/office/drawing/2014/main" id="{5AD8CF5A-ABE6-46DE-B280-7DB000966D7A}"/>
              </a:ext>
            </a:extLst>
          </p:cNvPr>
          <p:cNvSpPr txBox="1"/>
          <p:nvPr/>
        </p:nvSpPr>
        <p:spPr>
          <a:xfrm>
            <a:off x="0" y="549807"/>
            <a:ext cx="12192000" cy="584775"/>
          </a:xfrm>
          <a:prstGeom prst="rect">
            <a:avLst/>
          </a:prstGeom>
          <a:solidFill>
            <a:srgbClr val="A1C4E3"/>
          </a:solidFill>
        </p:spPr>
        <p:txBody>
          <a:bodyPr wrap="square" lIns="91440" tIns="45720" rIns="91440" bIns="45720" rtlCol="0" anchor="t">
            <a:spAutoFit/>
          </a:bodyPr>
          <a:lstStyle>
            <a:defPPr marR="0" lvl="0" algn="l" rtl="0">
              <a:lnSpc>
                <a:spcPct val="100000"/>
              </a:lnSpc>
              <a:spcBef>
                <a:spcPts val="0"/>
              </a:spcBef>
              <a:spcAft>
                <a:spcPts val="0"/>
              </a:spcAft>
              <a:defRPr/>
            </a:defPPr>
            <a:lvl2pPr marL="457200" indent="0" defTabSz="914400" eaLnBrk="1" fontAlgn="auto" latinLnBrk="0" hangingPunct="1">
              <a:buSzTx/>
              <a:buNone/>
              <a:tabLst/>
              <a:defRPr kumimoji="0" sz="3200" b="1" kern="0" spc="0" normalizeH="0" baseline="0">
                <a:ln>
                  <a:noFill/>
                </a:ln>
                <a:solidFill>
                  <a:srgbClr val="002060"/>
                </a:solidFill>
                <a:effectLst/>
                <a:uLnTx/>
                <a:uFillTx/>
                <a:latin typeface="ScolaScript_N" panose="00000400000000000000" pitchFamily="2" charset="0"/>
                <a:ea typeface="+mn-ea"/>
              </a:defRPr>
            </a:lvl2pPr>
          </a:lstStyle>
          <a:p>
            <a:pPr lvl="1"/>
            <a:r>
              <a:rPr lang="fr-FR" dirty="0"/>
              <a:t>Combien de frères et de sœurs a Léo ?</a:t>
            </a:r>
          </a:p>
        </p:txBody>
      </p:sp>
      <p:sp>
        <p:nvSpPr>
          <p:cNvPr id="15" name="Rectangle 14">
            <a:extLst>
              <a:ext uri="{FF2B5EF4-FFF2-40B4-BE49-F238E27FC236}">
                <a16:creationId xmlns:a16="http://schemas.microsoft.com/office/drawing/2014/main" id="{991C41C6-063B-4383-9674-FA859927152B}"/>
              </a:ext>
            </a:extLst>
          </p:cNvPr>
          <p:cNvSpPr/>
          <p:nvPr/>
        </p:nvSpPr>
        <p:spPr>
          <a:xfrm>
            <a:off x="0" y="5389342"/>
            <a:ext cx="12292324" cy="1468658"/>
          </a:xfrm>
          <a:prstGeom prst="rect">
            <a:avLst/>
          </a:prstGeom>
          <a:solidFill>
            <a:srgbClr val="73787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Graphic 17">
            <a:extLst>
              <a:ext uri="{FF2B5EF4-FFF2-40B4-BE49-F238E27FC236}">
                <a16:creationId xmlns:a16="http://schemas.microsoft.com/office/drawing/2014/main" id="{ABBDFD43-28DB-4AA6-83F0-2F8658B2BE24}"/>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47662" y="4348158"/>
            <a:ext cx="1887228" cy="584775"/>
          </a:xfrm>
          <a:prstGeom prst="rect">
            <a:avLst/>
          </a:prstGeom>
        </p:spPr>
      </p:pic>
      <p:pic>
        <p:nvPicPr>
          <p:cNvPr id="19" name="Graphic 18">
            <a:extLst>
              <a:ext uri="{FF2B5EF4-FFF2-40B4-BE49-F238E27FC236}">
                <a16:creationId xmlns:a16="http://schemas.microsoft.com/office/drawing/2014/main" id="{656E84E6-0793-45A3-91A7-E58D082B91CF}"/>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09777" y="2005213"/>
            <a:ext cx="2228673" cy="2210554"/>
          </a:xfrm>
          <a:prstGeom prst="rect">
            <a:avLst/>
          </a:prstGeom>
        </p:spPr>
      </p:pic>
      <p:pic>
        <p:nvPicPr>
          <p:cNvPr id="20" name="Graphic 19">
            <a:extLst>
              <a:ext uri="{FF2B5EF4-FFF2-40B4-BE49-F238E27FC236}">
                <a16:creationId xmlns:a16="http://schemas.microsoft.com/office/drawing/2014/main" id="{493DDEDC-96BC-4ED1-A94F-FF13030F1AB3}"/>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1425265" y="1307553"/>
            <a:ext cx="809625" cy="419100"/>
          </a:xfrm>
          <a:prstGeom prst="rect">
            <a:avLst/>
          </a:prstGeom>
        </p:spPr>
      </p:pic>
      <p:sp>
        <p:nvSpPr>
          <p:cNvPr id="21" name="Rectangle 20">
            <a:extLst>
              <a:ext uri="{FF2B5EF4-FFF2-40B4-BE49-F238E27FC236}">
                <a16:creationId xmlns:a16="http://schemas.microsoft.com/office/drawing/2014/main" id="{C4755025-D32B-4D8E-8A3F-F8359527E7B3}"/>
              </a:ext>
            </a:extLst>
          </p:cNvPr>
          <p:cNvSpPr/>
          <p:nvPr/>
        </p:nvSpPr>
        <p:spPr>
          <a:xfrm>
            <a:off x="347662" y="1660831"/>
            <a:ext cx="8943142" cy="4416116"/>
          </a:xfrm>
          <a:prstGeom prst="rect">
            <a:avLst/>
          </a:prstGeom>
          <a:solidFill>
            <a:schemeClr val="bg1"/>
          </a:solidFill>
          <a:ln>
            <a:solidFill>
              <a:schemeClr val="bg1">
                <a:lumMod val="85000"/>
              </a:schemeClr>
            </a:solidFill>
          </a:ln>
          <a:effectLst>
            <a:outerShdw blurRad="50800" dist="38100" dir="2700000" algn="tl" rotWithShape="0">
              <a:prstClr val="black">
                <a:alpha val="40000"/>
              </a:prstClr>
            </a:outerShdw>
            <a:softEdge rad="63500"/>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lumMod val="50000"/>
                  <a:lumOff val="50000"/>
                </a:schemeClr>
              </a:solidFill>
              <a:effectLst/>
              <a:uLnTx/>
              <a:uFillTx/>
              <a:latin typeface="ScolaScript_N" panose="00000400000000000000" pitchFamily="2" charset="0"/>
            </a:endParaRPr>
          </a:p>
        </p:txBody>
      </p:sp>
      <p:pic>
        <p:nvPicPr>
          <p:cNvPr id="22" name="Picture 21">
            <a:extLst>
              <a:ext uri="{FF2B5EF4-FFF2-40B4-BE49-F238E27FC236}">
                <a16:creationId xmlns:a16="http://schemas.microsoft.com/office/drawing/2014/main" id="{CA48ABF7-23B6-4CB8-BDA7-EFA8BD626D57}"/>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554266" y="5195116"/>
            <a:ext cx="881831" cy="881831"/>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
        <p:nvSpPr>
          <p:cNvPr id="23" name="1">
            <a:extLst>
              <a:ext uri="{FF2B5EF4-FFF2-40B4-BE49-F238E27FC236}">
                <a16:creationId xmlns:a16="http://schemas.microsoft.com/office/drawing/2014/main" id="{7B1FEF0A-9821-4276-BEEA-990BCF611778}"/>
              </a:ext>
            </a:extLst>
          </p:cNvPr>
          <p:cNvSpPr txBox="1"/>
          <p:nvPr/>
        </p:nvSpPr>
        <p:spPr>
          <a:xfrm>
            <a:off x="684301" y="3745956"/>
            <a:ext cx="6054094" cy="49244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buFont typeface="Arial" panose="020B0604020202020204" pitchFamily="34" charset="0"/>
              <a:buChar char="•"/>
            </a:pPr>
            <a:r>
              <a:rPr lang="fr-FR" sz="2600" dirty="0">
                <a:solidFill>
                  <a:schemeClr val="tx1">
                    <a:lumMod val="65000"/>
                    <a:lumOff val="35000"/>
                  </a:schemeClr>
                </a:solidFill>
                <a:latin typeface="ScolaScript_N" panose="00000400000000000000" pitchFamily="2" charset="0"/>
              </a:rPr>
              <a:t>  un frère.</a:t>
            </a:r>
          </a:p>
        </p:txBody>
      </p:sp>
      <p:sp>
        <p:nvSpPr>
          <p:cNvPr id="24" name="2">
            <a:extLst>
              <a:ext uri="{FF2B5EF4-FFF2-40B4-BE49-F238E27FC236}">
                <a16:creationId xmlns:a16="http://schemas.microsoft.com/office/drawing/2014/main" id="{8D0A97CA-044E-4DCE-99F6-78D43C08AB1C}"/>
              </a:ext>
            </a:extLst>
          </p:cNvPr>
          <p:cNvSpPr txBox="1"/>
          <p:nvPr/>
        </p:nvSpPr>
        <p:spPr>
          <a:xfrm>
            <a:off x="665909" y="2791897"/>
            <a:ext cx="6918969" cy="49244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lvl="1" indent="-342900">
              <a:buFont typeface="Arial" panose="020B0604020202020204" pitchFamily="34" charset="0"/>
              <a:buChar char="•"/>
            </a:pPr>
            <a:r>
              <a:rPr lang="en-US" sz="2600" dirty="0">
                <a:solidFill>
                  <a:schemeClr val="tx1">
                    <a:lumMod val="65000"/>
                    <a:lumOff val="35000"/>
                  </a:schemeClr>
                </a:solidFill>
                <a:latin typeface="ScolaScript_N" panose="00000400000000000000" pitchFamily="2" charset="0"/>
              </a:rPr>
              <a:t>  deux </a:t>
            </a:r>
            <a:r>
              <a:rPr lang="en-US" sz="2600" dirty="0" err="1">
                <a:solidFill>
                  <a:schemeClr val="tx1">
                    <a:lumMod val="65000"/>
                    <a:lumOff val="35000"/>
                  </a:schemeClr>
                </a:solidFill>
                <a:latin typeface="ScolaScript_N" panose="00000400000000000000" pitchFamily="2" charset="0"/>
              </a:rPr>
              <a:t>sœurs</a:t>
            </a:r>
            <a:r>
              <a:rPr lang="en-US" sz="2600" dirty="0">
                <a:solidFill>
                  <a:schemeClr val="tx1">
                    <a:lumMod val="65000"/>
                    <a:lumOff val="35000"/>
                  </a:schemeClr>
                </a:solidFill>
                <a:latin typeface="ScolaScript_N" panose="00000400000000000000" pitchFamily="2" charset="0"/>
              </a:rPr>
              <a:t>. </a:t>
            </a:r>
          </a:p>
        </p:txBody>
      </p:sp>
      <p:sp>
        <p:nvSpPr>
          <p:cNvPr id="25" name="F">
            <a:extLst>
              <a:ext uri="{FF2B5EF4-FFF2-40B4-BE49-F238E27FC236}">
                <a16:creationId xmlns:a16="http://schemas.microsoft.com/office/drawing/2014/main" id="{981B4243-5670-4C40-AFB4-E22EBD18DB24}"/>
              </a:ext>
            </a:extLst>
          </p:cNvPr>
          <p:cNvSpPr/>
          <p:nvPr/>
        </p:nvSpPr>
        <p:spPr>
          <a:xfrm>
            <a:off x="613628" y="3611226"/>
            <a:ext cx="517338" cy="709770"/>
          </a:xfrm>
          <a:custGeom>
            <a:avLst/>
            <a:gdLst>
              <a:gd name="connsiteX0" fmla="*/ 79438 w 540242"/>
              <a:gd name="connsiteY0" fmla="*/ 635718 h 635718"/>
              <a:gd name="connsiteX1" fmla="*/ 75342 w 540242"/>
              <a:gd name="connsiteY1" fmla="*/ 635337 h 635718"/>
              <a:gd name="connsiteX2" fmla="*/ 1809 w 540242"/>
              <a:gd name="connsiteY2" fmla="*/ 574187 h 635718"/>
              <a:gd name="connsiteX3" fmla="*/ 856 w 540242"/>
              <a:gd name="connsiteY3" fmla="*/ 559233 h 635718"/>
              <a:gd name="connsiteX4" fmla="*/ 23431 w 540242"/>
              <a:gd name="connsiteY4" fmla="*/ 466364 h 635718"/>
              <a:gd name="connsiteX5" fmla="*/ 138302 w 540242"/>
              <a:gd name="connsiteY5" fmla="*/ 339110 h 635718"/>
              <a:gd name="connsiteX6" fmla="*/ 139445 w 540242"/>
              <a:gd name="connsiteY6" fmla="*/ 301772 h 635718"/>
              <a:gd name="connsiteX7" fmla="*/ 72770 w 540242"/>
              <a:gd name="connsiteY7" fmla="*/ 156039 h 635718"/>
              <a:gd name="connsiteX8" fmla="*/ 52577 w 540242"/>
              <a:gd name="connsiteY8" fmla="*/ 95841 h 635718"/>
              <a:gd name="connsiteX9" fmla="*/ 91725 w 540242"/>
              <a:gd name="connsiteY9" fmla="*/ 63456 h 635718"/>
              <a:gd name="connsiteX10" fmla="*/ 116204 w 540242"/>
              <a:gd name="connsiteY10" fmla="*/ 47073 h 635718"/>
              <a:gd name="connsiteX11" fmla="*/ 146208 w 540242"/>
              <a:gd name="connsiteY11" fmla="*/ 44597 h 635718"/>
              <a:gd name="connsiteX12" fmla="*/ 212502 w 540242"/>
              <a:gd name="connsiteY12" fmla="*/ 138228 h 635718"/>
              <a:gd name="connsiteX13" fmla="*/ 239172 w 540242"/>
              <a:gd name="connsiteY13" fmla="*/ 181662 h 635718"/>
              <a:gd name="connsiteX14" fmla="*/ 274129 w 540242"/>
              <a:gd name="connsiteY14" fmla="*/ 185853 h 635718"/>
              <a:gd name="connsiteX15" fmla="*/ 447484 w 540242"/>
              <a:gd name="connsiteY15" fmla="*/ 11926 h 635718"/>
              <a:gd name="connsiteX16" fmla="*/ 500252 w 540242"/>
              <a:gd name="connsiteY16" fmla="*/ 28214 h 635718"/>
              <a:gd name="connsiteX17" fmla="*/ 519112 w 540242"/>
              <a:gd name="connsiteY17" fmla="*/ 51169 h 635718"/>
              <a:gd name="connsiteX18" fmla="*/ 532161 w 540242"/>
              <a:gd name="connsiteY18" fmla="*/ 90888 h 635718"/>
              <a:gd name="connsiteX19" fmla="*/ 427100 w 540242"/>
              <a:gd name="connsiteY19" fmla="*/ 210903 h 635718"/>
              <a:gd name="connsiteX20" fmla="*/ 348900 w 540242"/>
              <a:gd name="connsiteY20" fmla="*/ 300820 h 635718"/>
              <a:gd name="connsiteX21" fmla="*/ 352329 w 540242"/>
              <a:gd name="connsiteY21" fmla="*/ 344158 h 635718"/>
              <a:gd name="connsiteX22" fmla="*/ 447103 w 540242"/>
              <a:gd name="connsiteY22" fmla="*/ 457315 h 635718"/>
              <a:gd name="connsiteX23" fmla="*/ 443769 w 540242"/>
              <a:gd name="connsiteY23" fmla="*/ 523323 h 635718"/>
              <a:gd name="connsiteX24" fmla="*/ 410717 w 540242"/>
              <a:gd name="connsiteY24" fmla="*/ 564281 h 635718"/>
              <a:gd name="connsiteX25" fmla="*/ 382714 w 540242"/>
              <a:gd name="connsiteY25" fmla="*/ 573139 h 635718"/>
              <a:gd name="connsiteX26" fmla="*/ 346042 w 540242"/>
              <a:gd name="connsiteY26" fmla="*/ 580378 h 635718"/>
              <a:gd name="connsiteX27" fmla="*/ 321182 w 540242"/>
              <a:gd name="connsiteY27" fmla="*/ 580378 h 635718"/>
              <a:gd name="connsiteX28" fmla="*/ 252221 w 540242"/>
              <a:gd name="connsiteY28" fmla="*/ 488271 h 635718"/>
              <a:gd name="connsiteX29" fmla="*/ 235552 w 540242"/>
              <a:gd name="connsiteY29" fmla="*/ 463888 h 635718"/>
              <a:gd name="connsiteX30" fmla="*/ 217264 w 540242"/>
              <a:gd name="connsiteY30" fmla="*/ 463792 h 635718"/>
              <a:gd name="connsiteX31" fmla="*/ 100774 w 540242"/>
              <a:gd name="connsiteY31" fmla="*/ 622288 h 635718"/>
              <a:gd name="connsiteX32" fmla="*/ 79438 w 540242"/>
              <a:gd name="connsiteY32" fmla="*/ 635718 h 635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40242" h="635718">
                <a:moveTo>
                  <a:pt x="79438" y="635718"/>
                </a:moveTo>
                <a:cubicBezTo>
                  <a:pt x="77342" y="635528"/>
                  <a:pt x="75628" y="635814"/>
                  <a:pt x="75342" y="635337"/>
                </a:cubicBezTo>
                <a:cubicBezTo>
                  <a:pt x="59626" y="604286"/>
                  <a:pt x="13239" y="610096"/>
                  <a:pt x="1809" y="574187"/>
                </a:cubicBezTo>
                <a:cubicBezTo>
                  <a:pt x="285" y="569520"/>
                  <a:pt x="-858" y="563424"/>
                  <a:pt x="856" y="559233"/>
                </a:cubicBezTo>
                <a:cubicBezTo>
                  <a:pt x="12858" y="529801"/>
                  <a:pt x="-10193" y="495511"/>
                  <a:pt x="23431" y="466364"/>
                </a:cubicBezTo>
                <a:cubicBezTo>
                  <a:pt x="66388" y="429312"/>
                  <a:pt x="100583" y="382163"/>
                  <a:pt x="138302" y="339110"/>
                </a:cubicBezTo>
                <a:cubicBezTo>
                  <a:pt x="148589" y="327299"/>
                  <a:pt x="146113" y="314154"/>
                  <a:pt x="139445" y="301772"/>
                </a:cubicBezTo>
                <a:cubicBezTo>
                  <a:pt x="113918" y="254718"/>
                  <a:pt x="93535" y="205284"/>
                  <a:pt x="72770" y="156039"/>
                </a:cubicBezTo>
                <a:cubicBezTo>
                  <a:pt x="64579" y="136608"/>
                  <a:pt x="62959" y="115368"/>
                  <a:pt x="52577" y="95841"/>
                </a:cubicBezTo>
                <a:cubicBezTo>
                  <a:pt x="44005" y="79744"/>
                  <a:pt x="72961" y="56598"/>
                  <a:pt x="91725" y="63456"/>
                </a:cubicBezTo>
                <a:cubicBezTo>
                  <a:pt x="108108" y="69457"/>
                  <a:pt x="112108" y="54693"/>
                  <a:pt x="116204" y="47073"/>
                </a:cubicBezTo>
                <a:cubicBezTo>
                  <a:pt x="126396" y="28309"/>
                  <a:pt x="131635" y="29071"/>
                  <a:pt x="146208" y="44597"/>
                </a:cubicBezTo>
                <a:cubicBezTo>
                  <a:pt x="172687" y="72981"/>
                  <a:pt x="191547" y="106319"/>
                  <a:pt x="212502" y="138228"/>
                </a:cubicBezTo>
                <a:cubicBezTo>
                  <a:pt x="221646" y="152134"/>
                  <a:pt x="232600" y="165088"/>
                  <a:pt x="239172" y="181662"/>
                </a:cubicBezTo>
                <a:cubicBezTo>
                  <a:pt x="244411" y="194997"/>
                  <a:pt x="258412" y="205665"/>
                  <a:pt x="274129" y="185853"/>
                </a:cubicBezTo>
                <a:cubicBezTo>
                  <a:pt x="325468" y="121559"/>
                  <a:pt x="386143" y="66409"/>
                  <a:pt x="447484" y="11926"/>
                </a:cubicBezTo>
                <a:cubicBezTo>
                  <a:pt x="470534" y="-8553"/>
                  <a:pt x="493394" y="-2361"/>
                  <a:pt x="500252" y="28214"/>
                </a:cubicBezTo>
                <a:cubicBezTo>
                  <a:pt x="503110" y="40977"/>
                  <a:pt x="506729" y="45549"/>
                  <a:pt x="519112" y="51169"/>
                </a:cubicBezTo>
                <a:cubicBezTo>
                  <a:pt x="532542" y="57265"/>
                  <a:pt x="551116" y="64790"/>
                  <a:pt x="532161" y="90888"/>
                </a:cubicBezTo>
                <a:cubicBezTo>
                  <a:pt x="500633" y="134322"/>
                  <a:pt x="459295" y="168327"/>
                  <a:pt x="427100" y="210903"/>
                </a:cubicBezTo>
                <a:cubicBezTo>
                  <a:pt x="403192" y="242526"/>
                  <a:pt x="374808" y="270625"/>
                  <a:pt x="348900" y="300820"/>
                </a:cubicBezTo>
                <a:cubicBezTo>
                  <a:pt x="335946" y="315869"/>
                  <a:pt x="339565" y="329585"/>
                  <a:pt x="352329" y="344158"/>
                </a:cubicBezTo>
                <a:cubicBezTo>
                  <a:pt x="384619" y="381306"/>
                  <a:pt x="415765" y="419406"/>
                  <a:pt x="447103" y="457315"/>
                </a:cubicBezTo>
                <a:cubicBezTo>
                  <a:pt x="468724" y="483414"/>
                  <a:pt x="468915" y="499035"/>
                  <a:pt x="443769" y="523323"/>
                </a:cubicBezTo>
                <a:cubicBezTo>
                  <a:pt x="430815" y="535801"/>
                  <a:pt x="417289" y="546660"/>
                  <a:pt x="410717" y="564281"/>
                </a:cubicBezTo>
                <a:cubicBezTo>
                  <a:pt x="405574" y="578188"/>
                  <a:pt x="391762" y="578569"/>
                  <a:pt x="382714" y="573139"/>
                </a:cubicBezTo>
                <a:cubicBezTo>
                  <a:pt x="366807" y="563710"/>
                  <a:pt x="354901" y="569329"/>
                  <a:pt x="346042" y="580378"/>
                </a:cubicBezTo>
                <a:cubicBezTo>
                  <a:pt x="335946" y="592951"/>
                  <a:pt x="332517" y="591237"/>
                  <a:pt x="321182" y="580378"/>
                </a:cubicBezTo>
                <a:cubicBezTo>
                  <a:pt x="292703" y="553327"/>
                  <a:pt x="273653" y="520085"/>
                  <a:pt x="252221" y="488271"/>
                </a:cubicBezTo>
                <a:cubicBezTo>
                  <a:pt x="246697" y="480080"/>
                  <a:pt x="240220" y="472555"/>
                  <a:pt x="235552" y="463888"/>
                </a:cubicBezTo>
                <a:cubicBezTo>
                  <a:pt x="228790" y="451410"/>
                  <a:pt x="226123" y="451410"/>
                  <a:pt x="217264" y="463792"/>
                </a:cubicBezTo>
                <a:cubicBezTo>
                  <a:pt x="179260" y="517227"/>
                  <a:pt x="139255" y="569234"/>
                  <a:pt x="100774" y="622288"/>
                </a:cubicBezTo>
                <a:cubicBezTo>
                  <a:pt x="94678" y="630766"/>
                  <a:pt x="86962" y="633242"/>
                  <a:pt x="79438" y="635718"/>
                </a:cubicBezTo>
                <a:close/>
              </a:path>
            </a:pathLst>
          </a:custGeom>
          <a:solidFill>
            <a:srgbClr val="E3272E"/>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 name="J">
            <a:extLst>
              <a:ext uri="{FF2B5EF4-FFF2-40B4-BE49-F238E27FC236}">
                <a16:creationId xmlns:a16="http://schemas.microsoft.com/office/drawing/2014/main" id="{B4C84F7B-AAA9-4AE2-A102-B852D9F6A5DA}"/>
              </a:ext>
            </a:extLst>
          </p:cNvPr>
          <p:cNvSpPr/>
          <p:nvPr/>
        </p:nvSpPr>
        <p:spPr>
          <a:xfrm>
            <a:off x="632250" y="2513546"/>
            <a:ext cx="653216" cy="706322"/>
          </a:xfrm>
          <a:custGeom>
            <a:avLst/>
            <a:gdLst>
              <a:gd name="connsiteX0" fmla="*/ 85 w 682136"/>
              <a:gd name="connsiteY0" fmla="*/ 384941 h 632630"/>
              <a:gd name="connsiteX1" fmla="*/ 85 w 682136"/>
              <a:gd name="connsiteY1" fmla="*/ 308265 h 632630"/>
              <a:gd name="connsiteX2" fmla="*/ 111813 w 682136"/>
              <a:gd name="connsiteY2" fmla="*/ 197585 h 632630"/>
              <a:gd name="connsiteX3" fmla="*/ 163915 w 682136"/>
              <a:gd name="connsiteY3" fmla="*/ 240257 h 632630"/>
              <a:gd name="connsiteX4" fmla="*/ 181631 w 682136"/>
              <a:gd name="connsiteY4" fmla="*/ 343031 h 632630"/>
              <a:gd name="connsiteX5" fmla="*/ 244020 w 682136"/>
              <a:gd name="connsiteY5" fmla="*/ 369035 h 632630"/>
              <a:gd name="connsiteX6" fmla="*/ 388419 w 682136"/>
              <a:gd name="connsiteY6" fmla="*/ 230541 h 632630"/>
              <a:gd name="connsiteX7" fmla="*/ 597778 w 682136"/>
              <a:gd name="connsiteY7" fmla="*/ 28040 h 632630"/>
              <a:gd name="connsiteX8" fmla="*/ 629782 w 682136"/>
              <a:gd name="connsiteY8" fmla="*/ 6989 h 632630"/>
              <a:gd name="connsiteX9" fmla="*/ 680836 w 682136"/>
              <a:gd name="connsiteY9" fmla="*/ 37374 h 632630"/>
              <a:gd name="connsiteX10" fmla="*/ 617305 w 682136"/>
              <a:gd name="connsiteY10" fmla="*/ 183678 h 632630"/>
              <a:gd name="connsiteX11" fmla="*/ 417089 w 682136"/>
              <a:gd name="connsiteY11" fmla="*/ 392466 h 632630"/>
              <a:gd name="connsiteX12" fmla="*/ 215731 w 682136"/>
              <a:gd name="connsiteY12" fmla="*/ 590015 h 632630"/>
              <a:gd name="connsiteX13" fmla="*/ 144007 w 682136"/>
              <a:gd name="connsiteY13" fmla="*/ 631258 h 632630"/>
              <a:gd name="connsiteX14" fmla="*/ 93430 w 682136"/>
              <a:gd name="connsiteY14" fmla="*/ 617828 h 632630"/>
              <a:gd name="connsiteX15" fmla="*/ 13515 w 682136"/>
              <a:gd name="connsiteY15" fmla="*/ 507528 h 632630"/>
              <a:gd name="connsiteX16" fmla="*/ 85 w 682136"/>
              <a:gd name="connsiteY16" fmla="*/ 384941 h 632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82136" h="632630">
                <a:moveTo>
                  <a:pt x="85" y="384941"/>
                </a:moveTo>
                <a:cubicBezTo>
                  <a:pt x="85" y="359891"/>
                  <a:pt x="-106" y="334078"/>
                  <a:pt x="85" y="308265"/>
                </a:cubicBezTo>
                <a:cubicBezTo>
                  <a:pt x="561" y="255401"/>
                  <a:pt x="59997" y="198347"/>
                  <a:pt x="111813" y="197585"/>
                </a:cubicBezTo>
                <a:cubicBezTo>
                  <a:pt x="143055" y="197108"/>
                  <a:pt x="159152" y="207872"/>
                  <a:pt x="163915" y="240257"/>
                </a:cubicBezTo>
                <a:cubicBezTo>
                  <a:pt x="168963" y="274642"/>
                  <a:pt x="178107" y="308170"/>
                  <a:pt x="181631" y="343031"/>
                </a:cubicBezTo>
                <a:cubicBezTo>
                  <a:pt x="186870" y="394847"/>
                  <a:pt x="204205" y="401134"/>
                  <a:pt x="244020" y="369035"/>
                </a:cubicBezTo>
                <a:cubicBezTo>
                  <a:pt x="296217" y="327125"/>
                  <a:pt x="338127" y="274356"/>
                  <a:pt x="388419" y="230541"/>
                </a:cubicBezTo>
                <a:cubicBezTo>
                  <a:pt x="461666" y="166628"/>
                  <a:pt x="519769" y="87095"/>
                  <a:pt x="597778" y="28040"/>
                </a:cubicBezTo>
                <a:cubicBezTo>
                  <a:pt x="608065" y="20229"/>
                  <a:pt x="619400" y="13371"/>
                  <a:pt x="629782" y="6989"/>
                </a:cubicBezTo>
                <a:cubicBezTo>
                  <a:pt x="657119" y="-9775"/>
                  <a:pt x="676455" y="4894"/>
                  <a:pt x="680836" y="37374"/>
                </a:cubicBezTo>
                <a:cubicBezTo>
                  <a:pt x="689218" y="99668"/>
                  <a:pt x="655786" y="142816"/>
                  <a:pt x="617305" y="183678"/>
                </a:cubicBezTo>
                <a:cubicBezTo>
                  <a:pt x="551106" y="253782"/>
                  <a:pt x="485098" y="324077"/>
                  <a:pt x="417089" y="392466"/>
                </a:cubicBezTo>
                <a:cubicBezTo>
                  <a:pt x="350795" y="459141"/>
                  <a:pt x="290121" y="531531"/>
                  <a:pt x="215731" y="590015"/>
                </a:cubicBezTo>
                <a:cubicBezTo>
                  <a:pt x="193537" y="607445"/>
                  <a:pt x="170582" y="623447"/>
                  <a:pt x="144007" y="631258"/>
                </a:cubicBezTo>
                <a:cubicBezTo>
                  <a:pt x="126672" y="636401"/>
                  <a:pt x="108003" y="626019"/>
                  <a:pt x="93430" y="617828"/>
                </a:cubicBezTo>
                <a:cubicBezTo>
                  <a:pt x="51043" y="593729"/>
                  <a:pt x="19039" y="564773"/>
                  <a:pt x="13515" y="507528"/>
                </a:cubicBezTo>
                <a:cubicBezTo>
                  <a:pt x="9610" y="467237"/>
                  <a:pt x="7133" y="426089"/>
                  <a:pt x="85" y="384941"/>
                </a:cubicBezTo>
                <a:close/>
              </a:path>
            </a:pathLst>
          </a:custGeom>
          <a:solidFill>
            <a:srgbClr val="1A944C"/>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27" name="FB-BKG">
            <a:extLst>
              <a:ext uri="{FF2B5EF4-FFF2-40B4-BE49-F238E27FC236}">
                <a16:creationId xmlns:a16="http://schemas.microsoft.com/office/drawing/2014/main" id="{694C2F65-4507-4FF1-B53F-1CAFFDC55F67}"/>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668439" y="4385510"/>
            <a:ext cx="7553825" cy="1271711"/>
          </a:xfrm>
          <a:prstGeom prst="rect">
            <a:avLst/>
          </a:prstGeom>
          <a:effectLst>
            <a:outerShdw blurRad="50800" dist="38100" dir="2700000" algn="tl" rotWithShape="0">
              <a:prstClr val="black">
                <a:alpha val="40000"/>
              </a:prstClr>
            </a:outerShdw>
          </a:effectLst>
        </p:spPr>
      </p:pic>
      <p:sp>
        <p:nvSpPr>
          <p:cNvPr id="28" name="Non">
            <a:extLst>
              <a:ext uri="{FF2B5EF4-FFF2-40B4-BE49-F238E27FC236}">
                <a16:creationId xmlns:a16="http://schemas.microsoft.com/office/drawing/2014/main" id="{371768A7-03D5-41D0-800E-DA5E379BF2A4}"/>
              </a:ext>
            </a:extLst>
          </p:cNvPr>
          <p:cNvSpPr/>
          <p:nvPr/>
        </p:nvSpPr>
        <p:spPr>
          <a:xfrm>
            <a:off x="1059136" y="4332609"/>
            <a:ext cx="7312424" cy="141396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buClrTx/>
              <a:defRPr/>
            </a:pPr>
            <a:r>
              <a:rPr lang="fr-FR" sz="2800" kern="1200" dirty="0">
                <a:solidFill>
                  <a:srgbClr val="C00000"/>
                </a:solidFill>
                <a:latin typeface="ScolaScript_N" panose="00000400000000000000" pitchFamily="2" charset="0"/>
              </a:rPr>
              <a:t>Oups</a:t>
            </a:r>
            <a:r>
              <a:rPr lang="fr-FR" sz="2800" kern="1200" dirty="0">
                <a:solidFill>
                  <a:srgbClr val="002060"/>
                </a:solidFill>
                <a:latin typeface="ScolaScript_N" panose="00000400000000000000" pitchFamily="2" charset="0"/>
              </a:rPr>
              <a:t>! Léo a deux sœurs.</a:t>
            </a:r>
          </a:p>
        </p:txBody>
      </p:sp>
      <p:sp>
        <p:nvSpPr>
          <p:cNvPr id="29" name="Bravo">
            <a:extLst>
              <a:ext uri="{FF2B5EF4-FFF2-40B4-BE49-F238E27FC236}">
                <a16:creationId xmlns:a16="http://schemas.microsoft.com/office/drawing/2014/main" id="{A1A4F4A7-F561-474D-AA3F-9993B6678C59}"/>
              </a:ext>
            </a:extLst>
          </p:cNvPr>
          <p:cNvSpPr/>
          <p:nvPr/>
        </p:nvSpPr>
        <p:spPr>
          <a:xfrm>
            <a:off x="854652" y="4614975"/>
            <a:ext cx="7210304" cy="8646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buClrTx/>
              <a:defRPr/>
            </a:pPr>
            <a:r>
              <a:rPr lang="en-US" sz="2800" kern="1200" dirty="0">
                <a:solidFill>
                  <a:srgbClr val="C00000"/>
                </a:solidFill>
                <a:latin typeface="ScolaScript_N" panose="00000400000000000000" pitchFamily="2" charset="0"/>
              </a:rPr>
              <a:t>Bravo.</a:t>
            </a:r>
          </a:p>
        </p:txBody>
      </p:sp>
      <p:pic>
        <p:nvPicPr>
          <p:cNvPr id="4" name="Graphic 3">
            <a:extLst>
              <a:ext uri="{FF2B5EF4-FFF2-40B4-BE49-F238E27FC236}">
                <a16:creationId xmlns:a16="http://schemas.microsoft.com/office/drawing/2014/main" id="{EA83E0E2-7755-4BDD-B8F8-6DE3E11CB7B9}"/>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10017353" y="3387826"/>
            <a:ext cx="1431394" cy="2282983"/>
          </a:xfrm>
          <a:prstGeom prst="rect">
            <a:avLst/>
          </a:prstGeom>
        </p:spPr>
      </p:pic>
    </p:spTree>
    <p:custDataLst>
      <p:tags r:id="rId1"/>
    </p:custDataLst>
    <p:extLst>
      <p:ext uri="{BB962C8B-B14F-4D97-AF65-F5344CB8AC3E}">
        <p14:creationId xmlns:p14="http://schemas.microsoft.com/office/powerpoint/2010/main" val="4183755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2" nodeType="withEffect">
                                  <p:stCondLst>
                                    <p:cond delay="0"/>
                                  </p:stCondLst>
                                  <p:childTnLst>
                                    <p:set>
                                      <p:cBhvr>
                                        <p:cTn id="6" dur="1" fill="hold">
                                          <p:stCondLst>
                                            <p:cond delay="0"/>
                                          </p:stCondLst>
                                        </p:cTn>
                                        <p:tgtEl>
                                          <p:spTgt spid="26"/>
                                        </p:tgtEl>
                                        <p:attrNameLst>
                                          <p:attrName>style.visibility</p:attrName>
                                        </p:attrNameLst>
                                      </p:cBhvr>
                                      <p:to>
                                        <p:strVal val="hidden"/>
                                      </p:to>
                                    </p:set>
                                  </p:childTnLst>
                                </p:cTn>
                              </p:par>
                              <p:par>
                                <p:cTn id="7" presetID="1" presetClass="exit" presetSubtype="0" fill="hold" grpId="2" nodeType="withEffect">
                                  <p:stCondLst>
                                    <p:cond delay="0"/>
                                  </p:stCondLst>
                                  <p:childTnLst>
                                    <p:set>
                                      <p:cBhvr>
                                        <p:cTn id="8" dur="1" fill="hold">
                                          <p:stCondLst>
                                            <p:cond delay="0"/>
                                          </p:stCondLst>
                                        </p:cTn>
                                        <p:tgtEl>
                                          <p:spTgt spid="2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23"/>
                    </p:tgtEl>
                  </p:cond>
                </p:stCondLst>
                <p:endSync evt="end" delay="0">
                  <p:rtn val="all"/>
                </p:endSync>
                <p:childTnLst>
                  <p:par>
                    <p:cTn id="10" fill="hold">
                      <p:stCondLst>
                        <p:cond delay="0"/>
                      </p:stCondLst>
                      <p:childTnLst>
                        <p:par>
                          <p:cTn id="11" fill="hold">
                            <p:stCondLst>
                              <p:cond delay="0"/>
                            </p:stCondLst>
                            <p:childTnLst>
                              <p:par>
                                <p:cTn id="12" presetID="1" presetClass="entr" presetSubtype="0" fill="hold" grpId="0" nodeType="withEffect">
                                  <p:stCondLst>
                                    <p:cond delay="0"/>
                                  </p:stCondLst>
                                  <p:childTnLst>
                                    <p:set>
                                      <p:cBhvr>
                                        <p:cTn id="13" dur="1" fill="hold">
                                          <p:stCondLst>
                                            <p:cond delay="0"/>
                                          </p:stCondLst>
                                        </p:cTn>
                                        <p:tgtEl>
                                          <p:spTgt spid="25"/>
                                        </p:tgtEl>
                                        <p:attrNameLst>
                                          <p:attrName>style.visibility</p:attrName>
                                        </p:attrNameLst>
                                      </p:cBhvr>
                                      <p:to>
                                        <p:strVal val="visible"/>
                                      </p:to>
                                    </p:set>
                                  </p:childTnLst>
                                </p:cTn>
                              </p:par>
                              <p:par>
                                <p:cTn id="14" presetID="1" presetClass="entr" presetSubtype="0" fill="hold" grpId="0" nodeType="withEffect">
                                  <p:stCondLst>
                                    <p:cond delay="0"/>
                                  </p:stCondLst>
                                  <p:childTnLst>
                                    <p:set>
                                      <p:cBhvr>
                                        <p:cTn id="15" dur="1" fill="hold">
                                          <p:stCondLst>
                                            <p:cond delay="0"/>
                                          </p:stCondLst>
                                        </p:cTn>
                                        <p:tgtEl>
                                          <p:spTgt spid="28"/>
                                        </p:tgtEl>
                                        <p:attrNameLst>
                                          <p:attrName>style.visibility</p:attrName>
                                        </p:attrNameLst>
                                      </p:cBhvr>
                                      <p:to>
                                        <p:strVal val="visible"/>
                                      </p:to>
                                    </p:set>
                                  </p:childTnLst>
                                </p:cTn>
                              </p:par>
                              <p:par>
                                <p:cTn id="16" presetID="1" presetClass="exit" presetSubtype="0" fill="hold" grpId="1" nodeType="withEffect">
                                  <p:stCondLst>
                                    <p:cond delay="0"/>
                                  </p:stCondLst>
                                  <p:childTnLst>
                                    <p:set>
                                      <p:cBhvr>
                                        <p:cTn id="17" dur="1" fill="hold">
                                          <p:stCondLst>
                                            <p:cond delay="0"/>
                                          </p:stCondLst>
                                        </p:cTn>
                                        <p:tgtEl>
                                          <p:spTgt spid="26"/>
                                        </p:tgtEl>
                                        <p:attrNameLst>
                                          <p:attrName>style.visibility</p:attrName>
                                        </p:attrNameLst>
                                      </p:cBhvr>
                                      <p:to>
                                        <p:strVal val="hidden"/>
                                      </p:to>
                                    </p:set>
                                  </p:childTnLst>
                                </p:cTn>
                              </p:par>
                              <p:par>
                                <p:cTn id="18" presetID="1" presetClass="exit" presetSubtype="0" fill="hold" grpId="1" nodeType="withEffect">
                                  <p:stCondLst>
                                    <p:cond delay="0"/>
                                  </p:stCondLst>
                                  <p:childTnLst>
                                    <p:set>
                                      <p:cBhvr>
                                        <p:cTn id="19" dur="1" fill="hold">
                                          <p:stCondLst>
                                            <p:cond delay="0"/>
                                          </p:stCondLst>
                                        </p:cTn>
                                        <p:tgtEl>
                                          <p:spTgt spid="29"/>
                                        </p:tgtEl>
                                        <p:attrNameLst>
                                          <p:attrName>style.visibility</p:attrName>
                                        </p:attrNameLst>
                                      </p:cBhvr>
                                      <p:to>
                                        <p:strVal val="hidden"/>
                                      </p:to>
                                    </p:set>
                                  </p:childTnLst>
                                </p:cTn>
                              </p:par>
                            </p:childTnLst>
                          </p:cTn>
                        </p:par>
                      </p:childTnLst>
                    </p:cTn>
                  </p:par>
                </p:childTnLst>
              </p:cTn>
              <p:nextCondLst>
                <p:cond evt="onClick" delay="0">
                  <p:tgtEl>
                    <p:spTgt spid="23"/>
                  </p:tgtEl>
                </p:cond>
              </p:nextCondLst>
            </p:seq>
            <p:seq concurrent="1" nextAc="seek">
              <p:cTn id="20" restart="whenNotActive" fill="hold" evtFilter="cancelBubble" nodeType="interactiveSeq">
                <p:stCondLst>
                  <p:cond evt="onClick" delay="0">
                    <p:tgtEl>
                      <p:spTgt spid="24"/>
                    </p:tgtEl>
                  </p:cond>
                </p:stCondLst>
                <p:endSync evt="end" delay="0">
                  <p:rtn val="all"/>
                </p:endSync>
                <p:childTnLst>
                  <p:par>
                    <p:cTn id="21" fill="hold">
                      <p:stCondLst>
                        <p:cond delay="0"/>
                      </p:stCondLst>
                      <p:childTnLst>
                        <p:par>
                          <p:cTn id="22" fill="hold">
                            <p:stCondLst>
                              <p:cond delay="0"/>
                            </p:stCondLst>
                            <p:childTnLst>
                              <p:par>
                                <p:cTn id="23" presetID="1" presetClass="exit" presetSubtype="0" fill="hold" grpId="1" nodeType="withEffect">
                                  <p:stCondLst>
                                    <p:cond delay="0"/>
                                  </p:stCondLst>
                                  <p:childTnLst>
                                    <p:set>
                                      <p:cBhvr>
                                        <p:cTn id="24" dur="1" fill="hold">
                                          <p:stCondLst>
                                            <p:cond delay="0"/>
                                          </p:stCondLst>
                                        </p:cTn>
                                        <p:tgtEl>
                                          <p:spTgt spid="25"/>
                                        </p:tgtEl>
                                        <p:attrNameLst>
                                          <p:attrName>style.visibility</p:attrName>
                                        </p:attrNameLst>
                                      </p:cBhvr>
                                      <p:to>
                                        <p:strVal val="hidden"/>
                                      </p:to>
                                    </p:set>
                                  </p:childTnLst>
                                </p:cTn>
                              </p:par>
                              <p:par>
                                <p:cTn id="25" presetID="1" presetClass="exit" presetSubtype="0" fill="hold" grpId="1" nodeType="withEffect">
                                  <p:stCondLst>
                                    <p:cond delay="0"/>
                                  </p:stCondLst>
                                  <p:childTnLst>
                                    <p:set>
                                      <p:cBhvr>
                                        <p:cTn id="26" dur="1" fill="hold">
                                          <p:stCondLst>
                                            <p:cond delay="0"/>
                                          </p:stCondLst>
                                        </p:cTn>
                                        <p:tgtEl>
                                          <p:spTgt spid="28"/>
                                        </p:tgtEl>
                                        <p:attrNameLst>
                                          <p:attrName>style.visibility</p:attrName>
                                        </p:attrNameLst>
                                      </p:cBhvr>
                                      <p:to>
                                        <p:strVal val="hidden"/>
                                      </p:to>
                                    </p:set>
                                  </p:childTnLst>
                                </p:cTn>
                              </p:par>
                              <p:par>
                                <p:cTn id="27" presetID="1" presetClass="entr" presetSubtype="0" fill="hold" grpId="0" nodeType="withEffect">
                                  <p:stCondLst>
                                    <p:cond delay="0"/>
                                  </p:stCondLst>
                                  <p:childTnLst>
                                    <p:set>
                                      <p:cBhvr>
                                        <p:cTn id="28" dur="1" fill="hold">
                                          <p:stCondLst>
                                            <p:cond delay="0"/>
                                          </p:stCondLst>
                                        </p:cTn>
                                        <p:tgtEl>
                                          <p:spTgt spid="26"/>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9"/>
                                        </p:tgtEl>
                                        <p:attrNameLst>
                                          <p:attrName>style.visibility</p:attrName>
                                        </p:attrNameLst>
                                      </p:cBhvr>
                                      <p:to>
                                        <p:strVal val="visible"/>
                                      </p:to>
                                    </p:set>
                                  </p:childTnLst>
                                  <p:subTnLst>
                                    <p:audio>
                                      <p:cMediaNode>
                                        <p:cTn display="0" masterRel="sameClick">
                                          <p:stCondLst>
                                            <p:cond evt="begin" delay="0">
                                              <p:tn val="29"/>
                                            </p:cond>
                                          </p:stCondLst>
                                          <p:endCondLst>
                                            <p:cond evt="onStopAudio" delay="0">
                                              <p:tgtEl>
                                                <p:sldTgt/>
                                              </p:tgtEl>
                                            </p:cond>
                                          </p:endCondLst>
                                        </p:cTn>
                                        <p:tgtEl>
                                          <p:sndTgt r:embed="rId4" name="applause.wav"/>
                                        </p:tgtEl>
                                      </p:cMediaNode>
                                    </p:audio>
                                  </p:subTnLst>
                                </p:cTn>
                              </p:par>
                            </p:childTnLst>
                          </p:cTn>
                        </p:par>
                      </p:childTnLst>
                    </p:cTn>
                  </p:par>
                </p:childTnLst>
              </p:cTn>
              <p:nextCondLst>
                <p:cond evt="onClick" delay="0">
                  <p:tgtEl>
                    <p:spTgt spid="24"/>
                  </p:tgtEl>
                </p:cond>
              </p:nextCondLst>
            </p:seq>
          </p:childTnLst>
        </p:cTn>
      </p:par>
    </p:tnLst>
    <p:bldLst>
      <p:bldP spid="25" grpId="0" animBg="1"/>
      <p:bldP spid="25" grpId="1" animBg="1"/>
      <p:bldP spid="26" grpId="0" animBg="1"/>
      <p:bldP spid="26" grpId="1" animBg="1"/>
      <p:bldP spid="26" grpId="2" animBg="1"/>
      <p:bldP spid="28" grpId="0"/>
      <p:bldP spid="28" grpId="1"/>
      <p:bldP spid="29" grpId="0"/>
      <p:bldP spid="29" grpId="1"/>
      <p:bldP spid="29" grpId="2"/>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408D0D5C-0743-4D49-A06C-A747E97EB9AA}"/>
              </a:ext>
            </a:extLst>
          </p:cNvPr>
          <p:cNvSpPr/>
          <p:nvPr/>
        </p:nvSpPr>
        <p:spPr>
          <a:xfrm>
            <a:off x="0" y="5389342"/>
            <a:ext cx="12292324" cy="1468658"/>
          </a:xfrm>
          <a:prstGeom prst="rect">
            <a:avLst/>
          </a:prstGeom>
          <a:solidFill>
            <a:srgbClr val="73787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1" name="Graphic 30">
            <a:extLst>
              <a:ext uri="{FF2B5EF4-FFF2-40B4-BE49-F238E27FC236}">
                <a16:creationId xmlns:a16="http://schemas.microsoft.com/office/drawing/2014/main" id="{CABB337E-D16C-4BC6-8729-487F949252ED}"/>
              </a:ext>
            </a:extLst>
          </p:cNvPr>
          <p:cNvPicPr>
            <a:picLocks noChangeAspect="1"/>
          </p:cNvPicPr>
          <p:nvPr/>
        </p:nvPicPr>
        <p:blipFill rotWithShape="1">
          <a:blip r:embed="rId5">
            <a:extLst>
              <a:ext uri="{96DAC541-7B7A-43D3-8B79-37D633B846F1}">
                <asvg:svgBlip xmlns:asvg="http://schemas.microsoft.com/office/drawing/2016/SVG/main" r:embed="rId6"/>
              </a:ext>
            </a:extLst>
          </a:blip>
          <a:srcRect l="2217" r="56519"/>
          <a:stretch/>
        </p:blipFill>
        <p:spPr>
          <a:xfrm flipH="1">
            <a:off x="4950249" y="905998"/>
            <a:ext cx="7312424" cy="6620490"/>
          </a:xfrm>
          <a:prstGeom prst="rect">
            <a:avLst/>
          </a:prstGeom>
        </p:spPr>
      </p:pic>
      <p:sp>
        <p:nvSpPr>
          <p:cNvPr id="10" name="TextBox 9">
            <a:extLst>
              <a:ext uri="{FF2B5EF4-FFF2-40B4-BE49-F238E27FC236}">
                <a16:creationId xmlns:a16="http://schemas.microsoft.com/office/drawing/2014/main" id="{5AD8CF5A-ABE6-46DE-B280-7DB000966D7A}"/>
              </a:ext>
            </a:extLst>
          </p:cNvPr>
          <p:cNvSpPr txBox="1"/>
          <p:nvPr/>
        </p:nvSpPr>
        <p:spPr>
          <a:xfrm>
            <a:off x="0" y="549807"/>
            <a:ext cx="12192000" cy="584775"/>
          </a:xfrm>
          <a:prstGeom prst="rect">
            <a:avLst/>
          </a:prstGeom>
          <a:solidFill>
            <a:srgbClr val="A1C4E3"/>
          </a:solidFill>
        </p:spPr>
        <p:txBody>
          <a:bodyPr wrap="square" lIns="91440" tIns="45720" rIns="91440" bIns="45720" rtlCol="0" anchor="t">
            <a:spAutoFit/>
          </a:bodyPr>
          <a:lstStyle>
            <a:defPPr marR="0" lvl="0" algn="l" rtl="0">
              <a:lnSpc>
                <a:spcPct val="100000"/>
              </a:lnSpc>
              <a:spcBef>
                <a:spcPts val="0"/>
              </a:spcBef>
              <a:spcAft>
                <a:spcPts val="0"/>
              </a:spcAft>
              <a:defRPr/>
            </a:defPPr>
            <a:lvl2pPr marL="457200" indent="0" defTabSz="914400" eaLnBrk="1" fontAlgn="auto" latinLnBrk="0" hangingPunct="1">
              <a:buSzTx/>
              <a:buNone/>
              <a:tabLst/>
              <a:defRPr kumimoji="0" sz="3200" b="1" kern="0" spc="0" normalizeH="0" baseline="0">
                <a:ln>
                  <a:noFill/>
                </a:ln>
                <a:solidFill>
                  <a:srgbClr val="002060"/>
                </a:solidFill>
                <a:effectLst/>
                <a:uLnTx/>
                <a:uFillTx/>
                <a:latin typeface="ScolaScript_N" panose="00000400000000000000" pitchFamily="2" charset="0"/>
                <a:ea typeface="+mn-ea"/>
              </a:defRPr>
            </a:lvl2pPr>
          </a:lstStyle>
          <a:p>
            <a:pPr lvl="1"/>
            <a:r>
              <a:rPr lang="fr-FR" dirty="0"/>
              <a:t>Combien de frères et de sœurs a Karim ?</a:t>
            </a:r>
          </a:p>
        </p:txBody>
      </p:sp>
      <p:pic>
        <p:nvPicPr>
          <p:cNvPr id="17" name="Graphic 16">
            <a:extLst>
              <a:ext uri="{FF2B5EF4-FFF2-40B4-BE49-F238E27FC236}">
                <a16:creationId xmlns:a16="http://schemas.microsoft.com/office/drawing/2014/main" id="{9DD68511-D9FC-4E22-9A79-95FFB8B48B23}"/>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47662" y="4305297"/>
            <a:ext cx="1887228" cy="584775"/>
          </a:xfrm>
          <a:prstGeom prst="rect">
            <a:avLst/>
          </a:prstGeom>
        </p:spPr>
      </p:pic>
      <p:pic>
        <p:nvPicPr>
          <p:cNvPr id="18" name="Graphic 17">
            <a:extLst>
              <a:ext uri="{FF2B5EF4-FFF2-40B4-BE49-F238E27FC236}">
                <a16:creationId xmlns:a16="http://schemas.microsoft.com/office/drawing/2014/main" id="{AF2BC455-D30F-4136-817E-C5DF00681B50}"/>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09777" y="1962352"/>
            <a:ext cx="2228673" cy="2210554"/>
          </a:xfrm>
          <a:prstGeom prst="rect">
            <a:avLst/>
          </a:prstGeom>
        </p:spPr>
      </p:pic>
      <p:pic>
        <p:nvPicPr>
          <p:cNvPr id="19" name="Graphic 18">
            <a:extLst>
              <a:ext uri="{FF2B5EF4-FFF2-40B4-BE49-F238E27FC236}">
                <a16:creationId xmlns:a16="http://schemas.microsoft.com/office/drawing/2014/main" id="{0C3BAF1C-3153-46E6-97B2-1A276890AFD5}"/>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1425265" y="1264692"/>
            <a:ext cx="809625" cy="419100"/>
          </a:xfrm>
          <a:prstGeom prst="rect">
            <a:avLst/>
          </a:prstGeom>
        </p:spPr>
      </p:pic>
      <p:sp>
        <p:nvSpPr>
          <p:cNvPr id="20" name="Rectangle 19">
            <a:extLst>
              <a:ext uri="{FF2B5EF4-FFF2-40B4-BE49-F238E27FC236}">
                <a16:creationId xmlns:a16="http://schemas.microsoft.com/office/drawing/2014/main" id="{6BA16A19-CD1D-411A-AA01-56AADF59CA97}"/>
              </a:ext>
            </a:extLst>
          </p:cNvPr>
          <p:cNvSpPr/>
          <p:nvPr/>
        </p:nvSpPr>
        <p:spPr>
          <a:xfrm>
            <a:off x="347662" y="1617970"/>
            <a:ext cx="8943142" cy="4416116"/>
          </a:xfrm>
          <a:prstGeom prst="rect">
            <a:avLst/>
          </a:prstGeom>
          <a:solidFill>
            <a:schemeClr val="bg1"/>
          </a:solidFill>
          <a:ln>
            <a:solidFill>
              <a:schemeClr val="bg1">
                <a:lumMod val="85000"/>
              </a:schemeClr>
            </a:solidFill>
          </a:ln>
          <a:effectLst>
            <a:outerShdw blurRad="50800" dist="38100" dir="2700000" algn="tl" rotWithShape="0">
              <a:prstClr val="black">
                <a:alpha val="40000"/>
              </a:prstClr>
            </a:outerShdw>
            <a:softEdge rad="63500"/>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lumMod val="50000"/>
                  <a:lumOff val="50000"/>
                </a:schemeClr>
              </a:solidFill>
              <a:effectLst/>
              <a:uLnTx/>
              <a:uFillTx/>
              <a:latin typeface="ScolaScript_N" panose="00000400000000000000" pitchFamily="2" charset="0"/>
            </a:endParaRPr>
          </a:p>
        </p:txBody>
      </p:sp>
      <p:pic>
        <p:nvPicPr>
          <p:cNvPr id="21" name="Picture 20">
            <a:extLst>
              <a:ext uri="{FF2B5EF4-FFF2-40B4-BE49-F238E27FC236}">
                <a16:creationId xmlns:a16="http://schemas.microsoft.com/office/drawing/2014/main" id="{DBE70288-2DEE-48F4-86AC-C0B9B8BE18E4}"/>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554266" y="5152255"/>
            <a:ext cx="881831" cy="881831"/>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
        <p:nvSpPr>
          <p:cNvPr id="22" name="1">
            <a:extLst>
              <a:ext uri="{FF2B5EF4-FFF2-40B4-BE49-F238E27FC236}">
                <a16:creationId xmlns:a16="http://schemas.microsoft.com/office/drawing/2014/main" id="{99EFCB78-9058-4B07-9748-64C0F05FE082}"/>
              </a:ext>
            </a:extLst>
          </p:cNvPr>
          <p:cNvSpPr txBox="1"/>
          <p:nvPr/>
        </p:nvSpPr>
        <p:spPr>
          <a:xfrm>
            <a:off x="827757" y="2763929"/>
            <a:ext cx="6054094" cy="49244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buFont typeface="Arial" panose="020B0604020202020204" pitchFamily="34" charset="0"/>
              <a:buChar char="•"/>
            </a:pPr>
            <a:r>
              <a:rPr lang="fr-FR" sz="2600" dirty="0">
                <a:solidFill>
                  <a:schemeClr val="tx1">
                    <a:lumMod val="65000"/>
                    <a:lumOff val="35000"/>
                  </a:schemeClr>
                </a:solidFill>
                <a:latin typeface="ScolaScript_N" panose="00000400000000000000" pitchFamily="2" charset="0"/>
              </a:rPr>
              <a:t>deux sœurs. </a:t>
            </a:r>
          </a:p>
        </p:txBody>
      </p:sp>
      <p:sp>
        <p:nvSpPr>
          <p:cNvPr id="23" name="2">
            <a:extLst>
              <a:ext uri="{FF2B5EF4-FFF2-40B4-BE49-F238E27FC236}">
                <a16:creationId xmlns:a16="http://schemas.microsoft.com/office/drawing/2014/main" id="{3B532F67-B752-4955-9379-3D7963AEC1DC}"/>
              </a:ext>
            </a:extLst>
          </p:cNvPr>
          <p:cNvSpPr txBox="1"/>
          <p:nvPr/>
        </p:nvSpPr>
        <p:spPr>
          <a:xfrm>
            <a:off x="685610" y="3703270"/>
            <a:ext cx="6918969" cy="49244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lvl="1" indent="-342900">
              <a:buFont typeface="Arial" panose="020B0604020202020204" pitchFamily="34" charset="0"/>
              <a:buChar char="•"/>
            </a:pPr>
            <a:r>
              <a:rPr lang="en-US" sz="2600" dirty="0">
                <a:solidFill>
                  <a:schemeClr val="tx1">
                    <a:lumMod val="65000"/>
                    <a:lumOff val="35000"/>
                  </a:schemeClr>
                </a:solidFill>
                <a:latin typeface="ScolaScript_N" panose="00000400000000000000" pitchFamily="2" charset="0"/>
              </a:rPr>
              <a:t>  un frère.</a:t>
            </a:r>
          </a:p>
        </p:txBody>
      </p:sp>
      <p:sp>
        <p:nvSpPr>
          <p:cNvPr id="25" name="J">
            <a:extLst>
              <a:ext uri="{FF2B5EF4-FFF2-40B4-BE49-F238E27FC236}">
                <a16:creationId xmlns:a16="http://schemas.microsoft.com/office/drawing/2014/main" id="{74B5DE47-8B24-40E0-AF68-DF914CD91E1D}"/>
              </a:ext>
            </a:extLst>
          </p:cNvPr>
          <p:cNvSpPr/>
          <p:nvPr/>
        </p:nvSpPr>
        <p:spPr>
          <a:xfrm>
            <a:off x="651951" y="3424919"/>
            <a:ext cx="653216" cy="706322"/>
          </a:xfrm>
          <a:custGeom>
            <a:avLst/>
            <a:gdLst>
              <a:gd name="connsiteX0" fmla="*/ 85 w 682136"/>
              <a:gd name="connsiteY0" fmla="*/ 384941 h 632630"/>
              <a:gd name="connsiteX1" fmla="*/ 85 w 682136"/>
              <a:gd name="connsiteY1" fmla="*/ 308265 h 632630"/>
              <a:gd name="connsiteX2" fmla="*/ 111813 w 682136"/>
              <a:gd name="connsiteY2" fmla="*/ 197585 h 632630"/>
              <a:gd name="connsiteX3" fmla="*/ 163915 w 682136"/>
              <a:gd name="connsiteY3" fmla="*/ 240257 h 632630"/>
              <a:gd name="connsiteX4" fmla="*/ 181631 w 682136"/>
              <a:gd name="connsiteY4" fmla="*/ 343031 h 632630"/>
              <a:gd name="connsiteX5" fmla="*/ 244020 w 682136"/>
              <a:gd name="connsiteY5" fmla="*/ 369035 h 632630"/>
              <a:gd name="connsiteX6" fmla="*/ 388419 w 682136"/>
              <a:gd name="connsiteY6" fmla="*/ 230541 h 632630"/>
              <a:gd name="connsiteX7" fmla="*/ 597778 w 682136"/>
              <a:gd name="connsiteY7" fmla="*/ 28040 h 632630"/>
              <a:gd name="connsiteX8" fmla="*/ 629782 w 682136"/>
              <a:gd name="connsiteY8" fmla="*/ 6989 h 632630"/>
              <a:gd name="connsiteX9" fmla="*/ 680836 w 682136"/>
              <a:gd name="connsiteY9" fmla="*/ 37374 h 632630"/>
              <a:gd name="connsiteX10" fmla="*/ 617305 w 682136"/>
              <a:gd name="connsiteY10" fmla="*/ 183678 h 632630"/>
              <a:gd name="connsiteX11" fmla="*/ 417089 w 682136"/>
              <a:gd name="connsiteY11" fmla="*/ 392466 h 632630"/>
              <a:gd name="connsiteX12" fmla="*/ 215731 w 682136"/>
              <a:gd name="connsiteY12" fmla="*/ 590015 h 632630"/>
              <a:gd name="connsiteX13" fmla="*/ 144007 w 682136"/>
              <a:gd name="connsiteY13" fmla="*/ 631258 h 632630"/>
              <a:gd name="connsiteX14" fmla="*/ 93430 w 682136"/>
              <a:gd name="connsiteY14" fmla="*/ 617828 h 632630"/>
              <a:gd name="connsiteX15" fmla="*/ 13515 w 682136"/>
              <a:gd name="connsiteY15" fmla="*/ 507528 h 632630"/>
              <a:gd name="connsiteX16" fmla="*/ 85 w 682136"/>
              <a:gd name="connsiteY16" fmla="*/ 384941 h 632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82136" h="632630">
                <a:moveTo>
                  <a:pt x="85" y="384941"/>
                </a:moveTo>
                <a:cubicBezTo>
                  <a:pt x="85" y="359891"/>
                  <a:pt x="-106" y="334078"/>
                  <a:pt x="85" y="308265"/>
                </a:cubicBezTo>
                <a:cubicBezTo>
                  <a:pt x="561" y="255401"/>
                  <a:pt x="59997" y="198347"/>
                  <a:pt x="111813" y="197585"/>
                </a:cubicBezTo>
                <a:cubicBezTo>
                  <a:pt x="143055" y="197108"/>
                  <a:pt x="159152" y="207872"/>
                  <a:pt x="163915" y="240257"/>
                </a:cubicBezTo>
                <a:cubicBezTo>
                  <a:pt x="168963" y="274642"/>
                  <a:pt x="178107" y="308170"/>
                  <a:pt x="181631" y="343031"/>
                </a:cubicBezTo>
                <a:cubicBezTo>
                  <a:pt x="186870" y="394847"/>
                  <a:pt x="204205" y="401134"/>
                  <a:pt x="244020" y="369035"/>
                </a:cubicBezTo>
                <a:cubicBezTo>
                  <a:pt x="296217" y="327125"/>
                  <a:pt x="338127" y="274356"/>
                  <a:pt x="388419" y="230541"/>
                </a:cubicBezTo>
                <a:cubicBezTo>
                  <a:pt x="461666" y="166628"/>
                  <a:pt x="519769" y="87095"/>
                  <a:pt x="597778" y="28040"/>
                </a:cubicBezTo>
                <a:cubicBezTo>
                  <a:pt x="608065" y="20229"/>
                  <a:pt x="619400" y="13371"/>
                  <a:pt x="629782" y="6989"/>
                </a:cubicBezTo>
                <a:cubicBezTo>
                  <a:pt x="657119" y="-9775"/>
                  <a:pt x="676455" y="4894"/>
                  <a:pt x="680836" y="37374"/>
                </a:cubicBezTo>
                <a:cubicBezTo>
                  <a:pt x="689218" y="99668"/>
                  <a:pt x="655786" y="142816"/>
                  <a:pt x="617305" y="183678"/>
                </a:cubicBezTo>
                <a:cubicBezTo>
                  <a:pt x="551106" y="253782"/>
                  <a:pt x="485098" y="324077"/>
                  <a:pt x="417089" y="392466"/>
                </a:cubicBezTo>
                <a:cubicBezTo>
                  <a:pt x="350795" y="459141"/>
                  <a:pt x="290121" y="531531"/>
                  <a:pt x="215731" y="590015"/>
                </a:cubicBezTo>
                <a:cubicBezTo>
                  <a:pt x="193537" y="607445"/>
                  <a:pt x="170582" y="623447"/>
                  <a:pt x="144007" y="631258"/>
                </a:cubicBezTo>
                <a:cubicBezTo>
                  <a:pt x="126672" y="636401"/>
                  <a:pt x="108003" y="626019"/>
                  <a:pt x="93430" y="617828"/>
                </a:cubicBezTo>
                <a:cubicBezTo>
                  <a:pt x="51043" y="593729"/>
                  <a:pt x="19039" y="564773"/>
                  <a:pt x="13515" y="507528"/>
                </a:cubicBezTo>
                <a:cubicBezTo>
                  <a:pt x="9610" y="467237"/>
                  <a:pt x="7133" y="426089"/>
                  <a:pt x="85" y="384941"/>
                </a:cubicBezTo>
                <a:close/>
              </a:path>
            </a:pathLst>
          </a:custGeom>
          <a:solidFill>
            <a:srgbClr val="1A944C"/>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26" name="FB-BKG">
            <a:extLst>
              <a:ext uri="{FF2B5EF4-FFF2-40B4-BE49-F238E27FC236}">
                <a16:creationId xmlns:a16="http://schemas.microsoft.com/office/drawing/2014/main" id="{624C58BC-F87C-48E1-9326-A409AF79F0E2}"/>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668439" y="4342649"/>
            <a:ext cx="7553825" cy="1271711"/>
          </a:xfrm>
          <a:prstGeom prst="rect">
            <a:avLst/>
          </a:prstGeom>
          <a:effectLst>
            <a:outerShdw blurRad="50800" dist="38100" dir="2700000" algn="tl" rotWithShape="0">
              <a:prstClr val="black">
                <a:alpha val="40000"/>
              </a:prstClr>
            </a:outerShdw>
          </a:effectLst>
        </p:spPr>
      </p:pic>
      <p:sp>
        <p:nvSpPr>
          <p:cNvPr id="27" name="Non">
            <a:extLst>
              <a:ext uri="{FF2B5EF4-FFF2-40B4-BE49-F238E27FC236}">
                <a16:creationId xmlns:a16="http://schemas.microsoft.com/office/drawing/2014/main" id="{63FCEA33-55AC-45F6-9894-F8F9AB15756E}"/>
              </a:ext>
            </a:extLst>
          </p:cNvPr>
          <p:cNvSpPr/>
          <p:nvPr/>
        </p:nvSpPr>
        <p:spPr>
          <a:xfrm>
            <a:off x="982487" y="4255113"/>
            <a:ext cx="7312424" cy="141396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buClrTx/>
              <a:defRPr/>
            </a:pPr>
            <a:r>
              <a:rPr lang="fr-FR" sz="2800" kern="1200" dirty="0">
                <a:solidFill>
                  <a:srgbClr val="C00000"/>
                </a:solidFill>
                <a:latin typeface="ScolaScript_N" panose="00000400000000000000" pitchFamily="2" charset="0"/>
              </a:rPr>
              <a:t>Oups</a:t>
            </a:r>
            <a:r>
              <a:rPr lang="fr-FR" sz="2800" kern="1200" dirty="0">
                <a:solidFill>
                  <a:srgbClr val="002060"/>
                </a:solidFill>
                <a:latin typeface="ScolaScript_N" panose="00000400000000000000" pitchFamily="2" charset="0"/>
              </a:rPr>
              <a:t>! Karim a un frère. </a:t>
            </a:r>
          </a:p>
        </p:txBody>
      </p:sp>
      <p:sp>
        <p:nvSpPr>
          <p:cNvPr id="28" name="Bravo">
            <a:extLst>
              <a:ext uri="{FF2B5EF4-FFF2-40B4-BE49-F238E27FC236}">
                <a16:creationId xmlns:a16="http://schemas.microsoft.com/office/drawing/2014/main" id="{63F6CEE0-653C-4617-B586-FA966D5DA92D}"/>
              </a:ext>
            </a:extLst>
          </p:cNvPr>
          <p:cNvSpPr/>
          <p:nvPr/>
        </p:nvSpPr>
        <p:spPr>
          <a:xfrm>
            <a:off x="854652" y="4572114"/>
            <a:ext cx="7210304" cy="8646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buClrTx/>
              <a:defRPr/>
            </a:pPr>
            <a:r>
              <a:rPr lang="en-US" sz="2800" kern="1200" dirty="0">
                <a:solidFill>
                  <a:srgbClr val="C00000"/>
                </a:solidFill>
                <a:latin typeface="ScolaScript_N" panose="00000400000000000000" pitchFamily="2" charset="0"/>
              </a:rPr>
              <a:t>Bravo.</a:t>
            </a:r>
          </a:p>
        </p:txBody>
      </p:sp>
      <p:pic>
        <p:nvPicPr>
          <p:cNvPr id="4" name="Graphic 3">
            <a:extLst>
              <a:ext uri="{FF2B5EF4-FFF2-40B4-BE49-F238E27FC236}">
                <a16:creationId xmlns:a16="http://schemas.microsoft.com/office/drawing/2014/main" id="{CC184294-C31D-4363-94DA-D637BD8E35B9}"/>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9942653" y="4000432"/>
            <a:ext cx="2135234" cy="1920278"/>
          </a:xfrm>
          <a:prstGeom prst="rect">
            <a:avLst/>
          </a:prstGeom>
        </p:spPr>
      </p:pic>
      <p:sp>
        <p:nvSpPr>
          <p:cNvPr id="30" name="F">
            <a:extLst>
              <a:ext uri="{FF2B5EF4-FFF2-40B4-BE49-F238E27FC236}">
                <a16:creationId xmlns:a16="http://schemas.microsoft.com/office/drawing/2014/main" id="{DE1F1F6D-8DF2-4021-8EF2-BE36513E8E7F}"/>
              </a:ext>
            </a:extLst>
          </p:cNvPr>
          <p:cNvSpPr/>
          <p:nvPr/>
        </p:nvSpPr>
        <p:spPr>
          <a:xfrm>
            <a:off x="757084" y="2629199"/>
            <a:ext cx="517338" cy="709770"/>
          </a:xfrm>
          <a:custGeom>
            <a:avLst/>
            <a:gdLst>
              <a:gd name="connsiteX0" fmla="*/ 79438 w 540242"/>
              <a:gd name="connsiteY0" fmla="*/ 635718 h 635718"/>
              <a:gd name="connsiteX1" fmla="*/ 75342 w 540242"/>
              <a:gd name="connsiteY1" fmla="*/ 635337 h 635718"/>
              <a:gd name="connsiteX2" fmla="*/ 1809 w 540242"/>
              <a:gd name="connsiteY2" fmla="*/ 574187 h 635718"/>
              <a:gd name="connsiteX3" fmla="*/ 856 w 540242"/>
              <a:gd name="connsiteY3" fmla="*/ 559233 h 635718"/>
              <a:gd name="connsiteX4" fmla="*/ 23431 w 540242"/>
              <a:gd name="connsiteY4" fmla="*/ 466364 h 635718"/>
              <a:gd name="connsiteX5" fmla="*/ 138302 w 540242"/>
              <a:gd name="connsiteY5" fmla="*/ 339110 h 635718"/>
              <a:gd name="connsiteX6" fmla="*/ 139445 w 540242"/>
              <a:gd name="connsiteY6" fmla="*/ 301772 h 635718"/>
              <a:gd name="connsiteX7" fmla="*/ 72770 w 540242"/>
              <a:gd name="connsiteY7" fmla="*/ 156039 h 635718"/>
              <a:gd name="connsiteX8" fmla="*/ 52577 w 540242"/>
              <a:gd name="connsiteY8" fmla="*/ 95841 h 635718"/>
              <a:gd name="connsiteX9" fmla="*/ 91725 w 540242"/>
              <a:gd name="connsiteY9" fmla="*/ 63456 h 635718"/>
              <a:gd name="connsiteX10" fmla="*/ 116204 w 540242"/>
              <a:gd name="connsiteY10" fmla="*/ 47073 h 635718"/>
              <a:gd name="connsiteX11" fmla="*/ 146208 w 540242"/>
              <a:gd name="connsiteY11" fmla="*/ 44597 h 635718"/>
              <a:gd name="connsiteX12" fmla="*/ 212502 w 540242"/>
              <a:gd name="connsiteY12" fmla="*/ 138228 h 635718"/>
              <a:gd name="connsiteX13" fmla="*/ 239172 w 540242"/>
              <a:gd name="connsiteY13" fmla="*/ 181662 h 635718"/>
              <a:gd name="connsiteX14" fmla="*/ 274129 w 540242"/>
              <a:gd name="connsiteY14" fmla="*/ 185853 h 635718"/>
              <a:gd name="connsiteX15" fmla="*/ 447484 w 540242"/>
              <a:gd name="connsiteY15" fmla="*/ 11926 h 635718"/>
              <a:gd name="connsiteX16" fmla="*/ 500252 w 540242"/>
              <a:gd name="connsiteY16" fmla="*/ 28214 h 635718"/>
              <a:gd name="connsiteX17" fmla="*/ 519112 w 540242"/>
              <a:gd name="connsiteY17" fmla="*/ 51169 h 635718"/>
              <a:gd name="connsiteX18" fmla="*/ 532161 w 540242"/>
              <a:gd name="connsiteY18" fmla="*/ 90888 h 635718"/>
              <a:gd name="connsiteX19" fmla="*/ 427100 w 540242"/>
              <a:gd name="connsiteY19" fmla="*/ 210903 h 635718"/>
              <a:gd name="connsiteX20" fmla="*/ 348900 w 540242"/>
              <a:gd name="connsiteY20" fmla="*/ 300820 h 635718"/>
              <a:gd name="connsiteX21" fmla="*/ 352329 w 540242"/>
              <a:gd name="connsiteY21" fmla="*/ 344158 h 635718"/>
              <a:gd name="connsiteX22" fmla="*/ 447103 w 540242"/>
              <a:gd name="connsiteY22" fmla="*/ 457315 h 635718"/>
              <a:gd name="connsiteX23" fmla="*/ 443769 w 540242"/>
              <a:gd name="connsiteY23" fmla="*/ 523323 h 635718"/>
              <a:gd name="connsiteX24" fmla="*/ 410717 w 540242"/>
              <a:gd name="connsiteY24" fmla="*/ 564281 h 635718"/>
              <a:gd name="connsiteX25" fmla="*/ 382714 w 540242"/>
              <a:gd name="connsiteY25" fmla="*/ 573139 h 635718"/>
              <a:gd name="connsiteX26" fmla="*/ 346042 w 540242"/>
              <a:gd name="connsiteY26" fmla="*/ 580378 h 635718"/>
              <a:gd name="connsiteX27" fmla="*/ 321182 w 540242"/>
              <a:gd name="connsiteY27" fmla="*/ 580378 h 635718"/>
              <a:gd name="connsiteX28" fmla="*/ 252221 w 540242"/>
              <a:gd name="connsiteY28" fmla="*/ 488271 h 635718"/>
              <a:gd name="connsiteX29" fmla="*/ 235552 w 540242"/>
              <a:gd name="connsiteY29" fmla="*/ 463888 h 635718"/>
              <a:gd name="connsiteX30" fmla="*/ 217264 w 540242"/>
              <a:gd name="connsiteY30" fmla="*/ 463792 h 635718"/>
              <a:gd name="connsiteX31" fmla="*/ 100774 w 540242"/>
              <a:gd name="connsiteY31" fmla="*/ 622288 h 635718"/>
              <a:gd name="connsiteX32" fmla="*/ 79438 w 540242"/>
              <a:gd name="connsiteY32" fmla="*/ 635718 h 635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40242" h="635718">
                <a:moveTo>
                  <a:pt x="79438" y="635718"/>
                </a:moveTo>
                <a:cubicBezTo>
                  <a:pt x="77342" y="635528"/>
                  <a:pt x="75628" y="635814"/>
                  <a:pt x="75342" y="635337"/>
                </a:cubicBezTo>
                <a:cubicBezTo>
                  <a:pt x="59626" y="604286"/>
                  <a:pt x="13239" y="610096"/>
                  <a:pt x="1809" y="574187"/>
                </a:cubicBezTo>
                <a:cubicBezTo>
                  <a:pt x="285" y="569520"/>
                  <a:pt x="-858" y="563424"/>
                  <a:pt x="856" y="559233"/>
                </a:cubicBezTo>
                <a:cubicBezTo>
                  <a:pt x="12858" y="529801"/>
                  <a:pt x="-10193" y="495511"/>
                  <a:pt x="23431" y="466364"/>
                </a:cubicBezTo>
                <a:cubicBezTo>
                  <a:pt x="66388" y="429312"/>
                  <a:pt x="100583" y="382163"/>
                  <a:pt x="138302" y="339110"/>
                </a:cubicBezTo>
                <a:cubicBezTo>
                  <a:pt x="148589" y="327299"/>
                  <a:pt x="146113" y="314154"/>
                  <a:pt x="139445" y="301772"/>
                </a:cubicBezTo>
                <a:cubicBezTo>
                  <a:pt x="113918" y="254718"/>
                  <a:pt x="93535" y="205284"/>
                  <a:pt x="72770" y="156039"/>
                </a:cubicBezTo>
                <a:cubicBezTo>
                  <a:pt x="64579" y="136608"/>
                  <a:pt x="62959" y="115368"/>
                  <a:pt x="52577" y="95841"/>
                </a:cubicBezTo>
                <a:cubicBezTo>
                  <a:pt x="44005" y="79744"/>
                  <a:pt x="72961" y="56598"/>
                  <a:pt x="91725" y="63456"/>
                </a:cubicBezTo>
                <a:cubicBezTo>
                  <a:pt x="108108" y="69457"/>
                  <a:pt x="112108" y="54693"/>
                  <a:pt x="116204" y="47073"/>
                </a:cubicBezTo>
                <a:cubicBezTo>
                  <a:pt x="126396" y="28309"/>
                  <a:pt x="131635" y="29071"/>
                  <a:pt x="146208" y="44597"/>
                </a:cubicBezTo>
                <a:cubicBezTo>
                  <a:pt x="172687" y="72981"/>
                  <a:pt x="191547" y="106319"/>
                  <a:pt x="212502" y="138228"/>
                </a:cubicBezTo>
                <a:cubicBezTo>
                  <a:pt x="221646" y="152134"/>
                  <a:pt x="232600" y="165088"/>
                  <a:pt x="239172" y="181662"/>
                </a:cubicBezTo>
                <a:cubicBezTo>
                  <a:pt x="244411" y="194997"/>
                  <a:pt x="258412" y="205665"/>
                  <a:pt x="274129" y="185853"/>
                </a:cubicBezTo>
                <a:cubicBezTo>
                  <a:pt x="325468" y="121559"/>
                  <a:pt x="386143" y="66409"/>
                  <a:pt x="447484" y="11926"/>
                </a:cubicBezTo>
                <a:cubicBezTo>
                  <a:pt x="470534" y="-8553"/>
                  <a:pt x="493394" y="-2361"/>
                  <a:pt x="500252" y="28214"/>
                </a:cubicBezTo>
                <a:cubicBezTo>
                  <a:pt x="503110" y="40977"/>
                  <a:pt x="506729" y="45549"/>
                  <a:pt x="519112" y="51169"/>
                </a:cubicBezTo>
                <a:cubicBezTo>
                  <a:pt x="532542" y="57265"/>
                  <a:pt x="551116" y="64790"/>
                  <a:pt x="532161" y="90888"/>
                </a:cubicBezTo>
                <a:cubicBezTo>
                  <a:pt x="500633" y="134322"/>
                  <a:pt x="459295" y="168327"/>
                  <a:pt x="427100" y="210903"/>
                </a:cubicBezTo>
                <a:cubicBezTo>
                  <a:pt x="403192" y="242526"/>
                  <a:pt x="374808" y="270625"/>
                  <a:pt x="348900" y="300820"/>
                </a:cubicBezTo>
                <a:cubicBezTo>
                  <a:pt x="335946" y="315869"/>
                  <a:pt x="339565" y="329585"/>
                  <a:pt x="352329" y="344158"/>
                </a:cubicBezTo>
                <a:cubicBezTo>
                  <a:pt x="384619" y="381306"/>
                  <a:pt x="415765" y="419406"/>
                  <a:pt x="447103" y="457315"/>
                </a:cubicBezTo>
                <a:cubicBezTo>
                  <a:pt x="468724" y="483414"/>
                  <a:pt x="468915" y="499035"/>
                  <a:pt x="443769" y="523323"/>
                </a:cubicBezTo>
                <a:cubicBezTo>
                  <a:pt x="430815" y="535801"/>
                  <a:pt x="417289" y="546660"/>
                  <a:pt x="410717" y="564281"/>
                </a:cubicBezTo>
                <a:cubicBezTo>
                  <a:pt x="405574" y="578188"/>
                  <a:pt x="391762" y="578569"/>
                  <a:pt x="382714" y="573139"/>
                </a:cubicBezTo>
                <a:cubicBezTo>
                  <a:pt x="366807" y="563710"/>
                  <a:pt x="354901" y="569329"/>
                  <a:pt x="346042" y="580378"/>
                </a:cubicBezTo>
                <a:cubicBezTo>
                  <a:pt x="335946" y="592951"/>
                  <a:pt x="332517" y="591237"/>
                  <a:pt x="321182" y="580378"/>
                </a:cubicBezTo>
                <a:cubicBezTo>
                  <a:pt x="292703" y="553327"/>
                  <a:pt x="273653" y="520085"/>
                  <a:pt x="252221" y="488271"/>
                </a:cubicBezTo>
                <a:cubicBezTo>
                  <a:pt x="246697" y="480080"/>
                  <a:pt x="240220" y="472555"/>
                  <a:pt x="235552" y="463888"/>
                </a:cubicBezTo>
                <a:cubicBezTo>
                  <a:pt x="228790" y="451410"/>
                  <a:pt x="226123" y="451410"/>
                  <a:pt x="217264" y="463792"/>
                </a:cubicBezTo>
                <a:cubicBezTo>
                  <a:pt x="179260" y="517227"/>
                  <a:pt x="139255" y="569234"/>
                  <a:pt x="100774" y="622288"/>
                </a:cubicBezTo>
                <a:cubicBezTo>
                  <a:pt x="94678" y="630766"/>
                  <a:pt x="86962" y="633242"/>
                  <a:pt x="79438" y="635718"/>
                </a:cubicBezTo>
                <a:close/>
              </a:path>
            </a:pathLst>
          </a:custGeom>
          <a:solidFill>
            <a:srgbClr val="E3272E"/>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24" name="Picture 23" descr="C:\Users\Buscube HP\AppData\Local\Microsoft\Windows\INetCache\Content.Word\Word Template-08.jpg"/>
          <p:cNvPicPr/>
          <p:nvPr/>
        </p:nvPicPr>
        <p:blipFill rotWithShape="1">
          <a:blip r:embed="rId18" cstate="print">
            <a:extLst>
              <a:ext uri="{28A0092B-C50C-407E-A947-70E740481C1C}">
                <a14:useLocalDpi xmlns:a14="http://schemas.microsoft.com/office/drawing/2010/main" val="0"/>
              </a:ext>
            </a:extLst>
          </a:blip>
          <a:srcRect r="88563"/>
          <a:stretch/>
        </p:blipFill>
        <p:spPr bwMode="auto">
          <a:xfrm>
            <a:off x="11410950" y="6149995"/>
            <a:ext cx="781050" cy="487680"/>
          </a:xfrm>
          <a:prstGeom prst="rect">
            <a:avLst/>
          </a:prstGeom>
          <a:noFill/>
          <a:ln>
            <a:noFill/>
          </a:ln>
          <a:extLst>
            <a:ext uri="{53640926-AAD7-44D8-BBD7-CCE9431645EC}">
              <a14:shadowObscured xmlns:a14="http://schemas.microsoft.com/office/drawing/2010/main"/>
            </a:ext>
          </a:extLst>
        </p:spPr>
      </p:pic>
    </p:spTree>
    <p:custDataLst>
      <p:tags r:id="rId1"/>
    </p:custDataLst>
    <p:extLst>
      <p:ext uri="{BB962C8B-B14F-4D97-AF65-F5344CB8AC3E}">
        <p14:creationId xmlns:p14="http://schemas.microsoft.com/office/powerpoint/2010/main" val="20303442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2" nodeType="withEffect">
                                  <p:stCondLst>
                                    <p:cond delay="0"/>
                                  </p:stCondLst>
                                  <p:childTnLst>
                                    <p:set>
                                      <p:cBhvr>
                                        <p:cTn id="6" dur="1" fill="hold">
                                          <p:stCondLst>
                                            <p:cond delay="0"/>
                                          </p:stCondLst>
                                        </p:cTn>
                                        <p:tgtEl>
                                          <p:spTgt spid="25"/>
                                        </p:tgtEl>
                                        <p:attrNameLst>
                                          <p:attrName>style.visibility</p:attrName>
                                        </p:attrNameLst>
                                      </p:cBhvr>
                                      <p:to>
                                        <p:strVal val="hidden"/>
                                      </p:to>
                                    </p:set>
                                  </p:childTnLst>
                                </p:cTn>
                              </p:par>
                              <p:par>
                                <p:cTn id="7" presetID="1" presetClass="exit" presetSubtype="0" fill="hold" grpId="2" nodeType="withEffect">
                                  <p:stCondLst>
                                    <p:cond delay="0"/>
                                  </p:stCondLst>
                                  <p:childTnLst>
                                    <p:set>
                                      <p:cBhvr>
                                        <p:cTn id="8" dur="1" fill="hold">
                                          <p:stCondLst>
                                            <p:cond delay="0"/>
                                          </p:stCondLst>
                                        </p:cTn>
                                        <p:tgtEl>
                                          <p:spTgt spid="28"/>
                                        </p:tgtEl>
                                        <p:attrNameLst>
                                          <p:attrName>style.visibility</p:attrName>
                                        </p:attrNameLst>
                                      </p:cBhvr>
                                      <p:to>
                                        <p:strVal val="hidden"/>
                                      </p:to>
                                    </p:set>
                                  </p:childTnLst>
                                </p:cTn>
                              </p:par>
                              <p:par>
                                <p:cTn id="9" presetID="1" presetClass="entr" presetSubtype="0"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childTnLst>
                                </p:cTn>
                              </p:par>
                              <p:par>
                                <p:cTn id="11" presetID="1" presetClass="exit" presetSubtype="0" fill="hold" grpId="1" nodeType="withEffect">
                                  <p:stCondLst>
                                    <p:cond delay="0"/>
                                  </p:stCondLst>
                                  <p:childTnLst>
                                    <p:set>
                                      <p:cBhvr>
                                        <p:cTn id="12" dur="1" fill="hold">
                                          <p:stCondLst>
                                            <p:cond delay="0"/>
                                          </p:stCondLst>
                                        </p:cTn>
                                        <p:tgtEl>
                                          <p:spTgt spid="3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3" restart="whenNotActive" fill="hold" evtFilter="cancelBubble" nodeType="interactiveSeq">
                <p:stCondLst>
                  <p:cond evt="onClick" delay="0">
                    <p:tgtEl>
                      <p:spTgt spid="22"/>
                    </p:tgtEl>
                  </p:cond>
                </p:stCondLst>
                <p:endSync evt="end" delay="0">
                  <p:rtn val="all"/>
                </p:endSync>
                <p:childTnLst>
                  <p:par>
                    <p:cTn id="14" fill="hold">
                      <p:stCondLst>
                        <p:cond delay="0"/>
                      </p:stCondLst>
                      <p:childTnLst>
                        <p:par>
                          <p:cTn id="15" fill="hold">
                            <p:stCondLst>
                              <p:cond delay="0"/>
                            </p:stCondLst>
                            <p:childTnLst>
                              <p:par>
                                <p:cTn id="16" presetID="1" presetClass="entr" presetSubtype="0" fill="hold" grpId="0" nodeType="withEffect">
                                  <p:stCondLst>
                                    <p:cond delay="0"/>
                                  </p:stCondLst>
                                  <p:childTnLst>
                                    <p:set>
                                      <p:cBhvr>
                                        <p:cTn id="17" dur="1" fill="hold">
                                          <p:stCondLst>
                                            <p:cond delay="0"/>
                                          </p:stCondLst>
                                        </p:cTn>
                                        <p:tgtEl>
                                          <p:spTgt spid="27"/>
                                        </p:tgtEl>
                                        <p:attrNameLst>
                                          <p:attrName>style.visibility</p:attrName>
                                        </p:attrNameLst>
                                      </p:cBhvr>
                                      <p:to>
                                        <p:strVal val="visible"/>
                                      </p:to>
                                    </p:set>
                                  </p:childTnLst>
                                </p:cTn>
                              </p:par>
                              <p:par>
                                <p:cTn id="18" presetID="1" presetClass="exit" presetSubtype="0" fill="hold" grpId="1" nodeType="withEffect">
                                  <p:stCondLst>
                                    <p:cond delay="0"/>
                                  </p:stCondLst>
                                  <p:childTnLst>
                                    <p:set>
                                      <p:cBhvr>
                                        <p:cTn id="19" dur="1" fill="hold">
                                          <p:stCondLst>
                                            <p:cond delay="0"/>
                                          </p:stCondLst>
                                        </p:cTn>
                                        <p:tgtEl>
                                          <p:spTgt spid="25"/>
                                        </p:tgtEl>
                                        <p:attrNameLst>
                                          <p:attrName>style.visibility</p:attrName>
                                        </p:attrNameLst>
                                      </p:cBhvr>
                                      <p:to>
                                        <p:strVal val="hidden"/>
                                      </p:to>
                                    </p:set>
                                  </p:childTnLst>
                                </p:cTn>
                              </p:par>
                              <p:par>
                                <p:cTn id="20" presetID="1" presetClass="exit" presetSubtype="0" fill="hold" grpId="1" nodeType="withEffect">
                                  <p:stCondLst>
                                    <p:cond delay="0"/>
                                  </p:stCondLst>
                                  <p:childTnLst>
                                    <p:set>
                                      <p:cBhvr>
                                        <p:cTn id="21" dur="1" fill="hold">
                                          <p:stCondLst>
                                            <p:cond delay="0"/>
                                          </p:stCondLst>
                                        </p:cTn>
                                        <p:tgtEl>
                                          <p:spTgt spid="28"/>
                                        </p:tgtEl>
                                        <p:attrNameLst>
                                          <p:attrName>style.visibility</p:attrName>
                                        </p:attrNameLst>
                                      </p:cBhvr>
                                      <p:to>
                                        <p:strVal val="hidden"/>
                                      </p:to>
                                    </p:set>
                                  </p:childTnLst>
                                </p:cTn>
                              </p:par>
                            </p:childTnLst>
                          </p:cTn>
                        </p:par>
                      </p:childTnLst>
                    </p:cTn>
                  </p:par>
                </p:childTnLst>
              </p:cTn>
              <p:nextCondLst>
                <p:cond evt="onClick" delay="0">
                  <p:tgtEl>
                    <p:spTgt spid="22"/>
                  </p:tgtEl>
                </p:cond>
              </p:nextCondLst>
            </p:seq>
            <p:seq concurrent="1" nextAc="seek">
              <p:cTn id="22" restart="whenNotActive" fill="hold" evtFilter="cancelBubble" nodeType="interactiveSeq">
                <p:stCondLst>
                  <p:cond evt="onClick" delay="0">
                    <p:tgtEl>
                      <p:spTgt spid="23"/>
                    </p:tgtEl>
                  </p:cond>
                </p:stCondLst>
                <p:endSync evt="end" delay="0">
                  <p:rtn val="all"/>
                </p:endSync>
                <p:childTnLst>
                  <p:par>
                    <p:cTn id="23" fill="hold">
                      <p:stCondLst>
                        <p:cond delay="0"/>
                      </p:stCondLst>
                      <p:childTnLst>
                        <p:par>
                          <p:cTn id="24" fill="hold">
                            <p:stCondLst>
                              <p:cond delay="0"/>
                            </p:stCondLst>
                            <p:childTnLst>
                              <p:par>
                                <p:cTn id="25" presetID="1" presetClass="exit" presetSubtype="0" fill="hold" grpId="1" nodeType="withEffect">
                                  <p:stCondLst>
                                    <p:cond delay="0"/>
                                  </p:stCondLst>
                                  <p:childTnLst>
                                    <p:set>
                                      <p:cBhvr>
                                        <p:cTn id="26" dur="1" fill="hold">
                                          <p:stCondLst>
                                            <p:cond delay="0"/>
                                          </p:stCondLst>
                                        </p:cTn>
                                        <p:tgtEl>
                                          <p:spTgt spid="27"/>
                                        </p:tgtEl>
                                        <p:attrNameLst>
                                          <p:attrName>style.visibility</p:attrName>
                                        </p:attrNameLst>
                                      </p:cBhvr>
                                      <p:to>
                                        <p:strVal val="hidden"/>
                                      </p:to>
                                    </p:set>
                                  </p:childTnLst>
                                </p:cTn>
                              </p:par>
                              <p:par>
                                <p:cTn id="27" presetID="1" presetClass="entr" presetSubtype="0" fill="hold" grpId="0" nodeType="withEffect">
                                  <p:stCondLst>
                                    <p:cond delay="0"/>
                                  </p:stCondLst>
                                  <p:childTnLst>
                                    <p:set>
                                      <p:cBhvr>
                                        <p:cTn id="28" dur="1" fill="hold">
                                          <p:stCondLst>
                                            <p:cond delay="0"/>
                                          </p:stCondLst>
                                        </p:cTn>
                                        <p:tgtEl>
                                          <p:spTgt spid="25"/>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8"/>
                                        </p:tgtEl>
                                        <p:attrNameLst>
                                          <p:attrName>style.visibility</p:attrName>
                                        </p:attrNameLst>
                                      </p:cBhvr>
                                      <p:to>
                                        <p:strVal val="visible"/>
                                      </p:to>
                                    </p:set>
                                  </p:childTnLst>
                                  <p:subTnLst>
                                    <p:audio>
                                      <p:cMediaNode>
                                        <p:cTn display="0" masterRel="sameClick">
                                          <p:stCondLst>
                                            <p:cond evt="begin" delay="0">
                                              <p:tn val="29"/>
                                            </p:cond>
                                          </p:stCondLst>
                                          <p:endCondLst>
                                            <p:cond evt="onStopAudio" delay="0">
                                              <p:tgtEl>
                                                <p:sldTgt/>
                                              </p:tgtEl>
                                            </p:cond>
                                          </p:endCondLst>
                                        </p:cTn>
                                        <p:tgtEl>
                                          <p:sndTgt r:embed="rId4" name="applause.wav"/>
                                        </p:tgtEl>
                                      </p:cMediaNode>
                                    </p:audio>
                                  </p:subTnLst>
                                </p:cTn>
                              </p:par>
                            </p:childTnLst>
                          </p:cTn>
                        </p:par>
                      </p:childTnLst>
                    </p:cTn>
                  </p:par>
                </p:childTnLst>
              </p:cTn>
              <p:nextCondLst>
                <p:cond evt="onClick" delay="0">
                  <p:tgtEl>
                    <p:spTgt spid="23"/>
                  </p:tgtEl>
                </p:cond>
              </p:nextCondLst>
            </p:seq>
          </p:childTnLst>
        </p:cTn>
      </p:par>
    </p:tnLst>
    <p:bldLst>
      <p:bldP spid="25" grpId="0" animBg="1"/>
      <p:bldP spid="25" grpId="1" animBg="1"/>
      <p:bldP spid="25" grpId="2" animBg="1"/>
      <p:bldP spid="27" grpId="0"/>
      <p:bldP spid="27" grpId="1"/>
      <p:bldP spid="28" grpId="0"/>
      <p:bldP spid="28" grpId="1"/>
      <p:bldP spid="28" grpId="2"/>
      <p:bldP spid="30" grpId="0" animBg="1"/>
      <p:bldP spid="30"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9D8CF09C-E9D5-414C-B1B5-24C7E2FA1463}"/>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l="2821" r="3767" b="8638"/>
          <a:stretch/>
        </p:blipFill>
        <p:spPr>
          <a:xfrm>
            <a:off x="-1" y="592393"/>
            <a:ext cx="12192001" cy="6265607"/>
          </a:xfrm>
          <a:prstGeom prst="rect">
            <a:avLst/>
          </a:prstGeom>
        </p:spPr>
      </p:pic>
      <p:pic>
        <p:nvPicPr>
          <p:cNvPr id="3" name="Graphic 2">
            <a:extLst>
              <a:ext uri="{FF2B5EF4-FFF2-40B4-BE49-F238E27FC236}">
                <a16:creationId xmlns:a16="http://schemas.microsoft.com/office/drawing/2014/main" id="{C0CAD45B-F843-4868-8BEB-2A05CC39256F}"/>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4014009" y="2349760"/>
            <a:ext cx="4163981" cy="3915847"/>
          </a:xfrm>
          <a:prstGeom prst="rect">
            <a:avLst/>
          </a:prstGeom>
          <a:effectLst>
            <a:outerShdw blurRad="76200" dir="13500000" sy="23000" kx="1200000" algn="br" rotWithShape="0">
              <a:prstClr val="black">
                <a:alpha val="20000"/>
              </a:prstClr>
            </a:outerShdw>
          </a:effectLst>
        </p:spPr>
      </p:pic>
      <p:sp>
        <p:nvSpPr>
          <p:cNvPr id="6" name="TextBox 5">
            <a:extLst>
              <a:ext uri="{FF2B5EF4-FFF2-40B4-BE49-F238E27FC236}">
                <a16:creationId xmlns:a16="http://schemas.microsoft.com/office/drawing/2014/main" id="{19C203F2-6463-4C27-95AB-506A43A8E5C2}"/>
              </a:ext>
            </a:extLst>
          </p:cNvPr>
          <p:cNvSpPr txBox="1"/>
          <p:nvPr/>
        </p:nvSpPr>
        <p:spPr>
          <a:xfrm>
            <a:off x="0" y="549807"/>
            <a:ext cx="12192000" cy="584775"/>
          </a:xfrm>
          <a:prstGeom prst="rect">
            <a:avLst/>
          </a:prstGeom>
          <a:solidFill>
            <a:srgbClr val="A1C4E3"/>
          </a:solidFill>
        </p:spPr>
        <p:txBody>
          <a:bodyPr wrap="square" lIns="91440" tIns="45720" rIns="91440" bIns="45720" rtlCol="0" anchor="t">
            <a:spAutoFit/>
          </a:bodyPr>
          <a:lstStyle>
            <a:defPPr marR="0" lvl="0" algn="l" rtl="0">
              <a:lnSpc>
                <a:spcPct val="100000"/>
              </a:lnSpc>
              <a:spcBef>
                <a:spcPts val="0"/>
              </a:spcBef>
              <a:spcAft>
                <a:spcPts val="0"/>
              </a:spcAft>
              <a:defRPr/>
            </a:defPPr>
            <a:lvl2pPr marL="457200" indent="0" defTabSz="914400" eaLnBrk="1" fontAlgn="auto" latinLnBrk="0" hangingPunct="1">
              <a:buSzTx/>
              <a:buNone/>
              <a:tabLst/>
              <a:defRPr kumimoji="0" sz="3200" b="1" kern="0" spc="0" normalizeH="0" baseline="0">
                <a:ln>
                  <a:noFill/>
                </a:ln>
                <a:solidFill>
                  <a:srgbClr val="002060"/>
                </a:solidFill>
                <a:effectLst/>
                <a:uLnTx/>
                <a:uFillTx/>
                <a:latin typeface="ScolaScript_N" panose="00000400000000000000" pitchFamily="2" charset="0"/>
                <a:ea typeface="+mn-ea"/>
              </a:defRPr>
            </a:lvl2pPr>
          </a:lstStyle>
          <a:p>
            <a:pPr lvl="1"/>
            <a:r>
              <a:rPr lang="fr-FR" dirty="0"/>
              <a:t>Questions/réponses</a:t>
            </a:r>
          </a:p>
        </p:txBody>
      </p:sp>
      <p:pic>
        <p:nvPicPr>
          <p:cNvPr id="5" name="Picture 4" descr="C:\Users\Buscube HP\AppData\Local\Microsoft\Windows\INetCache\Content.Word\Word Template-08.jpg"/>
          <p:cNvPicPr/>
          <p:nvPr/>
        </p:nvPicPr>
        <p:blipFill rotWithShape="1">
          <a:blip r:embed="rId8" cstate="print">
            <a:extLst>
              <a:ext uri="{28A0092B-C50C-407E-A947-70E740481C1C}">
                <a14:useLocalDpi xmlns:a14="http://schemas.microsoft.com/office/drawing/2010/main" val="0"/>
              </a:ext>
            </a:extLst>
          </a:blip>
          <a:srcRect r="88563"/>
          <a:stretch/>
        </p:blipFill>
        <p:spPr bwMode="auto">
          <a:xfrm>
            <a:off x="11353800" y="6208803"/>
            <a:ext cx="781050" cy="487680"/>
          </a:xfrm>
          <a:prstGeom prst="rect">
            <a:avLst/>
          </a:prstGeom>
          <a:noFill/>
          <a:ln>
            <a:noFill/>
          </a:ln>
          <a:extLst>
            <a:ext uri="{53640926-AAD7-44D8-BBD7-CCE9431645EC}">
              <a14:shadowObscured xmlns:a14="http://schemas.microsoft.com/office/drawing/2010/main"/>
            </a:ext>
          </a:extLst>
        </p:spPr>
      </p:pic>
    </p:spTree>
    <p:custDataLst>
      <p:tags r:id="rId1"/>
    </p:custDataLst>
    <p:extLst>
      <p:ext uri="{BB962C8B-B14F-4D97-AF65-F5344CB8AC3E}">
        <p14:creationId xmlns:p14="http://schemas.microsoft.com/office/powerpoint/2010/main" val="1012707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74"/>
        <p:cNvGrpSpPr/>
        <p:nvPr/>
      </p:nvGrpSpPr>
      <p:grpSpPr>
        <a:xfrm>
          <a:off x="0" y="0"/>
          <a:ext cx="0" cy="0"/>
          <a:chOff x="0" y="0"/>
          <a:chExt cx="0" cy="0"/>
        </a:xfrm>
      </p:grpSpPr>
      <p:pic>
        <p:nvPicPr>
          <p:cNvPr id="5" name="Graphic 4">
            <a:extLst>
              <a:ext uri="{FF2B5EF4-FFF2-40B4-BE49-F238E27FC236}">
                <a16:creationId xmlns:a16="http://schemas.microsoft.com/office/drawing/2014/main" id="{04127723-AF30-42C4-BE8C-119C33DB5B1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571541" y="471846"/>
            <a:ext cx="5335833" cy="4046107"/>
          </a:xfrm>
          <a:prstGeom prst="rect">
            <a:avLst/>
          </a:prstGeom>
        </p:spPr>
      </p:pic>
      <p:sp>
        <p:nvSpPr>
          <p:cNvPr id="6" name="Rectangle 16">
            <a:extLst>
              <a:ext uri="{FF2B5EF4-FFF2-40B4-BE49-F238E27FC236}">
                <a16:creationId xmlns:a16="http://schemas.microsoft.com/office/drawing/2014/main" id="{577D348B-5140-4A10-86A5-B54309BBC6F8}"/>
              </a:ext>
            </a:extLst>
          </p:cNvPr>
          <p:cNvSpPr>
            <a:spLocks noChangeArrowheads="1"/>
          </p:cNvSpPr>
          <p:nvPr/>
        </p:nvSpPr>
        <p:spPr bwMode="gray">
          <a:xfrm>
            <a:off x="1024126" y="4517953"/>
            <a:ext cx="10142998" cy="1749339"/>
          </a:xfrm>
          <a:prstGeom prst="rect">
            <a:avLst/>
          </a:prstGeom>
          <a:solidFill>
            <a:srgbClr val="578CC3"/>
          </a:solidFill>
          <a:ln w="9525">
            <a:solidFill>
              <a:srgbClr val="5AA2AE">
                <a:lumMod val="40000"/>
                <a:lumOff val="60000"/>
              </a:srgbClr>
            </a:solidFill>
            <a:miter lim="800000"/>
            <a:headEnd/>
            <a:tailEnd/>
          </a:ln>
          <a:effectLst>
            <a:outerShdw blurRad="63500" dist="38099" dir="2700000" algn="ctr" rotWithShape="0">
              <a:srgbClr val="000000">
                <a:alpha val="74998"/>
              </a:srgbClr>
            </a:outerShdw>
          </a:effectLst>
        </p:spPr>
        <p:txBody>
          <a:bodyPr lIns="72000" tIns="36000" rIns="72000" bIns="36000" anchor="ct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dirty="0">
                <a:ln>
                  <a:noFill/>
                </a:ln>
                <a:solidFill>
                  <a:srgbClr val="FFFFFF"/>
                </a:solidFill>
                <a:effectLst/>
                <a:uLnTx/>
                <a:uFillTx/>
                <a:latin typeface="ScolaScript_N" panose="00000400000000000000" pitchFamily="2" charset="0"/>
                <a:ea typeface="+mn-ea"/>
              </a:rPr>
              <a:t>Compréhension de l’oral</a:t>
            </a:r>
            <a:endParaRPr kumimoji="0" lang="en-US" sz="4800" b="0" i="0" u="none" strike="noStrike" kern="1200" cap="none" spc="0" normalizeH="0" baseline="0" noProof="0" dirty="0">
              <a:ln>
                <a:noFill/>
              </a:ln>
              <a:solidFill>
                <a:srgbClr val="FFFFFF"/>
              </a:solidFill>
              <a:effectLst/>
              <a:uLnTx/>
              <a:uFillTx/>
              <a:latin typeface="ScolaScript_N" panose="00000400000000000000" pitchFamily="2" charset="0"/>
              <a:ea typeface="+mn-ea"/>
            </a:endParaRPr>
          </a:p>
        </p:txBody>
      </p:sp>
      <p:pic>
        <p:nvPicPr>
          <p:cNvPr id="4" name="Picture 3" descr="C:\Users\Buscube HP\AppData\Local\Microsoft\Windows\INetCache\Content.Word\Word Template-08.jpg"/>
          <p:cNvPicPr/>
          <p:nvPr/>
        </p:nvPicPr>
        <p:blipFill rotWithShape="1">
          <a:blip r:embed="rId6" cstate="print">
            <a:extLst>
              <a:ext uri="{28A0092B-C50C-407E-A947-70E740481C1C}">
                <a14:useLocalDpi xmlns:a14="http://schemas.microsoft.com/office/drawing/2010/main" val="0"/>
              </a:ext>
            </a:extLst>
          </a:blip>
          <a:srcRect r="88563"/>
          <a:stretch/>
        </p:blipFill>
        <p:spPr bwMode="auto">
          <a:xfrm>
            <a:off x="11353800" y="6023452"/>
            <a:ext cx="781050" cy="487680"/>
          </a:xfrm>
          <a:prstGeom prst="rect">
            <a:avLst/>
          </a:prstGeom>
          <a:noFill/>
          <a:ln>
            <a:noFill/>
          </a:ln>
          <a:extLst>
            <a:ext uri="{53640926-AAD7-44D8-BBD7-CCE9431645EC}">
              <a14:shadowObscured xmlns:a14="http://schemas.microsoft.com/office/drawing/2010/main"/>
            </a:ext>
          </a:extLst>
        </p:spPr>
      </p:pic>
    </p:spTree>
    <p:custDataLst>
      <p:tags r:id="rId1"/>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DD697D47-0FAF-4B5D-9E86-C07B5DA412E5}"/>
              </a:ext>
            </a:extLst>
          </p:cNvPr>
          <p:cNvGrpSpPr/>
          <p:nvPr/>
        </p:nvGrpSpPr>
        <p:grpSpPr>
          <a:xfrm>
            <a:off x="0" y="933451"/>
            <a:ext cx="12192000" cy="5924550"/>
            <a:chOff x="-1" y="1731081"/>
            <a:chExt cx="12192001" cy="5126919"/>
          </a:xfrm>
        </p:grpSpPr>
        <p:pic>
          <p:nvPicPr>
            <p:cNvPr id="23" name="Graphic 22">
              <a:extLst>
                <a:ext uri="{FF2B5EF4-FFF2-40B4-BE49-F238E27FC236}">
                  <a16:creationId xmlns:a16="http://schemas.microsoft.com/office/drawing/2014/main" id="{32BD43B3-85B0-4A7B-88E8-5972D218D05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0" y="1731081"/>
              <a:ext cx="12192000" cy="5126919"/>
            </a:xfrm>
            <a:prstGeom prst="rect">
              <a:avLst/>
            </a:prstGeom>
          </p:spPr>
        </p:pic>
        <p:pic>
          <p:nvPicPr>
            <p:cNvPr id="24" name="Graphic 23">
              <a:extLst>
                <a:ext uri="{FF2B5EF4-FFF2-40B4-BE49-F238E27FC236}">
                  <a16:creationId xmlns:a16="http://schemas.microsoft.com/office/drawing/2014/main" id="{4B936D40-CDF9-4684-9FB5-A19D75DDA710}"/>
                </a:ext>
              </a:extLst>
            </p:cNvPr>
            <p:cNvPicPr>
              <a:picLocks noChangeAspect="1"/>
            </p:cNvPicPr>
            <p:nvPr/>
          </p:nvPicPr>
          <p:blipFill rotWithShape="1">
            <a:blip r:embed="rId6">
              <a:extLst>
                <a:ext uri="{96DAC541-7B7A-43D3-8B79-37D633B846F1}">
                  <asvg:svgBlip xmlns:asvg="http://schemas.microsoft.com/office/drawing/2016/SVG/main" r:embed="rId7"/>
                </a:ext>
              </a:extLst>
            </a:blip>
            <a:srcRect l="2434" b="7674"/>
            <a:stretch/>
          </p:blipFill>
          <p:spPr>
            <a:xfrm>
              <a:off x="-1" y="1731081"/>
              <a:ext cx="7694736" cy="5126919"/>
            </a:xfrm>
            <a:prstGeom prst="rect">
              <a:avLst/>
            </a:prstGeom>
          </p:spPr>
        </p:pic>
        <p:pic>
          <p:nvPicPr>
            <p:cNvPr id="25" name="Graphic 24">
              <a:extLst>
                <a:ext uri="{FF2B5EF4-FFF2-40B4-BE49-F238E27FC236}">
                  <a16:creationId xmlns:a16="http://schemas.microsoft.com/office/drawing/2014/main" id="{73DD1C37-F006-4887-86A1-144E4A1FEC71}"/>
                </a:ext>
              </a:extLst>
            </p:cNvPr>
            <p:cNvPicPr>
              <a:picLocks noChangeAspect="1"/>
            </p:cNvPicPr>
            <p:nvPr/>
          </p:nvPicPr>
          <p:blipFill rotWithShape="1">
            <a:blip r:embed="rId6">
              <a:extLst>
                <a:ext uri="{96DAC541-7B7A-43D3-8B79-37D633B846F1}">
                  <asvg:svgBlip xmlns:asvg="http://schemas.microsoft.com/office/drawing/2016/SVG/main" r:embed="rId7"/>
                </a:ext>
              </a:extLst>
            </a:blip>
            <a:srcRect r="42976" b="7674"/>
            <a:stretch/>
          </p:blipFill>
          <p:spPr>
            <a:xfrm>
              <a:off x="7694735" y="1731081"/>
              <a:ext cx="4497265" cy="5126919"/>
            </a:xfrm>
            <a:prstGeom prst="rect">
              <a:avLst/>
            </a:prstGeom>
          </p:spPr>
        </p:pic>
      </p:grpSp>
      <p:sp>
        <p:nvSpPr>
          <p:cNvPr id="3" name="TextBox 2">
            <a:extLst>
              <a:ext uri="{FF2B5EF4-FFF2-40B4-BE49-F238E27FC236}">
                <a16:creationId xmlns:a16="http://schemas.microsoft.com/office/drawing/2014/main" id="{1315477F-1BF1-46D2-8D27-1C8939C52833}"/>
              </a:ext>
            </a:extLst>
          </p:cNvPr>
          <p:cNvSpPr txBox="1"/>
          <p:nvPr/>
        </p:nvSpPr>
        <p:spPr>
          <a:xfrm>
            <a:off x="5147096" y="1591327"/>
            <a:ext cx="4324709" cy="5078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700" dirty="0">
                <a:solidFill>
                  <a:schemeClr val="tx1">
                    <a:lumMod val="65000"/>
                    <a:lumOff val="35000"/>
                  </a:schemeClr>
                </a:solidFill>
                <a:latin typeface="ScolaScript_N" panose="00000400000000000000" pitchFamily="2" charset="0"/>
                <a:cs typeface="Calibri"/>
              </a:rPr>
              <a:t>Je m’appelle Karim. </a:t>
            </a:r>
            <a:endParaRPr lang="en-US" dirty="0">
              <a:solidFill>
                <a:schemeClr val="tx1">
                  <a:lumMod val="65000"/>
                  <a:lumOff val="35000"/>
                </a:schemeClr>
              </a:solidFill>
              <a:latin typeface="ScolaScript_N" panose="00000400000000000000" pitchFamily="2" charset="0"/>
            </a:endParaRPr>
          </a:p>
        </p:txBody>
      </p:sp>
      <p:sp>
        <p:nvSpPr>
          <p:cNvPr id="4" name="TextBox 3">
            <a:extLst>
              <a:ext uri="{FF2B5EF4-FFF2-40B4-BE49-F238E27FC236}">
                <a16:creationId xmlns:a16="http://schemas.microsoft.com/office/drawing/2014/main" id="{7A9FE34C-0673-4111-9298-FBBB64CDFD1C}"/>
              </a:ext>
            </a:extLst>
          </p:cNvPr>
          <p:cNvSpPr txBox="1"/>
          <p:nvPr/>
        </p:nvSpPr>
        <p:spPr>
          <a:xfrm>
            <a:off x="572219" y="1576370"/>
            <a:ext cx="4310332" cy="5078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700" dirty="0">
                <a:solidFill>
                  <a:schemeClr val="tx1">
                    <a:lumMod val="65000"/>
                    <a:lumOff val="35000"/>
                  </a:schemeClr>
                </a:solidFill>
                <a:latin typeface="ScolaScript_N" panose="00000400000000000000" pitchFamily="2" charset="0"/>
                <a:cs typeface="Calibri"/>
              </a:rPr>
              <a:t>Comment </a:t>
            </a:r>
            <a:r>
              <a:rPr lang="en-US" sz="2700" dirty="0" err="1">
                <a:solidFill>
                  <a:schemeClr val="tx1">
                    <a:lumMod val="65000"/>
                    <a:lumOff val="35000"/>
                  </a:schemeClr>
                </a:solidFill>
                <a:latin typeface="ScolaScript_N" panose="00000400000000000000" pitchFamily="2" charset="0"/>
                <a:cs typeface="Calibri"/>
              </a:rPr>
              <a:t>tu</a:t>
            </a:r>
            <a:r>
              <a:rPr lang="en-US" sz="2700" dirty="0">
                <a:solidFill>
                  <a:schemeClr val="tx1">
                    <a:lumMod val="65000"/>
                    <a:lumOff val="35000"/>
                  </a:schemeClr>
                </a:solidFill>
                <a:latin typeface="ScolaScript_N" panose="00000400000000000000" pitchFamily="2" charset="0"/>
                <a:cs typeface="Calibri"/>
              </a:rPr>
              <a:t> </a:t>
            </a:r>
            <a:r>
              <a:rPr lang="en-US" sz="2700" dirty="0" err="1">
                <a:solidFill>
                  <a:schemeClr val="tx1">
                    <a:lumMod val="65000"/>
                    <a:lumOff val="35000"/>
                  </a:schemeClr>
                </a:solidFill>
                <a:latin typeface="ScolaScript_N" panose="00000400000000000000" pitchFamily="2" charset="0"/>
                <a:cs typeface="Calibri"/>
              </a:rPr>
              <a:t>t’appelles</a:t>
            </a:r>
            <a:r>
              <a:rPr lang="en-US" sz="2700" dirty="0">
                <a:solidFill>
                  <a:schemeClr val="tx1">
                    <a:lumMod val="65000"/>
                    <a:lumOff val="35000"/>
                  </a:schemeClr>
                </a:solidFill>
                <a:latin typeface="ScolaScript_N" panose="00000400000000000000" pitchFamily="2" charset="0"/>
                <a:cs typeface="Calibri"/>
              </a:rPr>
              <a:t> ? </a:t>
            </a:r>
            <a:endParaRPr lang="en-US" dirty="0">
              <a:solidFill>
                <a:schemeClr val="tx1">
                  <a:lumMod val="65000"/>
                  <a:lumOff val="35000"/>
                </a:schemeClr>
              </a:solidFill>
              <a:latin typeface="ScolaScript_N" panose="00000400000000000000" pitchFamily="2" charset="0"/>
            </a:endParaRPr>
          </a:p>
        </p:txBody>
      </p:sp>
      <p:sp>
        <p:nvSpPr>
          <p:cNvPr id="5" name="TextBox 4">
            <a:extLst>
              <a:ext uri="{FF2B5EF4-FFF2-40B4-BE49-F238E27FC236}">
                <a16:creationId xmlns:a16="http://schemas.microsoft.com/office/drawing/2014/main" id="{20F7C29D-81A4-434A-8589-256D20E725C7}"/>
              </a:ext>
            </a:extLst>
          </p:cNvPr>
          <p:cNvSpPr txBox="1"/>
          <p:nvPr/>
        </p:nvSpPr>
        <p:spPr>
          <a:xfrm>
            <a:off x="8839402" y="1620012"/>
            <a:ext cx="2981865" cy="5078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700" dirty="0">
                <a:solidFill>
                  <a:schemeClr val="tx1">
                    <a:lumMod val="65000"/>
                    <a:lumOff val="35000"/>
                  </a:schemeClr>
                </a:solidFill>
                <a:latin typeface="ScolaScript_N" panose="00000400000000000000" pitchFamily="2" charset="0"/>
                <a:cs typeface="Calibri"/>
              </a:rPr>
              <a:t>Tu as </a:t>
            </a:r>
            <a:r>
              <a:rPr lang="en-US" sz="2700" dirty="0" err="1">
                <a:solidFill>
                  <a:schemeClr val="tx1">
                    <a:lumMod val="65000"/>
                    <a:lumOff val="35000"/>
                  </a:schemeClr>
                </a:solidFill>
                <a:latin typeface="ScolaScript_N" panose="00000400000000000000" pitchFamily="2" charset="0"/>
                <a:cs typeface="Calibri"/>
              </a:rPr>
              <a:t>quel</a:t>
            </a:r>
            <a:r>
              <a:rPr lang="en-US" sz="2700" dirty="0">
                <a:solidFill>
                  <a:schemeClr val="tx1">
                    <a:lumMod val="65000"/>
                    <a:lumOff val="35000"/>
                  </a:schemeClr>
                </a:solidFill>
                <a:latin typeface="ScolaScript_N" panose="00000400000000000000" pitchFamily="2" charset="0"/>
                <a:cs typeface="Calibri"/>
              </a:rPr>
              <a:t> </a:t>
            </a:r>
            <a:r>
              <a:rPr lang="en-US" sz="2700" dirty="0" err="1">
                <a:solidFill>
                  <a:schemeClr val="tx1">
                    <a:lumMod val="65000"/>
                    <a:lumOff val="35000"/>
                  </a:schemeClr>
                </a:solidFill>
                <a:latin typeface="ScolaScript_N" panose="00000400000000000000" pitchFamily="2" charset="0"/>
                <a:cs typeface="Calibri"/>
              </a:rPr>
              <a:t>âge</a:t>
            </a:r>
            <a:r>
              <a:rPr lang="en-US" sz="2700" dirty="0">
                <a:solidFill>
                  <a:schemeClr val="tx1">
                    <a:lumMod val="65000"/>
                    <a:lumOff val="35000"/>
                  </a:schemeClr>
                </a:solidFill>
                <a:latin typeface="ScolaScript_N" panose="00000400000000000000" pitchFamily="2" charset="0"/>
                <a:cs typeface="Calibri"/>
              </a:rPr>
              <a:t> ? </a:t>
            </a:r>
            <a:endParaRPr lang="en-US" dirty="0">
              <a:solidFill>
                <a:schemeClr val="tx1">
                  <a:lumMod val="65000"/>
                  <a:lumOff val="35000"/>
                </a:schemeClr>
              </a:solidFill>
              <a:latin typeface="ScolaScript_N" panose="00000400000000000000" pitchFamily="2" charset="0"/>
            </a:endParaRPr>
          </a:p>
        </p:txBody>
      </p:sp>
      <p:sp>
        <p:nvSpPr>
          <p:cNvPr id="6" name="TextBox 5">
            <a:extLst>
              <a:ext uri="{FF2B5EF4-FFF2-40B4-BE49-F238E27FC236}">
                <a16:creationId xmlns:a16="http://schemas.microsoft.com/office/drawing/2014/main" id="{2BCE7055-F36E-42BF-A219-BBE4FA2A8E77}"/>
              </a:ext>
            </a:extLst>
          </p:cNvPr>
          <p:cNvSpPr txBox="1"/>
          <p:nvPr/>
        </p:nvSpPr>
        <p:spPr>
          <a:xfrm>
            <a:off x="1172102" y="2311700"/>
            <a:ext cx="2743200" cy="5078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700" dirty="0">
                <a:solidFill>
                  <a:schemeClr val="tx1">
                    <a:lumMod val="65000"/>
                    <a:lumOff val="35000"/>
                  </a:schemeClr>
                </a:solidFill>
                <a:latin typeface="ScolaScript_N" panose="00000400000000000000" pitchFamily="2" charset="0"/>
                <a:cs typeface="Calibri"/>
              </a:rPr>
              <a:t>J’ai 8 ans.  </a:t>
            </a:r>
            <a:endParaRPr lang="en-US" dirty="0">
              <a:solidFill>
                <a:schemeClr val="tx1">
                  <a:lumMod val="65000"/>
                  <a:lumOff val="35000"/>
                </a:schemeClr>
              </a:solidFill>
              <a:latin typeface="ScolaScript_N" panose="00000400000000000000" pitchFamily="2" charset="0"/>
            </a:endParaRPr>
          </a:p>
        </p:txBody>
      </p:sp>
      <p:sp>
        <p:nvSpPr>
          <p:cNvPr id="7" name="TextBox 6">
            <a:extLst>
              <a:ext uri="{FF2B5EF4-FFF2-40B4-BE49-F238E27FC236}">
                <a16:creationId xmlns:a16="http://schemas.microsoft.com/office/drawing/2014/main" id="{DF296468-2B01-4E4C-846A-B787BF8580AC}"/>
              </a:ext>
            </a:extLst>
          </p:cNvPr>
          <p:cNvSpPr txBox="1"/>
          <p:nvPr/>
        </p:nvSpPr>
        <p:spPr>
          <a:xfrm>
            <a:off x="4199939" y="2359938"/>
            <a:ext cx="4109047" cy="5078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700" dirty="0">
                <a:solidFill>
                  <a:schemeClr val="tx1">
                    <a:lumMod val="65000"/>
                    <a:lumOff val="35000"/>
                  </a:schemeClr>
                </a:solidFill>
                <a:latin typeface="ScolaScript_N" panose="00000400000000000000" pitchFamily="2" charset="0"/>
                <a:cs typeface="Calibri"/>
              </a:rPr>
              <a:t>Tu es </a:t>
            </a:r>
            <a:r>
              <a:rPr lang="en-US" sz="2700" dirty="0" err="1">
                <a:solidFill>
                  <a:schemeClr val="tx1">
                    <a:lumMod val="65000"/>
                    <a:lumOff val="35000"/>
                  </a:schemeClr>
                </a:solidFill>
                <a:latin typeface="ScolaScript_N" panose="00000400000000000000" pitchFamily="2" charset="0"/>
                <a:cs typeface="Calibri"/>
              </a:rPr>
              <a:t>en</a:t>
            </a:r>
            <a:r>
              <a:rPr lang="en-US" sz="2700" dirty="0">
                <a:solidFill>
                  <a:schemeClr val="tx1">
                    <a:lumMod val="65000"/>
                    <a:lumOff val="35000"/>
                  </a:schemeClr>
                </a:solidFill>
                <a:latin typeface="ScolaScript_N" panose="00000400000000000000" pitchFamily="2" charset="0"/>
                <a:cs typeface="Calibri"/>
              </a:rPr>
              <a:t> quelle </a:t>
            </a:r>
            <a:r>
              <a:rPr lang="en-US" sz="2700" dirty="0" err="1">
                <a:solidFill>
                  <a:schemeClr val="tx1">
                    <a:lumMod val="65000"/>
                    <a:lumOff val="35000"/>
                  </a:schemeClr>
                </a:solidFill>
                <a:latin typeface="ScolaScript_N" panose="00000400000000000000" pitchFamily="2" charset="0"/>
                <a:cs typeface="Calibri"/>
              </a:rPr>
              <a:t>classe</a:t>
            </a:r>
            <a:r>
              <a:rPr lang="en-US" sz="2700" dirty="0">
                <a:solidFill>
                  <a:schemeClr val="tx1">
                    <a:lumMod val="65000"/>
                    <a:lumOff val="35000"/>
                  </a:schemeClr>
                </a:solidFill>
                <a:latin typeface="ScolaScript_N" panose="00000400000000000000" pitchFamily="2" charset="0"/>
                <a:cs typeface="Calibri"/>
              </a:rPr>
              <a:t> ? </a:t>
            </a:r>
            <a:endParaRPr lang="en-US" dirty="0">
              <a:solidFill>
                <a:schemeClr val="tx1">
                  <a:lumMod val="65000"/>
                  <a:lumOff val="35000"/>
                </a:schemeClr>
              </a:solidFill>
              <a:latin typeface="ScolaScript_N" panose="00000400000000000000" pitchFamily="2" charset="0"/>
            </a:endParaRPr>
          </a:p>
        </p:txBody>
      </p:sp>
      <p:sp>
        <p:nvSpPr>
          <p:cNvPr id="8" name="TextBox 7">
            <a:extLst>
              <a:ext uri="{FF2B5EF4-FFF2-40B4-BE49-F238E27FC236}">
                <a16:creationId xmlns:a16="http://schemas.microsoft.com/office/drawing/2014/main" id="{E488852C-04AA-4C3C-A1B5-5B133FDC2AA2}"/>
              </a:ext>
            </a:extLst>
          </p:cNvPr>
          <p:cNvSpPr txBox="1"/>
          <p:nvPr/>
        </p:nvSpPr>
        <p:spPr>
          <a:xfrm>
            <a:off x="9018827" y="2390407"/>
            <a:ext cx="2743200" cy="5078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700" dirty="0">
                <a:solidFill>
                  <a:schemeClr val="tx1">
                    <a:lumMod val="65000"/>
                    <a:lumOff val="35000"/>
                  </a:schemeClr>
                </a:solidFill>
                <a:latin typeface="ScolaScript_N" panose="00000400000000000000" pitchFamily="2" charset="0"/>
                <a:cs typeface="Calibri"/>
              </a:rPr>
              <a:t>Je </a:t>
            </a:r>
            <a:r>
              <a:rPr lang="en-US" sz="2700" dirty="0" err="1">
                <a:solidFill>
                  <a:schemeClr val="tx1">
                    <a:lumMod val="65000"/>
                    <a:lumOff val="35000"/>
                  </a:schemeClr>
                </a:solidFill>
                <a:latin typeface="ScolaScript_N" panose="00000400000000000000" pitchFamily="2" charset="0"/>
                <a:cs typeface="Calibri"/>
              </a:rPr>
              <a:t>suis</a:t>
            </a:r>
            <a:r>
              <a:rPr lang="en-US" sz="2700" dirty="0">
                <a:solidFill>
                  <a:schemeClr val="tx1">
                    <a:lumMod val="65000"/>
                    <a:lumOff val="35000"/>
                  </a:schemeClr>
                </a:solidFill>
                <a:latin typeface="ScolaScript_N" panose="00000400000000000000" pitchFamily="2" charset="0"/>
                <a:cs typeface="Calibri"/>
              </a:rPr>
              <a:t> </a:t>
            </a:r>
            <a:r>
              <a:rPr lang="en-US" sz="2700" dirty="0" err="1">
                <a:solidFill>
                  <a:schemeClr val="tx1">
                    <a:lumMod val="65000"/>
                    <a:lumOff val="35000"/>
                  </a:schemeClr>
                </a:solidFill>
                <a:latin typeface="ScolaScript_N" panose="00000400000000000000" pitchFamily="2" charset="0"/>
                <a:cs typeface="Calibri"/>
              </a:rPr>
              <a:t>en</a:t>
            </a:r>
            <a:r>
              <a:rPr lang="en-US" sz="2700" dirty="0">
                <a:solidFill>
                  <a:schemeClr val="tx1">
                    <a:lumMod val="65000"/>
                    <a:lumOff val="35000"/>
                  </a:schemeClr>
                </a:solidFill>
                <a:latin typeface="ScolaScript_N" panose="00000400000000000000" pitchFamily="2" charset="0"/>
                <a:cs typeface="Calibri"/>
              </a:rPr>
              <a:t> EB3.  </a:t>
            </a:r>
            <a:endParaRPr lang="en-US" dirty="0">
              <a:solidFill>
                <a:schemeClr val="tx1">
                  <a:lumMod val="65000"/>
                  <a:lumOff val="35000"/>
                </a:schemeClr>
              </a:solidFill>
              <a:latin typeface="ScolaScript_N" panose="00000400000000000000" pitchFamily="2" charset="0"/>
            </a:endParaRPr>
          </a:p>
        </p:txBody>
      </p:sp>
      <p:graphicFrame>
        <p:nvGraphicFramePr>
          <p:cNvPr id="10" name="Table 9">
            <a:extLst>
              <a:ext uri="{FF2B5EF4-FFF2-40B4-BE49-F238E27FC236}">
                <a16:creationId xmlns:a16="http://schemas.microsoft.com/office/drawing/2014/main" id="{07AB8929-8FBF-40A6-B3FD-6E8023F8134B}"/>
              </a:ext>
            </a:extLst>
          </p:cNvPr>
          <p:cNvGraphicFramePr>
            <a:graphicFrameLocks noGrp="1"/>
          </p:cNvGraphicFramePr>
          <p:nvPr>
            <p:extLst>
              <p:ext uri="{D42A27DB-BD31-4B8C-83A1-F6EECF244321}">
                <p14:modId xmlns:p14="http://schemas.microsoft.com/office/powerpoint/2010/main" val="3653641326"/>
              </p:ext>
            </p:extLst>
          </p:nvPr>
        </p:nvGraphicFramePr>
        <p:xfrm>
          <a:off x="445698" y="3227215"/>
          <a:ext cx="11375569" cy="2867025"/>
        </p:xfrm>
        <a:graphic>
          <a:graphicData uri="http://schemas.openxmlformats.org/drawingml/2006/table">
            <a:tbl>
              <a:tblPr firstRow="1" bandRow="1">
                <a:tableStyleId>{0E3FDE45-AF77-4B5C-9715-49D594BDF05E}</a:tableStyleId>
              </a:tblPr>
              <a:tblGrid>
                <a:gridCol w="5633357">
                  <a:extLst>
                    <a:ext uri="{9D8B030D-6E8A-4147-A177-3AD203B41FA5}">
                      <a16:colId xmlns:a16="http://schemas.microsoft.com/office/drawing/2014/main" val="1242276208"/>
                    </a:ext>
                  </a:extLst>
                </a:gridCol>
                <a:gridCol w="5742212">
                  <a:extLst>
                    <a:ext uri="{9D8B030D-6E8A-4147-A177-3AD203B41FA5}">
                      <a16:colId xmlns:a16="http://schemas.microsoft.com/office/drawing/2014/main" val="2120604687"/>
                    </a:ext>
                  </a:extLst>
                </a:gridCol>
              </a:tblGrid>
              <a:tr h="714375">
                <a:tc>
                  <a:txBody>
                    <a:bodyPr/>
                    <a:lstStyle/>
                    <a:p>
                      <a:pPr algn="ctr" rtl="0" fontAlgn="t">
                        <a:spcBef>
                          <a:spcPts val="0"/>
                        </a:spcBef>
                        <a:spcAft>
                          <a:spcPts val="0"/>
                        </a:spcAft>
                      </a:pPr>
                      <a:r>
                        <a:rPr lang="en-US" sz="3500" dirty="0">
                          <a:solidFill>
                            <a:schemeClr val="tx1">
                              <a:lumMod val="65000"/>
                              <a:lumOff val="35000"/>
                            </a:schemeClr>
                          </a:solidFill>
                          <a:effectLst/>
                        </a:rPr>
                        <a:t>1- Questions</a:t>
                      </a:r>
                      <a:endParaRPr lang="en-US" sz="3600" dirty="0">
                        <a:solidFill>
                          <a:schemeClr val="tx1">
                            <a:lumMod val="65000"/>
                            <a:lumOff val="35000"/>
                          </a:schemeClr>
                        </a:solidFill>
                        <a:effectLst/>
                        <a:latin typeface="ScolaScript_N" panose="00000400000000000000" pitchFamily="2" charset="0"/>
                      </a:endParaRPr>
                    </a:p>
                  </a:txBody>
                  <a:tcPr marL="95250" marR="95250" marT="95250" marB="95250"/>
                </a:tc>
                <a:tc>
                  <a:txBody>
                    <a:bodyPr/>
                    <a:lstStyle/>
                    <a:p>
                      <a:pPr algn="ctr" rtl="0" fontAlgn="t">
                        <a:spcBef>
                          <a:spcPts val="0"/>
                        </a:spcBef>
                        <a:spcAft>
                          <a:spcPts val="0"/>
                        </a:spcAft>
                      </a:pPr>
                      <a:r>
                        <a:rPr lang="en-US" sz="3500" dirty="0">
                          <a:solidFill>
                            <a:schemeClr val="tx1">
                              <a:lumMod val="65000"/>
                              <a:lumOff val="35000"/>
                            </a:schemeClr>
                          </a:solidFill>
                          <a:effectLst/>
                        </a:rPr>
                        <a:t>2- </a:t>
                      </a:r>
                      <a:r>
                        <a:rPr lang="en-US" sz="3500" dirty="0" err="1">
                          <a:solidFill>
                            <a:schemeClr val="tx1">
                              <a:lumMod val="65000"/>
                              <a:lumOff val="35000"/>
                            </a:schemeClr>
                          </a:solidFill>
                          <a:effectLst/>
                        </a:rPr>
                        <a:t>Réponses</a:t>
                      </a:r>
                      <a:endParaRPr lang="en-US" dirty="0">
                        <a:solidFill>
                          <a:schemeClr val="tx1">
                            <a:lumMod val="65000"/>
                            <a:lumOff val="35000"/>
                          </a:schemeClr>
                        </a:solidFill>
                        <a:effectLst/>
                        <a:latin typeface="ScolaScript_N" panose="00000400000000000000" pitchFamily="2" charset="0"/>
                      </a:endParaRPr>
                    </a:p>
                  </a:txBody>
                  <a:tcPr marL="95250" marR="95250" marT="95250" marB="95250"/>
                </a:tc>
                <a:extLst>
                  <a:ext uri="{0D108BD9-81ED-4DB2-BD59-A6C34878D82A}">
                    <a16:rowId xmlns:a16="http://schemas.microsoft.com/office/drawing/2014/main" val="1506870640"/>
                  </a:ext>
                </a:extLst>
              </a:tr>
              <a:tr h="714375">
                <a:tc>
                  <a:txBody>
                    <a:bodyPr/>
                    <a:lstStyle/>
                    <a:p>
                      <a:pPr fontAlgn="t"/>
                      <a:r>
                        <a:rPr lang="en-US">
                          <a:solidFill>
                            <a:schemeClr val="tx1">
                              <a:lumMod val="65000"/>
                              <a:lumOff val="35000"/>
                            </a:schemeClr>
                          </a:solidFill>
                          <a:effectLst/>
                        </a:rPr>
                        <a:t> </a:t>
                      </a:r>
                    </a:p>
                  </a:txBody>
                  <a:tcPr marL="95250" marR="95250" marT="95250" marB="95250"/>
                </a:tc>
                <a:tc>
                  <a:txBody>
                    <a:bodyPr/>
                    <a:lstStyle/>
                    <a:p>
                      <a:pPr fontAlgn="t"/>
                      <a:r>
                        <a:rPr lang="en-US">
                          <a:solidFill>
                            <a:schemeClr val="tx1">
                              <a:lumMod val="65000"/>
                              <a:lumOff val="35000"/>
                            </a:schemeClr>
                          </a:solidFill>
                          <a:effectLst/>
                        </a:rPr>
                        <a:t> </a:t>
                      </a:r>
                      <a:endParaRPr lang="en-US" dirty="0">
                        <a:solidFill>
                          <a:schemeClr val="tx1">
                            <a:lumMod val="65000"/>
                            <a:lumOff val="35000"/>
                          </a:schemeClr>
                        </a:solidFill>
                        <a:effectLst/>
                      </a:endParaRPr>
                    </a:p>
                  </a:txBody>
                  <a:tcPr marL="95250" marR="95250" marT="95250" marB="95250"/>
                </a:tc>
                <a:extLst>
                  <a:ext uri="{0D108BD9-81ED-4DB2-BD59-A6C34878D82A}">
                    <a16:rowId xmlns:a16="http://schemas.microsoft.com/office/drawing/2014/main" val="1253828162"/>
                  </a:ext>
                </a:extLst>
              </a:tr>
              <a:tr h="714375">
                <a:tc>
                  <a:txBody>
                    <a:bodyPr/>
                    <a:lstStyle/>
                    <a:p>
                      <a:pPr fontAlgn="t"/>
                      <a:r>
                        <a:rPr lang="en-US">
                          <a:solidFill>
                            <a:schemeClr val="tx1">
                              <a:lumMod val="65000"/>
                              <a:lumOff val="35000"/>
                            </a:schemeClr>
                          </a:solidFill>
                          <a:effectLst/>
                        </a:rPr>
                        <a:t> </a:t>
                      </a:r>
                      <a:endParaRPr lang="en-US" dirty="0">
                        <a:solidFill>
                          <a:schemeClr val="tx1">
                            <a:lumMod val="65000"/>
                            <a:lumOff val="35000"/>
                          </a:schemeClr>
                        </a:solidFill>
                        <a:effectLst/>
                      </a:endParaRPr>
                    </a:p>
                  </a:txBody>
                  <a:tcPr marL="95250" marR="95250" marT="95250" marB="95250"/>
                </a:tc>
                <a:tc>
                  <a:txBody>
                    <a:bodyPr/>
                    <a:lstStyle/>
                    <a:p>
                      <a:pPr fontAlgn="t"/>
                      <a:r>
                        <a:rPr lang="en-US" dirty="0">
                          <a:solidFill>
                            <a:schemeClr val="tx1">
                              <a:lumMod val="65000"/>
                              <a:lumOff val="35000"/>
                            </a:schemeClr>
                          </a:solidFill>
                          <a:effectLst/>
                        </a:rPr>
                        <a:t> </a:t>
                      </a:r>
                    </a:p>
                  </a:txBody>
                  <a:tcPr marL="95250" marR="95250" marT="95250" marB="95250"/>
                </a:tc>
                <a:extLst>
                  <a:ext uri="{0D108BD9-81ED-4DB2-BD59-A6C34878D82A}">
                    <a16:rowId xmlns:a16="http://schemas.microsoft.com/office/drawing/2014/main" val="4086987077"/>
                  </a:ext>
                </a:extLst>
              </a:tr>
              <a:tr h="714375">
                <a:tc>
                  <a:txBody>
                    <a:bodyPr/>
                    <a:lstStyle/>
                    <a:p>
                      <a:pPr fontAlgn="t"/>
                      <a:r>
                        <a:rPr lang="en-US">
                          <a:solidFill>
                            <a:schemeClr val="tx1">
                              <a:lumMod val="65000"/>
                              <a:lumOff val="35000"/>
                            </a:schemeClr>
                          </a:solidFill>
                          <a:effectLst/>
                        </a:rPr>
                        <a:t> </a:t>
                      </a:r>
                    </a:p>
                  </a:txBody>
                  <a:tcPr marL="95250" marR="95250" marT="95250" marB="95250"/>
                </a:tc>
                <a:tc>
                  <a:txBody>
                    <a:bodyPr/>
                    <a:lstStyle/>
                    <a:p>
                      <a:pPr fontAlgn="t"/>
                      <a:r>
                        <a:rPr lang="en-US" dirty="0">
                          <a:solidFill>
                            <a:schemeClr val="tx1">
                              <a:lumMod val="65000"/>
                              <a:lumOff val="35000"/>
                            </a:schemeClr>
                          </a:solidFill>
                          <a:effectLst/>
                        </a:rPr>
                        <a:t> </a:t>
                      </a:r>
                    </a:p>
                  </a:txBody>
                  <a:tcPr marL="95250" marR="95250" marT="95250" marB="95250"/>
                </a:tc>
                <a:extLst>
                  <a:ext uri="{0D108BD9-81ED-4DB2-BD59-A6C34878D82A}">
                    <a16:rowId xmlns:a16="http://schemas.microsoft.com/office/drawing/2014/main" val="1354284613"/>
                  </a:ext>
                </a:extLst>
              </a:tr>
            </a:tbl>
          </a:graphicData>
        </a:graphic>
      </p:graphicFrame>
      <p:sp>
        <p:nvSpPr>
          <p:cNvPr id="11" name="TextBox 10">
            <a:extLst>
              <a:ext uri="{FF2B5EF4-FFF2-40B4-BE49-F238E27FC236}">
                <a16:creationId xmlns:a16="http://schemas.microsoft.com/office/drawing/2014/main" id="{A232DAD1-C532-4B16-A90C-9442F823B0A2}"/>
              </a:ext>
            </a:extLst>
          </p:cNvPr>
          <p:cNvSpPr txBox="1"/>
          <p:nvPr/>
        </p:nvSpPr>
        <p:spPr>
          <a:xfrm>
            <a:off x="4882551" y="4311968"/>
            <a:ext cx="2743200"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US" dirty="0">
              <a:solidFill>
                <a:schemeClr val="tx1">
                  <a:lumMod val="65000"/>
                  <a:lumOff val="35000"/>
                </a:schemeClr>
              </a:solidFill>
              <a:latin typeface="ScolaScript_N" panose="00000400000000000000" pitchFamily="2" charset="0"/>
            </a:endParaRPr>
          </a:p>
        </p:txBody>
      </p:sp>
      <p:sp>
        <p:nvSpPr>
          <p:cNvPr id="12" name="TextBox 11">
            <a:extLst>
              <a:ext uri="{FF2B5EF4-FFF2-40B4-BE49-F238E27FC236}">
                <a16:creationId xmlns:a16="http://schemas.microsoft.com/office/drawing/2014/main" id="{7F8676FF-3ACC-43F0-976E-EDB24BDC33ED}"/>
              </a:ext>
            </a:extLst>
          </p:cNvPr>
          <p:cNvSpPr txBox="1"/>
          <p:nvPr/>
        </p:nvSpPr>
        <p:spPr>
          <a:xfrm>
            <a:off x="0" y="590394"/>
            <a:ext cx="12192000" cy="523220"/>
          </a:xfrm>
          <a:prstGeom prst="rect">
            <a:avLst/>
          </a:prstGeom>
          <a:solidFill>
            <a:srgbClr val="A1C4E3"/>
          </a:solidFill>
        </p:spPr>
        <p:txBody>
          <a:bodyPr wrap="square" lIns="91440" tIns="45720" rIns="91440" bIns="45720" rtlCol="0" anchor="t">
            <a:spAutoFit/>
          </a:bodyPr>
          <a:lstStyle>
            <a:defPPr marR="0" lvl="0" algn="l" rtl="0">
              <a:lnSpc>
                <a:spcPct val="100000"/>
              </a:lnSpc>
              <a:spcBef>
                <a:spcPts val="0"/>
              </a:spcBef>
              <a:spcAft>
                <a:spcPts val="0"/>
              </a:spcAft>
              <a:defRPr/>
            </a:defPPr>
            <a:lvl2pPr marL="457200" indent="0" defTabSz="914400" eaLnBrk="1" fontAlgn="auto" latinLnBrk="0" hangingPunct="1">
              <a:buSzTx/>
              <a:buNone/>
              <a:tabLst/>
              <a:defRPr kumimoji="0" sz="3200" b="1" kern="0" spc="0" normalizeH="0" baseline="0">
                <a:ln>
                  <a:noFill/>
                </a:ln>
                <a:solidFill>
                  <a:srgbClr val="002060"/>
                </a:solidFill>
                <a:effectLst/>
                <a:uLnTx/>
                <a:uFillTx/>
                <a:latin typeface="ScolaScript_N" panose="00000400000000000000" pitchFamily="2" charset="0"/>
                <a:ea typeface="+mn-ea"/>
              </a:defRPr>
            </a:lvl2pPr>
          </a:lstStyle>
          <a:p>
            <a:pPr lvl="1"/>
            <a:r>
              <a:rPr lang="fr-FR" sz="2800" dirty="0"/>
              <a:t>Mets les questions dans la colonne 1 et les réponses dans la colonne 2. </a:t>
            </a:r>
          </a:p>
        </p:txBody>
      </p:sp>
      <p:pic>
        <p:nvPicPr>
          <p:cNvPr id="15" name="Picture 14" descr="C:\Users\Buscube HP\AppData\Local\Microsoft\Windows\INetCache\Content.Word\Word Template-08.jpg"/>
          <p:cNvPicPr/>
          <p:nvPr/>
        </p:nvPicPr>
        <p:blipFill rotWithShape="1">
          <a:blip r:embed="rId8" cstate="print">
            <a:extLst>
              <a:ext uri="{28A0092B-C50C-407E-A947-70E740481C1C}">
                <a14:useLocalDpi xmlns:a14="http://schemas.microsoft.com/office/drawing/2010/main" val="0"/>
              </a:ext>
            </a:extLst>
          </a:blip>
          <a:srcRect r="88563"/>
          <a:stretch/>
        </p:blipFill>
        <p:spPr bwMode="auto">
          <a:xfrm>
            <a:off x="11162446" y="6271756"/>
            <a:ext cx="781050" cy="487680"/>
          </a:xfrm>
          <a:prstGeom prst="rect">
            <a:avLst/>
          </a:prstGeom>
          <a:noFill/>
          <a:ln>
            <a:noFill/>
          </a:ln>
          <a:extLst>
            <a:ext uri="{53640926-AAD7-44D8-BBD7-CCE9431645EC}">
              <a14:shadowObscured xmlns:a14="http://schemas.microsoft.com/office/drawing/2010/main"/>
            </a:ext>
          </a:extLst>
        </p:spPr>
      </p:pic>
    </p:spTree>
    <p:custDataLst>
      <p:tags r:id="rId1"/>
    </p:custDataLst>
    <p:extLst>
      <p:ext uri="{BB962C8B-B14F-4D97-AF65-F5344CB8AC3E}">
        <p14:creationId xmlns:p14="http://schemas.microsoft.com/office/powerpoint/2010/main" val="12002912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2.08333E-6 1.85185E-6 L 0.0513 0.3618 " pathEditMode="relative" rAng="0" ptsTypes="AA">
                                      <p:cBhvr>
                                        <p:cTn id="6" dur="2000" fill="hold"/>
                                        <p:tgtEl>
                                          <p:spTgt spid="4"/>
                                        </p:tgtEl>
                                        <p:attrNameLst>
                                          <p:attrName>ppt_x</p:attrName>
                                          <p:attrName>ppt_y</p:attrName>
                                        </p:attrNameLst>
                                      </p:cBhvr>
                                      <p:rCtr x="2565" y="18079"/>
                                    </p:animMotion>
                                  </p:childTnLst>
                                </p:cTn>
                              </p:par>
                            </p:childTnLst>
                          </p:cTn>
                        </p:par>
                      </p:childTnLst>
                    </p:cTn>
                  </p:par>
                  <p:par>
                    <p:cTn id="7" fill="hold">
                      <p:stCondLst>
                        <p:cond delay="indefinite"/>
                      </p:stCondLst>
                      <p:childTnLst>
                        <p:par>
                          <p:cTn id="8" fill="hold">
                            <p:stCondLst>
                              <p:cond delay="0"/>
                            </p:stCondLst>
                            <p:childTnLst>
                              <p:par>
                                <p:cTn id="9" presetID="42" presetClass="path" presetSubtype="0" accel="50000" decel="50000" fill="hold" grpId="0" nodeType="clickEffect">
                                  <p:stCondLst>
                                    <p:cond delay="0"/>
                                  </p:stCondLst>
                                  <p:childTnLst>
                                    <p:animMotion origin="layout" path="M 8.33333E-7 -1.48148E-6 L 0.20143 0.35972 " pathEditMode="relative" rAng="0" ptsTypes="AA">
                                      <p:cBhvr>
                                        <p:cTn id="10" dur="2000" fill="hold"/>
                                        <p:tgtEl>
                                          <p:spTgt spid="3"/>
                                        </p:tgtEl>
                                        <p:attrNameLst>
                                          <p:attrName>ppt_x</p:attrName>
                                          <p:attrName>ppt_y</p:attrName>
                                        </p:attrNameLst>
                                      </p:cBhvr>
                                      <p:rCtr x="10065" y="17986"/>
                                    </p:animMotion>
                                  </p:childTnLst>
                                </p:cTn>
                              </p:par>
                            </p:childTnLst>
                          </p:cTn>
                        </p:par>
                      </p:childTnLst>
                    </p:cTn>
                  </p:par>
                  <p:par>
                    <p:cTn id="11" fill="hold">
                      <p:stCondLst>
                        <p:cond delay="indefinite"/>
                      </p:stCondLst>
                      <p:childTnLst>
                        <p:par>
                          <p:cTn id="12" fill="hold">
                            <p:stCondLst>
                              <p:cond delay="0"/>
                            </p:stCondLst>
                            <p:childTnLst>
                              <p:par>
                                <p:cTn id="13" presetID="42" presetClass="path" presetSubtype="0" accel="50000" decel="50000" fill="hold" grpId="0" nodeType="clickEffect">
                                  <p:stCondLst>
                                    <p:cond delay="0"/>
                                  </p:stCondLst>
                                  <p:childTnLst>
                                    <p:animMotion origin="layout" path="M 4.375E-6 1.85185E-6 L -0.58698 0.4544 " pathEditMode="relative" rAng="0" ptsTypes="AA">
                                      <p:cBhvr>
                                        <p:cTn id="14" dur="2000" fill="hold"/>
                                        <p:tgtEl>
                                          <p:spTgt spid="5"/>
                                        </p:tgtEl>
                                        <p:attrNameLst>
                                          <p:attrName>ppt_x</p:attrName>
                                          <p:attrName>ppt_y</p:attrName>
                                        </p:attrNameLst>
                                      </p:cBhvr>
                                      <p:rCtr x="-29349" y="22708"/>
                                    </p:animMotion>
                                  </p:childTnLst>
                                </p:cTn>
                              </p:par>
                            </p:childTnLst>
                          </p:cTn>
                        </p:par>
                      </p:childTnLst>
                    </p:cTn>
                  </p:par>
                  <p:par>
                    <p:cTn id="15" fill="hold">
                      <p:stCondLst>
                        <p:cond delay="indefinite"/>
                      </p:stCondLst>
                      <p:childTnLst>
                        <p:par>
                          <p:cTn id="16" fill="hold">
                            <p:stCondLst>
                              <p:cond delay="0"/>
                            </p:stCondLst>
                            <p:childTnLst>
                              <p:par>
                                <p:cTn id="17" presetID="42" presetClass="path" presetSubtype="0" accel="50000" decel="50000" fill="hold" grpId="0" nodeType="clickEffect">
                                  <p:stCondLst>
                                    <p:cond delay="0"/>
                                  </p:stCondLst>
                                  <p:childTnLst>
                                    <p:animMotion origin="layout" path="M -3.75E-6 -4.07407E-6 L 0.58646 0.35487 " pathEditMode="relative" rAng="0" ptsTypes="AA">
                                      <p:cBhvr>
                                        <p:cTn id="18" dur="2000" fill="hold"/>
                                        <p:tgtEl>
                                          <p:spTgt spid="6"/>
                                        </p:tgtEl>
                                        <p:attrNameLst>
                                          <p:attrName>ppt_x</p:attrName>
                                          <p:attrName>ppt_y</p:attrName>
                                        </p:attrNameLst>
                                      </p:cBhvr>
                                      <p:rCtr x="29323" y="17731"/>
                                    </p:animMotion>
                                  </p:childTnLst>
                                </p:cTn>
                              </p:par>
                            </p:childTnLst>
                          </p:cTn>
                        </p:par>
                      </p:childTnLst>
                    </p:cTn>
                  </p:par>
                  <p:par>
                    <p:cTn id="19" fill="hold">
                      <p:stCondLst>
                        <p:cond delay="indefinite"/>
                      </p:stCondLst>
                      <p:childTnLst>
                        <p:par>
                          <p:cTn id="20" fill="hold">
                            <p:stCondLst>
                              <p:cond delay="0"/>
                            </p:stCondLst>
                            <p:childTnLst>
                              <p:par>
                                <p:cTn id="21" presetID="42" presetClass="path" presetSubtype="0" accel="50000" decel="50000" fill="hold" grpId="0" nodeType="clickEffect">
                                  <p:stCondLst>
                                    <p:cond delay="0"/>
                                  </p:stCondLst>
                                  <p:childTnLst>
                                    <p:animMotion origin="layout" path="M -8.33333E-7 1.48148E-6 L -0.25273 0.45509 " pathEditMode="relative" rAng="0" ptsTypes="AA">
                                      <p:cBhvr>
                                        <p:cTn id="22" dur="2000" fill="hold"/>
                                        <p:tgtEl>
                                          <p:spTgt spid="7"/>
                                        </p:tgtEl>
                                        <p:attrNameLst>
                                          <p:attrName>ppt_x</p:attrName>
                                          <p:attrName>ppt_y</p:attrName>
                                        </p:attrNameLst>
                                      </p:cBhvr>
                                      <p:rCtr x="-12643" y="22755"/>
                                    </p:animMotion>
                                  </p:childTnLst>
                                </p:cTn>
                              </p:par>
                            </p:childTnLst>
                          </p:cTn>
                        </p:par>
                      </p:childTnLst>
                    </p:cTn>
                  </p:par>
                  <p:par>
                    <p:cTn id="23" fill="hold">
                      <p:stCondLst>
                        <p:cond delay="indefinite"/>
                      </p:stCondLst>
                      <p:childTnLst>
                        <p:par>
                          <p:cTn id="24" fill="hold">
                            <p:stCondLst>
                              <p:cond delay="0"/>
                            </p:stCondLst>
                            <p:childTnLst>
                              <p:par>
                                <p:cTn id="25" presetID="42" presetClass="path" presetSubtype="0" accel="50000" decel="50000" fill="hold" grpId="0" nodeType="clickEffect">
                                  <p:stCondLst>
                                    <p:cond delay="0"/>
                                  </p:stCondLst>
                                  <p:childTnLst>
                                    <p:animMotion origin="layout" path="M -3.54167E-6 1.85185E-6 L -0.07539 0.45139 " pathEditMode="relative" rAng="0" ptsTypes="AA">
                                      <p:cBhvr>
                                        <p:cTn id="26" dur="2000" fill="hold"/>
                                        <p:tgtEl>
                                          <p:spTgt spid="8"/>
                                        </p:tgtEl>
                                        <p:attrNameLst>
                                          <p:attrName>ppt_x</p:attrName>
                                          <p:attrName>ppt_y</p:attrName>
                                        </p:attrNameLst>
                                      </p:cBhvr>
                                      <p:rCtr x="-3776" y="2256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B5BF8749-1E87-47BF-8DAE-DBE66F0E08B9}"/>
              </a:ext>
            </a:extLst>
          </p:cNvPr>
          <p:cNvGrpSpPr/>
          <p:nvPr/>
        </p:nvGrpSpPr>
        <p:grpSpPr>
          <a:xfrm>
            <a:off x="0" y="933451"/>
            <a:ext cx="12192000" cy="5924550"/>
            <a:chOff x="-1" y="1731081"/>
            <a:chExt cx="12192001" cy="5126919"/>
          </a:xfrm>
        </p:grpSpPr>
        <p:pic>
          <p:nvPicPr>
            <p:cNvPr id="17" name="Graphic 16">
              <a:extLst>
                <a:ext uri="{FF2B5EF4-FFF2-40B4-BE49-F238E27FC236}">
                  <a16:creationId xmlns:a16="http://schemas.microsoft.com/office/drawing/2014/main" id="{873316CF-BE47-43AD-B19A-D104F901CDB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0" y="1731081"/>
              <a:ext cx="12192000" cy="5126919"/>
            </a:xfrm>
            <a:prstGeom prst="rect">
              <a:avLst/>
            </a:prstGeom>
          </p:spPr>
        </p:pic>
        <p:pic>
          <p:nvPicPr>
            <p:cNvPr id="18" name="Graphic 17">
              <a:extLst>
                <a:ext uri="{FF2B5EF4-FFF2-40B4-BE49-F238E27FC236}">
                  <a16:creationId xmlns:a16="http://schemas.microsoft.com/office/drawing/2014/main" id="{D08A46C6-E50A-4660-B7E0-767517FD18A9}"/>
                </a:ext>
              </a:extLst>
            </p:cNvPr>
            <p:cNvPicPr>
              <a:picLocks noChangeAspect="1"/>
            </p:cNvPicPr>
            <p:nvPr/>
          </p:nvPicPr>
          <p:blipFill rotWithShape="1">
            <a:blip r:embed="rId6">
              <a:extLst>
                <a:ext uri="{96DAC541-7B7A-43D3-8B79-37D633B846F1}">
                  <asvg:svgBlip xmlns:asvg="http://schemas.microsoft.com/office/drawing/2016/SVG/main" r:embed="rId7"/>
                </a:ext>
              </a:extLst>
            </a:blip>
            <a:srcRect l="2434" b="7674"/>
            <a:stretch/>
          </p:blipFill>
          <p:spPr>
            <a:xfrm>
              <a:off x="-1" y="1731081"/>
              <a:ext cx="7694736" cy="5126919"/>
            </a:xfrm>
            <a:prstGeom prst="rect">
              <a:avLst/>
            </a:prstGeom>
          </p:spPr>
        </p:pic>
        <p:pic>
          <p:nvPicPr>
            <p:cNvPr id="19" name="Graphic 18">
              <a:extLst>
                <a:ext uri="{FF2B5EF4-FFF2-40B4-BE49-F238E27FC236}">
                  <a16:creationId xmlns:a16="http://schemas.microsoft.com/office/drawing/2014/main" id="{307929D0-1C94-401F-A4FC-F1567BD75E1D}"/>
                </a:ext>
              </a:extLst>
            </p:cNvPr>
            <p:cNvPicPr>
              <a:picLocks noChangeAspect="1"/>
            </p:cNvPicPr>
            <p:nvPr/>
          </p:nvPicPr>
          <p:blipFill rotWithShape="1">
            <a:blip r:embed="rId6">
              <a:extLst>
                <a:ext uri="{96DAC541-7B7A-43D3-8B79-37D633B846F1}">
                  <asvg:svgBlip xmlns:asvg="http://schemas.microsoft.com/office/drawing/2016/SVG/main" r:embed="rId7"/>
                </a:ext>
              </a:extLst>
            </a:blip>
            <a:srcRect r="42976" b="7674"/>
            <a:stretch/>
          </p:blipFill>
          <p:spPr>
            <a:xfrm>
              <a:off x="7694735" y="1731081"/>
              <a:ext cx="4497265" cy="5126919"/>
            </a:xfrm>
            <a:prstGeom prst="rect">
              <a:avLst/>
            </a:prstGeom>
          </p:spPr>
        </p:pic>
      </p:grpSp>
      <p:graphicFrame>
        <p:nvGraphicFramePr>
          <p:cNvPr id="10" name="Table 9">
            <a:extLst>
              <a:ext uri="{FF2B5EF4-FFF2-40B4-BE49-F238E27FC236}">
                <a16:creationId xmlns:a16="http://schemas.microsoft.com/office/drawing/2014/main" id="{07AB8929-8FBF-40A6-B3FD-6E8023F8134B}"/>
              </a:ext>
            </a:extLst>
          </p:cNvPr>
          <p:cNvGraphicFramePr>
            <a:graphicFrameLocks noGrp="1"/>
          </p:cNvGraphicFramePr>
          <p:nvPr>
            <p:extLst>
              <p:ext uri="{D42A27DB-BD31-4B8C-83A1-F6EECF244321}">
                <p14:modId xmlns:p14="http://schemas.microsoft.com/office/powerpoint/2010/main" val="3624849873"/>
              </p:ext>
            </p:extLst>
          </p:nvPr>
        </p:nvGraphicFramePr>
        <p:xfrm>
          <a:off x="445698" y="3303827"/>
          <a:ext cx="11375569" cy="2867025"/>
        </p:xfrm>
        <a:graphic>
          <a:graphicData uri="http://schemas.openxmlformats.org/drawingml/2006/table">
            <a:tbl>
              <a:tblPr firstRow="1" bandRow="1">
                <a:tableStyleId>{0E3FDE45-AF77-4B5C-9715-49D594BDF05E}</a:tableStyleId>
              </a:tblPr>
              <a:tblGrid>
                <a:gridCol w="5633357">
                  <a:extLst>
                    <a:ext uri="{9D8B030D-6E8A-4147-A177-3AD203B41FA5}">
                      <a16:colId xmlns:a16="http://schemas.microsoft.com/office/drawing/2014/main" val="1242276208"/>
                    </a:ext>
                  </a:extLst>
                </a:gridCol>
                <a:gridCol w="5742212">
                  <a:extLst>
                    <a:ext uri="{9D8B030D-6E8A-4147-A177-3AD203B41FA5}">
                      <a16:colId xmlns:a16="http://schemas.microsoft.com/office/drawing/2014/main" val="2120604687"/>
                    </a:ext>
                  </a:extLst>
                </a:gridCol>
              </a:tblGrid>
              <a:tr h="714375">
                <a:tc>
                  <a:txBody>
                    <a:bodyPr/>
                    <a:lstStyle/>
                    <a:p>
                      <a:pPr algn="ctr" rtl="0" fontAlgn="base">
                        <a:spcBef>
                          <a:spcPts val="0"/>
                        </a:spcBef>
                        <a:spcAft>
                          <a:spcPts val="0"/>
                        </a:spcAft>
                        <a:buFont typeface="+mj-lt"/>
                        <a:buNone/>
                      </a:pPr>
                      <a:r>
                        <a:rPr lang="en-US" sz="3500" dirty="0">
                          <a:solidFill>
                            <a:schemeClr val="tx1">
                              <a:lumMod val="65000"/>
                              <a:lumOff val="35000"/>
                            </a:schemeClr>
                          </a:solidFill>
                          <a:effectLst/>
                        </a:rPr>
                        <a:t>1- Questions</a:t>
                      </a:r>
                      <a:endParaRPr lang="en-US" sz="3500" b="1" dirty="0">
                        <a:solidFill>
                          <a:schemeClr val="tx1">
                            <a:lumMod val="65000"/>
                            <a:lumOff val="35000"/>
                          </a:schemeClr>
                        </a:solidFill>
                        <a:effectLst/>
                        <a:latin typeface="ScolaScript_N" panose="00000400000000000000" pitchFamily="2" charset="0"/>
                      </a:endParaRPr>
                    </a:p>
                  </a:txBody>
                  <a:tcPr marL="95250" marR="95250" marT="95250" marB="95250"/>
                </a:tc>
                <a:tc>
                  <a:txBody>
                    <a:bodyPr/>
                    <a:lstStyle/>
                    <a:p>
                      <a:pPr algn="ctr" rtl="0" fontAlgn="t">
                        <a:spcBef>
                          <a:spcPts val="0"/>
                        </a:spcBef>
                        <a:spcAft>
                          <a:spcPts val="0"/>
                        </a:spcAft>
                      </a:pPr>
                      <a:r>
                        <a:rPr lang="en-US" sz="3500" dirty="0">
                          <a:solidFill>
                            <a:schemeClr val="tx1">
                              <a:lumMod val="65000"/>
                              <a:lumOff val="35000"/>
                            </a:schemeClr>
                          </a:solidFill>
                          <a:effectLst/>
                        </a:rPr>
                        <a:t>2- </a:t>
                      </a:r>
                      <a:r>
                        <a:rPr lang="en-US" sz="3500" dirty="0" err="1">
                          <a:solidFill>
                            <a:schemeClr val="tx1">
                              <a:lumMod val="65000"/>
                              <a:lumOff val="35000"/>
                            </a:schemeClr>
                          </a:solidFill>
                          <a:effectLst/>
                        </a:rPr>
                        <a:t>Réponses</a:t>
                      </a:r>
                      <a:endParaRPr lang="en-US" dirty="0">
                        <a:solidFill>
                          <a:schemeClr val="tx1">
                            <a:lumMod val="65000"/>
                            <a:lumOff val="35000"/>
                          </a:schemeClr>
                        </a:solidFill>
                        <a:effectLst/>
                        <a:latin typeface="ScolaScript_N" panose="00000400000000000000" pitchFamily="2" charset="0"/>
                      </a:endParaRPr>
                    </a:p>
                  </a:txBody>
                  <a:tcPr marL="95250" marR="95250" marT="95250" marB="95250"/>
                </a:tc>
                <a:extLst>
                  <a:ext uri="{0D108BD9-81ED-4DB2-BD59-A6C34878D82A}">
                    <a16:rowId xmlns:a16="http://schemas.microsoft.com/office/drawing/2014/main" val="1506870640"/>
                  </a:ext>
                </a:extLst>
              </a:tr>
              <a:tr h="714375">
                <a:tc>
                  <a:txBody>
                    <a:bodyPr/>
                    <a:lstStyle/>
                    <a:p>
                      <a:pPr fontAlgn="t"/>
                      <a:r>
                        <a:rPr lang="en-US">
                          <a:solidFill>
                            <a:schemeClr val="tx1">
                              <a:lumMod val="65000"/>
                              <a:lumOff val="35000"/>
                            </a:schemeClr>
                          </a:solidFill>
                          <a:effectLst/>
                        </a:rPr>
                        <a:t> </a:t>
                      </a:r>
                    </a:p>
                  </a:txBody>
                  <a:tcPr marL="95250" marR="95250" marT="95250" marB="95250"/>
                </a:tc>
                <a:tc>
                  <a:txBody>
                    <a:bodyPr/>
                    <a:lstStyle/>
                    <a:p>
                      <a:pPr fontAlgn="t"/>
                      <a:r>
                        <a:rPr lang="en-US">
                          <a:solidFill>
                            <a:schemeClr val="tx1">
                              <a:lumMod val="65000"/>
                              <a:lumOff val="35000"/>
                            </a:schemeClr>
                          </a:solidFill>
                          <a:effectLst/>
                        </a:rPr>
                        <a:t> </a:t>
                      </a:r>
                      <a:endParaRPr lang="en-US" dirty="0">
                        <a:solidFill>
                          <a:schemeClr val="tx1">
                            <a:lumMod val="65000"/>
                            <a:lumOff val="35000"/>
                          </a:schemeClr>
                        </a:solidFill>
                        <a:effectLst/>
                      </a:endParaRPr>
                    </a:p>
                  </a:txBody>
                  <a:tcPr marL="95250" marR="95250" marT="95250" marB="95250"/>
                </a:tc>
                <a:extLst>
                  <a:ext uri="{0D108BD9-81ED-4DB2-BD59-A6C34878D82A}">
                    <a16:rowId xmlns:a16="http://schemas.microsoft.com/office/drawing/2014/main" val="1253828162"/>
                  </a:ext>
                </a:extLst>
              </a:tr>
              <a:tr h="714375">
                <a:tc>
                  <a:txBody>
                    <a:bodyPr/>
                    <a:lstStyle/>
                    <a:p>
                      <a:pPr fontAlgn="t"/>
                      <a:r>
                        <a:rPr lang="en-US">
                          <a:solidFill>
                            <a:schemeClr val="tx1">
                              <a:lumMod val="65000"/>
                              <a:lumOff val="35000"/>
                            </a:schemeClr>
                          </a:solidFill>
                          <a:effectLst/>
                        </a:rPr>
                        <a:t> </a:t>
                      </a:r>
                      <a:endParaRPr lang="en-US" dirty="0">
                        <a:solidFill>
                          <a:schemeClr val="tx1">
                            <a:lumMod val="65000"/>
                            <a:lumOff val="35000"/>
                          </a:schemeClr>
                        </a:solidFill>
                        <a:effectLst/>
                      </a:endParaRPr>
                    </a:p>
                  </a:txBody>
                  <a:tcPr marL="95250" marR="95250" marT="95250" marB="95250"/>
                </a:tc>
                <a:tc>
                  <a:txBody>
                    <a:bodyPr/>
                    <a:lstStyle/>
                    <a:p>
                      <a:pPr fontAlgn="t"/>
                      <a:r>
                        <a:rPr lang="en-US">
                          <a:solidFill>
                            <a:schemeClr val="tx1">
                              <a:lumMod val="65000"/>
                              <a:lumOff val="35000"/>
                            </a:schemeClr>
                          </a:solidFill>
                          <a:effectLst/>
                        </a:rPr>
                        <a:t> </a:t>
                      </a:r>
                    </a:p>
                  </a:txBody>
                  <a:tcPr marL="95250" marR="95250" marT="95250" marB="95250"/>
                </a:tc>
                <a:extLst>
                  <a:ext uri="{0D108BD9-81ED-4DB2-BD59-A6C34878D82A}">
                    <a16:rowId xmlns:a16="http://schemas.microsoft.com/office/drawing/2014/main" val="4086987077"/>
                  </a:ext>
                </a:extLst>
              </a:tr>
              <a:tr h="714375">
                <a:tc>
                  <a:txBody>
                    <a:bodyPr/>
                    <a:lstStyle/>
                    <a:p>
                      <a:pPr fontAlgn="t"/>
                      <a:r>
                        <a:rPr lang="en-US">
                          <a:solidFill>
                            <a:schemeClr val="tx1">
                              <a:lumMod val="65000"/>
                              <a:lumOff val="35000"/>
                            </a:schemeClr>
                          </a:solidFill>
                          <a:effectLst/>
                        </a:rPr>
                        <a:t> </a:t>
                      </a:r>
                    </a:p>
                  </a:txBody>
                  <a:tcPr marL="95250" marR="95250" marT="95250" marB="95250"/>
                </a:tc>
                <a:tc>
                  <a:txBody>
                    <a:bodyPr/>
                    <a:lstStyle/>
                    <a:p>
                      <a:pPr fontAlgn="t"/>
                      <a:r>
                        <a:rPr lang="en-US" dirty="0">
                          <a:solidFill>
                            <a:schemeClr val="tx1">
                              <a:lumMod val="65000"/>
                              <a:lumOff val="35000"/>
                            </a:schemeClr>
                          </a:solidFill>
                          <a:effectLst/>
                        </a:rPr>
                        <a:t> </a:t>
                      </a:r>
                    </a:p>
                  </a:txBody>
                  <a:tcPr marL="95250" marR="95250" marT="95250" marB="95250"/>
                </a:tc>
                <a:extLst>
                  <a:ext uri="{0D108BD9-81ED-4DB2-BD59-A6C34878D82A}">
                    <a16:rowId xmlns:a16="http://schemas.microsoft.com/office/drawing/2014/main" val="1354284613"/>
                  </a:ext>
                </a:extLst>
              </a:tr>
            </a:tbl>
          </a:graphicData>
        </a:graphic>
      </p:graphicFrame>
      <p:sp>
        <p:nvSpPr>
          <p:cNvPr id="11" name="TextBox 10">
            <a:extLst>
              <a:ext uri="{FF2B5EF4-FFF2-40B4-BE49-F238E27FC236}">
                <a16:creationId xmlns:a16="http://schemas.microsoft.com/office/drawing/2014/main" id="{A232DAD1-C532-4B16-A90C-9442F823B0A2}"/>
              </a:ext>
            </a:extLst>
          </p:cNvPr>
          <p:cNvSpPr txBox="1"/>
          <p:nvPr/>
        </p:nvSpPr>
        <p:spPr>
          <a:xfrm>
            <a:off x="4882551" y="4508740"/>
            <a:ext cx="2743200"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US">
              <a:solidFill>
                <a:schemeClr val="tx1">
                  <a:lumMod val="65000"/>
                  <a:lumOff val="35000"/>
                </a:schemeClr>
              </a:solidFill>
            </a:endParaRPr>
          </a:p>
        </p:txBody>
      </p:sp>
      <p:sp>
        <p:nvSpPr>
          <p:cNvPr id="9" name="TextBox 8">
            <a:extLst>
              <a:ext uri="{FF2B5EF4-FFF2-40B4-BE49-F238E27FC236}">
                <a16:creationId xmlns:a16="http://schemas.microsoft.com/office/drawing/2014/main" id="{85DC8998-1CD2-4C93-ADF0-40B1D5AB1A31}"/>
              </a:ext>
            </a:extLst>
          </p:cNvPr>
          <p:cNvSpPr txBox="1"/>
          <p:nvPr/>
        </p:nvSpPr>
        <p:spPr>
          <a:xfrm>
            <a:off x="7010399" y="1823617"/>
            <a:ext cx="3661611" cy="5078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700" dirty="0" err="1">
                <a:solidFill>
                  <a:schemeClr val="tx1">
                    <a:lumMod val="65000"/>
                    <a:lumOff val="35000"/>
                  </a:schemeClr>
                </a:solidFill>
                <a:latin typeface="ScolaScript_N" panose="00000400000000000000" pitchFamily="2" charset="0"/>
                <a:cs typeface="Calibri"/>
              </a:rPr>
              <a:t>J’habite</a:t>
            </a:r>
            <a:r>
              <a:rPr lang="en-US" sz="2700" dirty="0">
                <a:solidFill>
                  <a:schemeClr val="tx1">
                    <a:lumMod val="65000"/>
                    <a:lumOff val="35000"/>
                  </a:schemeClr>
                </a:solidFill>
                <a:latin typeface="ScolaScript_N" panose="00000400000000000000" pitchFamily="2" charset="0"/>
                <a:cs typeface="Calibri"/>
              </a:rPr>
              <a:t> à </a:t>
            </a:r>
            <a:r>
              <a:rPr lang="en-US" sz="2700" dirty="0" err="1">
                <a:solidFill>
                  <a:schemeClr val="tx1">
                    <a:lumMod val="65000"/>
                    <a:lumOff val="35000"/>
                  </a:schemeClr>
                </a:solidFill>
                <a:latin typeface="ScolaScript_N" panose="00000400000000000000" pitchFamily="2" charset="0"/>
                <a:cs typeface="Calibri"/>
              </a:rPr>
              <a:t>Hazmieh</a:t>
            </a:r>
            <a:r>
              <a:rPr lang="en-US" sz="2700" dirty="0">
                <a:solidFill>
                  <a:schemeClr val="tx1">
                    <a:lumMod val="65000"/>
                    <a:lumOff val="35000"/>
                  </a:schemeClr>
                </a:solidFill>
                <a:latin typeface="ScolaScript_N" panose="00000400000000000000" pitchFamily="2" charset="0"/>
                <a:cs typeface="Calibri"/>
              </a:rPr>
              <a:t>.  </a:t>
            </a:r>
            <a:endParaRPr lang="en-US" dirty="0">
              <a:solidFill>
                <a:schemeClr val="tx1">
                  <a:lumMod val="65000"/>
                  <a:lumOff val="35000"/>
                </a:schemeClr>
              </a:solidFill>
              <a:latin typeface="ScolaScript_N" panose="00000400000000000000" pitchFamily="2" charset="0"/>
            </a:endParaRPr>
          </a:p>
        </p:txBody>
      </p:sp>
      <p:sp>
        <p:nvSpPr>
          <p:cNvPr id="12" name="TextBox 11">
            <a:extLst>
              <a:ext uri="{FF2B5EF4-FFF2-40B4-BE49-F238E27FC236}">
                <a16:creationId xmlns:a16="http://schemas.microsoft.com/office/drawing/2014/main" id="{BADF5596-84D2-4529-8EE7-877D819C4FF6}"/>
              </a:ext>
            </a:extLst>
          </p:cNvPr>
          <p:cNvSpPr txBox="1"/>
          <p:nvPr/>
        </p:nvSpPr>
        <p:spPr>
          <a:xfrm>
            <a:off x="1583931" y="1823617"/>
            <a:ext cx="3164110" cy="5078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700" dirty="0">
                <a:solidFill>
                  <a:schemeClr val="tx1">
                    <a:lumMod val="65000"/>
                    <a:lumOff val="35000"/>
                  </a:schemeClr>
                </a:solidFill>
                <a:latin typeface="ScolaScript_N" panose="00000400000000000000" pitchFamily="2" charset="0"/>
                <a:cs typeface="Calibri"/>
              </a:rPr>
              <a:t>Tu </a:t>
            </a:r>
            <a:r>
              <a:rPr lang="en-US" sz="2700" dirty="0" err="1">
                <a:solidFill>
                  <a:schemeClr val="tx1">
                    <a:lumMod val="65000"/>
                    <a:lumOff val="35000"/>
                  </a:schemeClr>
                </a:solidFill>
                <a:latin typeface="ScolaScript_N" panose="00000400000000000000" pitchFamily="2" charset="0"/>
                <a:cs typeface="Calibri"/>
              </a:rPr>
              <a:t>habites</a:t>
            </a:r>
            <a:r>
              <a:rPr lang="en-US" sz="2700" dirty="0">
                <a:solidFill>
                  <a:schemeClr val="tx1">
                    <a:lumMod val="65000"/>
                    <a:lumOff val="35000"/>
                  </a:schemeClr>
                </a:solidFill>
                <a:latin typeface="ScolaScript_N" panose="00000400000000000000" pitchFamily="2" charset="0"/>
                <a:cs typeface="Calibri"/>
              </a:rPr>
              <a:t> </a:t>
            </a:r>
            <a:r>
              <a:rPr lang="en-US" sz="2700" dirty="0" err="1">
                <a:solidFill>
                  <a:schemeClr val="tx1">
                    <a:lumMod val="65000"/>
                    <a:lumOff val="35000"/>
                  </a:schemeClr>
                </a:solidFill>
                <a:latin typeface="ScolaScript_N" panose="00000400000000000000" pitchFamily="2" charset="0"/>
                <a:cs typeface="Calibri"/>
              </a:rPr>
              <a:t>où</a:t>
            </a:r>
            <a:r>
              <a:rPr lang="en-US" sz="2700" dirty="0">
                <a:solidFill>
                  <a:schemeClr val="tx1">
                    <a:lumMod val="65000"/>
                    <a:lumOff val="35000"/>
                  </a:schemeClr>
                </a:solidFill>
                <a:latin typeface="ScolaScript_N" panose="00000400000000000000" pitchFamily="2" charset="0"/>
                <a:cs typeface="Calibri"/>
              </a:rPr>
              <a:t>  ? </a:t>
            </a:r>
            <a:endParaRPr lang="en-US" dirty="0">
              <a:solidFill>
                <a:schemeClr val="tx1">
                  <a:lumMod val="65000"/>
                  <a:lumOff val="35000"/>
                </a:schemeClr>
              </a:solidFill>
              <a:latin typeface="ScolaScript_N" panose="00000400000000000000" pitchFamily="2" charset="0"/>
            </a:endParaRPr>
          </a:p>
        </p:txBody>
      </p:sp>
      <p:sp>
        <p:nvSpPr>
          <p:cNvPr id="13" name="TextBox 12">
            <a:extLst>
              <a:ext uri="{FF2B5EF4-FFF2-40B4-BE49-F238E27FC236}">
                <a16:creationId xmlns:a16="http://schemas.microsoft.com/office/drawing/2014/main" id="{646A8C0A-7DE9-400F-AB78-7ABA5CCBD496}"/>
              </a:ext>
            </a:extLst>
          </p:cNvPr>
          <p:cNvSpPr txBox="1"/>
          <p:nvPr/>
        </p:nvSpPr>
        <p:spPr>
          <a:xfrm>
            <a:off x="772973" y="2509214"/>
            <a:ext cx="7028038" cy="5078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700" dirty="0">
                <a:solidFill>
                  <a:schemeClr val="tx1">
                    <a:lumMod val="65000"/>
                    <a:lumOff val="35000"/>
                  </a:schemeClr>
                </a:solidFill>
                <a:latin typeface="ScolaScript_N" panose="00000400000000000000" pitchFamily="2" charset="0"/>
                <a:cs typeface="Calibri"/>
              </a:rPr>
              <a:t>Tu as des frères et des </a:t>
            </a:r>
            <a:r>
              <a:rPr lang="en-US" sz="2700" dirty="0" err="1">
                <a:solidFill>
                  <a:schemeClr val="tx1">
                    <a:lumMod val="65000"/>
                    <a:lumOff val="35000"/>
                  </a:schemeClr>
                </a:solidFill>
                <a:latin typeface="ScolaScript_N" panose="00000400000000000000" pitchFamily="2" charset="0"/>
                <a:cs typeface="Calibri"/>
              </a:rPr>
              <a:t>sœurs</a:t>
            </a:r>
            <a:r>
              <a:rPr lang="en-US" sz="2700" dirty="0">
                <a:solidFill>
                  <a:schemeClr val="tx1">
                    <a:lumMod val="65000"/>
                    <a:lumOff val="35000"/>
                  </a:schemeClr>
                </a:solidFill>
                <a:latin typeface="ScolaScript_N" panose="00000400000000000000" pitchFamily="2" charset="0"/>
                <a:cs typeface="Calibri"/>
              </a:rPr>
              <a:t>  ?  </a:t>
            </a:r>
            <a:endParaRPr lang="en-US" dirty="0">
              <a:solidFill>
                <a:schemeClr val="tx1">
                  <a:lumMod val="65000"/>
                  <a:lumOff val="35000"/>
                </a:schemeClr>
              </a:solidFill>
              <a:latin typeface="ScolaScript_N" panose="00000400000000000000" pitchFamily="2" charset="0"/>
            </a:endParaRPr>
          </a:p>
        </p:txBody>
      </p:sp>
      <p:sp>
        <p:nvSpPr>
          <p:cNvPr id="14" name="TextBox 13">
            <a:extLst>
              <a:ext uri="{FF2B5EF4-FFF2-40B4-BE49-F238E27FC236}">
                <a16:creationId xmlns:a16="http://schemas.microsoft.com/office/drawing/2014/main" id="{BC12EDCB-E5CB-4FC7-BED7-73538DCE5F6C}"/>
              </a:ext>
            </a:extLst>
          </p:cNvPr>
          <p:cNvSpPr txBox="1"/>
          <p:nvPr/>
        </p:nvSpPr>
        <p:spPr>
          <a:xfrm>
            <a:off x="7334344" y="2455555"/>
            <a:ext cx="3164110" cy="5078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700" dirty="0">
                <a:solidFill>
                  <a:schemeClr val="tx1">
                    <a:lumMod val="65000"/>
                    <a:lumOff val="35000"/>
                  </a:schemeClr>
                </a:solidFill>
                <a:latin typeface="ScolaScript_N" panose="00000400000000000000" pitchFamily="2" charset="0"/>
                <a:cs typeface="Calibri"/>
              </a:rPr>
              <a:t>J’ai un frère.  </a:t>
            </a:r>
            <a:endParaRPr lang="en-US" dirty="0">
              <a:solidFill>
                <a:schemeClr val="tx1">
                  <a:lumMod val="65000"/>
                  <a:lumOff val="35000"/>
                </a:schemeClr>
              </a:solidFill>
              <a:latin typeface="ScolaScript_N" panose="00000400000000000000" pitchFamily="2" charset="0"/>
            </a:endParaRPr>
          </a:p>
        </p:txBody>
      </p:sp>
      <p:sp>
        <p:nvSpPr>
          <p:cNvPr id="16" name="TextBox 15">
            <a:extLst>
              <a:ext uri="{FF2B5EF4-FFF2-40B4-BE49-F238E27FC236}">
                <a16:creationId xmlns:a16="http://schemas.microsoft.com/office/drawing/2014/main" id="{937D2A52-AB26-40B6-A3FB-60C7C66D9074}"/>
              </a:ext>
            </a:extLst>
          </p:cNvPr>
          <p:cNvSpPr txBox="1"/>
          <p:nvPr/>
        </p:nvSpPr>
        <p:spPr>
          <a:xfrm>
            <a:off x="0" y="590394"/>
            <a:ext cx="12192000" cy="523220"/>
          </a:xfrm>
          <a:prstGeom prst="rect">
            <a:avLst/>
          </a:prstGeom>
          <a:solidFill>
            <a:srgbClr val="A1C4E3"/>
          </a:solidFill>
        </p:spPr>
        <p:txBody>
          <a:bodyPr wrap="square" lIns="91440" tIns="45720" rIns="91440" bIns="45720" rtlCol="0" anchor="t">
            <a:spAutoFit/>
          </a:bodyPr>
          <a:lstStyle>
            <a:defPPr marR="0" lvl="0" algn="l" rtl="0">
              <a:lnSpc>
                <a:spcPct val="100000"/>
              </a:lnSpc>
              <a:spcBef>
                <a:spcPts val="0"/>
              </a:spcBef>
              <a:spcAft>
                <a:spcPts val="0"/>
              </a:spcAft>
              <a:defRPr/>
            </a:defPPr>
            <a:lvl2pPr marL="457200" indent="0" defTabSz="914400" eaLnBrk="1" fontAlgn="auto" latinLnBrk="0" hangingPunct="1">
              <a:buSzTx/>
              <a:buNone/>
              <a:tabLst/>
              <a:defRPr kumimoji="0" sz="3200" b="1" kern="0" spc="0" normalizeH="0" baseline="0">
                <a:ln>
                  <a:noFill/>
                </a:ln>
                <a:solidFill>
                  <a:srgbClr val="002060"/>
                </a:solidFill>
                <a:effectLst/>
                <a:uLnTx/>
                <a:uFillTx/>
                <a:latin typeface="ScolaScript_N" panose="00000400000000000000" pitchFamily="2" charset="0"/>
                <a:ea typeface="+mn-ea"/>
              </a:defRPr>
            </a:lvl2pPr>
          </a:lstStyle>
          <a:p>
            <a:pPr lvl="1"/>
            <a:r>
              <a:rPr lang="fr-FR" sz="2800" dirty="0"/>
              <a:t>Mets les questions dans la colonne 1 et les réponses dans la colonne 2. </a:t>
            </a:r>
          </a:p>
        </p:txBody>
      </p:sp>
    </p:spTree>
    <p:custDataLst>
      <p:tags r:id="rId1"/>
    </p:custDataLst>
    <p:extLst>
      <p:ext uri="{BB962C8B-B14F-4D97-AF65-F5344CB8AC3E}">
        <p14:creationId xmlns:p14="http://schemas.microsoft.com/office/powerpoint/2010/main" val="20427347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4.58333E-6 7.40741E-7 L 0.0108 0.33912 " pathEditMode="relative" rAng="0" ptsTypes="AA">
                                      <p:cBhvr>
                                        <p:cTn id="6" dur="2000" fill="hold"/>
                                        <p:tgtEl>
                                          <p:spTgt spid="12"/>
                                        </p:tgtEl>
                                        <p:attrNameLst>
                                          <p:attrName>ppt_x</p:attrName>
                                          <p:attrName>ppt_y</p:attrName>
                                        </p:attrNameLst>
                                      </p:cBhvr>
                                      <p:rCtr x="534" y="16944"/>
                                    </p:animMotion>
                                  </p:childTnLst>
                                </p:cTn>
                              </p:par>
                            </p:childTnLst>
                          </p:cTn>
                        </p:par>
                      </p:childTnLst>
                    </p:cTn>
                  </p:par>
                  <p:par>
                    <p:cTn id="7" fill="hold">
                      <p:stCondLst>
                        <p:cond delay="indefinite"/>
                      </p:stCondLst>
                      <p:childTnLst>
                        <p:par>
                          <p:cTn id="8" fill="hold">
                            <p:stCondLst>
                              <p:cond delay="0"/>
                            </p:stCondLst>
                            <p:childTnLst>
                              <p:par>
                                <p:cTn id="9" presetID="42" presetClass="path" presetSubtype="0" accel="50000" decel="50000" fill="hold" grpId="0" nodeType="clickEffect">
                                  <p:stCondLst>
                                    <p:cond delay="0"/>
                                  </p:stCondLst>
                                  <p:childTnLst>
                                    <p:animMotion origin="layout" path="M -2.08333E-7 7.40741E-7 L 0.05234 0.33704 " pathEditMode="relative" rAng="0" ptsTypes="AA">
                                      <p:cBhvr>
                                        <p:cTn id="10" dur="2000" fill="hold"/>
                                        <p:tgtEl>
                                          <p:spTgt spid="9"/>
                                        </p:tgtEl>
                                        <p:attrNameLst>
                                          <p:attrName>ppt_x</p:attrName>
                                          <p:attrName>ppt_y</p:attrName>
                                        </p:attrNameLst>
                                      </p:cBhvr>
                                      <p:rCtr x="2617" y="16852"/>
                                    </p:animMotion>
                                  </p:childTnLst>
                                </p:cTn>
                              </p:par>
                            </p:childTnLst>
                          </p:cTn>
                        </p:par>
                      </p:childTnLst>
                    </p:cTn>
                  </p:par>
                  <p:par>
                    <p:cTn id="11" fill="hold">
                      <p:stCondLst>
                        <p:cond delay="indefinite"/>
                      </p:stCondLst>
                      <p:childTnLst>
                        <p:par>
                          <p:cTn id="12" fill="hold">
                            <p:stCondLst>
                              <p:cond delay="0"/>
                            </p:stCondLst>
                            <p:childTnLst>
                              <p:par>
                                <p:cTn id="13" presetID="42" presetClass="path" presetSubtype="0" accel="50000" decel="50000" fill="hold" grpId="0" nodeType="clickEffect">
                                  <p:stCondLst>
                                    <p:cond delay="0"/>
                                  </p:stCondLst>
                                  <p:childTnLst>
                                    <p:animMotion origin="layout" path="M -2.5E-6 7.40741E-7 L -0.01797 0.33565 " pathEditMode="relative" rAng="0" ptsTypes="AA">
                                      <p:cBhvr>
                                        <p:cTn id="14" dur="2000" fill="hold"/>
                                        <p:tgtEl>
                                          <p:spTgt spid="13"/>
                                        </p:tgtEl>
                                        <p:attrNameLst>
                                          <p:attrName>ppt_x</p:attrName>
                                          <p:attrName>ppt_y</p:attrName>
                                        </p:attrNameLst>
                                      </p:cBhvr>
                                      <p:rCtr x="-898" y="16782"/>
                                    </p:animMotion>
                                  </p:childTnLst>
                                </p:cTn>
                              </p:par>
                            </p:childTnLst>
                          </p:cTn>
                        </p:par>
                      </p:childTnLst>
                    </p:cTn>
                  </p:par>
                  <p:par>
                    <p:cTn id="15" fill="hold">
                      <p:stCondLst>
                        <p:cond delay="indefinite"/>
                      </p:stCondLst>
                      <p:childTnLst>
                        <p:par>
                          <p:cTn id="16" fill="hold">
                            <p:stCondLst>
                              <p:cond delay="0"/>
                            </p:stCondLst>
                            <p:childTnLst>
                              <p:par>
                                <p:cTn id="17" presetID="42" presetClass="path" presetSubtype="0" accel="50000" decel="50000" fill="hold" grpId="0" nodeType="clickEffect">
                                  <p:stCondLst>
                                    <p:cond delay="0"/>
                                  </p:stCondLst>
                                  <p:childTnLst>
                                    <p:animMotion origin="layout" path="M 1.11022E-16 1.11111E-6 L 0.05547 0.35 " pathEditMode="relative" rAng="0" ptsTypes="AA">
                                      <p:cBhvr>
                                        <p:cTn id="18" dur="2000" fill="hold"/>
                                        <p:tgtEl>
                                          <p:spTgt spid="14"/>
                                        </p:tgtEl>
                                        <p:attrNameLst>
                                          <p:attrName>ppt_x</p:attrName>
                                          <p:attrName>ppt_y</p:attrName>
                                        </p:attrNameLst>
                                      </p:cBhvr>
                                      <p:rCtr x="2773" y="175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p:bldP spid="13" grpId="0"/>
      <p:bldP spid="1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Group 27">
            <a:extLst>
              <a:ext uri="{FF2B5EF4-FFF2-40B4-BE49-F238E27FC236}">
                <a16:creationId xmlns:a16="http://schemas.microsoft.com/office/drawing/2014/main" id="{797663D9-5ED1-477C-9367-A17B76A97DC0}"/>
              </a:ext>
            </a:extLst>
          </p:cNvPr>
          <p:cNvGrpSpPr/>
          <p:nvPr/>
        </p:nvGrpSpPr>
        <p:grpSpPr>
          <a:xfrm>
            <a:off x="0" y="933451"/>
            <a:ext cx="12192000" cy="5924550"/>
            <a:chOff x="-1" y="1731081"/>
            <a:chExt cx="12192001" cy="5126919"/>
          </a:xfrm>
        </p:grpSpPr>
        <p:pic>
          <p:nvPicPr>
            <p:cNvPr id="29" name="Graphic 28">
              <a:extLst>
                <a:ext uri="{FF2B5EF4-FFF2-40B4-BE49-F238E27FC236}">
                  <a16:creationId xmlns:a16="http://schemas.microsoft.com/office/drawing/2014/main" id="{7E7DF2EF-0137-4DB8-AD12-FCF9AEA085F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0" y="1731081"/>
              <a:ext cx="12192000" cy="5126919"/>
            </a:xfrm>
            <a:prstGeom prst="rect">
              <a:avLst/>
            </a:prstGeom>
          </p:spPr>
        </p:pic>
        <p:pic>
          <p:nvPicPr>
            <p:cNvPr id="30" name="Graphic 29">
              <a:extLst>
                <a:ext uri="{FF2B5EF4-FFF2-40B4-BE49-F238E27FC236}">
                  <a16:creationId xmlns:a16="http://schemas.microsoft.com/office/drawing/2014/main" id="{245E9174-7AE6-425D-A286-08FC4AB03881}"/>
                </a:ext>
              </a:extLst>
            </p:cNvPr>
            <p:cNvPicPr>
              <a:picLocks noChangeAspect="1"/>
            </p:cNvPicPr>
            <p:nvPr/>
          </p:nvPicPr>
          <p:blipFill rotWithShape="1">
            <a:blip r:embed="rId6">
              <a:extLst>
                <a:ext uri="{96DAC541-7B7A-43D3-8B79-37D633B846F1}">
                  <asvg:svgBlip xmlns:asvg="http://schemas.microsoft.com/office/drawing/2016/SVG/main" r:embed="rId7"/>
                </a:ext>
              </a:extLst>
            </a:blip>
            <a:srcRect l="2434" b="7674"/>
            <a:stretch/>
          </p:blipFill>
          <p:spPr>
            <a:xfrm>
              <a:off x="-1" y="1731081"/>
              <a:ext cx="7694736" cy="5126919"/>
            </a:xfrm>
            <a:prstGeom prst="rect">
              <a:avLst/>
            </a:prstGeom>
          </p:spPr>
        </p:pic>
        <p:pic>
          <p:nvPicPr>
            <p:cNvPr id="31" name="Graphic 30">
              <a:extLst>
                <a:ext uri="{FF2B5EF4-FFF2-40B4-BE49-F238E27FC236}">
                  <a16:creationId xmlns:a16="http://schemas.microsoft.com/office/drawing/2014/main" id="{4AE40F82-7529-4706-908C-F5BCA766D81C}"/>
                </a:ext>
              </a:extLst>
            </p:cNvPr>
            <p:cNvPicPr>
              <a:picLocks noChangeAspect="1"/>
            </p:cNvPicPr>
            <p:nvPr/>
          </p:nvPicPr>
          <p:blipFill rotWithShape="1">
            <a:blip r:embed="rId6">
              <a:extLst>
                <a:ext uri="{96DAC541-7B7A-43D3-8B79-37D633B846F1}">
                  <asvg:svgBlip xmlns:asvg="http://schemas.microsoft.com/office/drawing/2016/SVG/main" r:embed="rId7"/>
                </a:ext>
              </a:extLst>
            </a:blip>
            <a:srcRect r="42976" b="7674"/>
            <a:stretch/>
          </p:blipFill>
          <p:spPr>
            <a:xfrm>
              <a:off x="7694735" y="1731081"/>
              <a:ext cx="4497265" cy="5126919"/>
            </a:xfrm>
            <a:prstGeom prst="rect">
              <a:avLst/>
            </a:prstGeom>
          </p:spPr>
        </p:pic>
      </p:grpSp>
      <p:graphicFrame>
        <p:nvGraphicFramePr>
          <p:cNvPr id="38" name="Table 37">
            <a:extLst>
              <a:ext uri="{FF2B5EF4-FFF2-40B4-BE49-F238E27FC236}">
                <a16:creationId xmlns:a16="http://schemas.microsoft.com/office/drawing/2014/main" id="{443E1E9F-716A-445D-BCB9-F723BDB4C278}"/>
              </a:ext>
            </a:extLst>
          </p:cNvPr>
          <p:cNvGraphicFramePr>
            <a:graphicFrameLocks noGrp="1"/>
          </p:cNvGraphicFramePr>
          <p:nvPr>
            <p:extLst>
              <p:ext uri="{D42A27DB-BD31-4B8C-83A1-F6EECF244321}">
                <p14:modId xmlns:p14="http://schemas.microsoft.com/office/powerpoint/2010/main" val="40615193"/>
              </p:ext>
            </p:extLst>
          </p:nvPr>
        </p:nvGraphicFramePr>
        <p:xfrm>
          <a:off x="533400" y="1975072"/>
          <a:ext cx="11375569" cy="4295775"/>
        </p:xfrm>
        <a:graphic>
          <a:graphicData uri="http://schemas.openxmlformats.org/drawingml/2006/table">
            <a:tbl>
              <a:tblPr firstRow="1" bandRow="1">
                <a:tableStyleId>{0E3FDE45-AF77-4B5C-9715-49D594BDF05E}</a:tableStyleId>
              </a:tblPr>
              <a:tblGrid>
                <a:gridCol w="5633357">
                  <a:extLst>
                    <a:ext uri="{9D8B030D-6E8A-4147-A177-3AD203B41FA5}">
                      <a16:colId xmlns:a16="http://schemas.microsoft.com/office/drawing/2014/main" val="1242276208"/>
                    </a:ext>
                  </a:extLst>
                </a:gridCol>
                <a:gridCol w="5742212">
                  <a:extLst>
                    <a:ext uri="{9D8B030D-6E8A-4147-A177-3AD203B41FA5}">
                      <a16:colId xmlns:a16="http://schemas.microsoft.com/office/drawing/2014/main" val="2120604687"/>
                    </a:ext>
                  </a:extLst>
                </a:gridCol>
              </a:tblGrid>
              <a:tr h="714375">
                <a:tc>
                  <a:txBody>
                    <a:bodyPr/>
                    <a:lstStyle/>
                    <a:p>
                      <a:pPr algn="ctr" rtl="0" fontAlgn="t">
                        <a:spcBef>
                          <a:spcPts val="0"/>
                        </a:spcBef>
                        <a:spcAft>
                          <a:spcPts val="0"/>
                        </a:spcAft>
                      </a:pPr>
                      <a:r>
                        <a:rPr lang="en-US" sz="3500" dirty="0">
                          <a:solidFill>
                            <a:schemeClr val="tx1">
                              <a:lumMod val="65000"/>
                              <a:lumOff val="35000"/>
                            </a:schemeClr>
                          </a:solidFill>
                          <a:effectLst/>
                        </a:rPr>
                        <a:t>1- Questions</a:t>
                      </a:r>
                      <a:endParaRPr lang="en-US" sz="3600" dirty="0">
                        <a:solidFill>
                          <a:schemeClr val="tx1">
                            <a:lumMod val="65000"/>
                            <a:lumOff val="35000"/>
                          </a:schemeClr>
                        </a:solidFill>
                        <a:effectLst/>
                        <a:latin typeface="ScolaScript_N" panose="00000400000000000000" pitchFamily="2" charset="0"/>
                      </a:endParaRPr>
                    </a:p>
                  </a:txBody>
                  <a:tcPr marL="95250" marR="95250" marT="95250" marB="95250"/>
                </a:tc>
                <a:tc>
                  <a:txBody>
                    <a:bodyPr/>
                    <a:lstStyle/>
                    <a:p>
                      <a:pPr algn="ctr" rtl="0" fontAlgn="t">
                        <a:spcBef>
                          <a:spcPts val="0"/>
                        </a:spcBef>
                        <a:spcAft>
                          <a:spcPts val="0"/>
                        </a:spcAft>
                      </a:pPr>
                      <a:r>
                        <a:rPr lang="en-US" sz="3500" dirty="0">
                          <a:solidFill>
                            <a:schemeClr val="tx1">
                              <a:lumMod val="65000"/>
                              <a:lumOff val="35000"/>
                            </a:schemeClr>
                          </a:solidFill>
                          <a:effectLst/>
                        </a:rPr>
                        <a:t>2- </a:t>
                      </a:r>
                      <a:r>
                        <a:rPr lang="en-US" sz="3500" dirty="0" err="1">
                          <a:solidFill>
                            <a:schemeClr val="tx1">
                              <a:lumMod val="65000"/>
                              <a:lumOff val="35000"/>
                            </a:schemeClr>
                          </a:solidFill>
                          <a:effectLst/>
                        </a:rPr>
                        <a:t>Réponses</a:t>
                      </a:r>
                      <a:endParaRPr lang="en-US" dirty="0">
                        <a:solidFill>
                          <a:schemeClr val="tx1">
                            <a:lumMod val="65000"/>
                            <a:lumOff val="35000"/>
                          </a:schemeClr>
                        </a:solidFill>
                        <a:effectLst/>
                        <a:latin typeface="ScolaScript_N" panose="00000400000000000000" pitchFamily="2" charset="0"/>
                      </a:endParaRPr>
                    </a:p>
                  </a:txBody>
                  <a:tcPr marL="95250" marR="95250" marT="95250" marB="95250"/>
                </a:tc>
                <a:extLst>
                  <a:ext uri="{0D108BD9-81ED-4DB2-BD59-A6C34878D82A}">
                    <a16:rowId xmlns:a16="http://schemas.microsoft.com/office/drawing/2014/main" val="1506870640"/>
                  </a:ext>
                </a:extLst>
              </a:tr>
              <a:tr h="714375">
                <a:tc>
                  <a:txBody>
                    <a:bodyPr/>
                    <a:lstStyle/>
                    <a:p>
                      <a:pPr algn="ctr" fontAlgn="t"/>
                      <a:r>
                        <a:rPr lang="en-US" dirty="0">
                          <a:solidFill>
                            <a:schemeClr val="tx1">
                              <a:lumMod val="65000"/>
                              <a:lumOff val="35000"/>
                            </a:schemeClr>
                          </a:solidFill>
                          <a:effectLst/>
                        </a:rPr>
                        <a:t> </a:t>
                      </a:r>
                    </a:p>
                  </a:txBody>
                  <a:tcPr marL="95250" marR="95250" marT="95250" marB="95250"/>
                </a:tc>
                <a:tc>
                  <a:txBody>
                    <a:bodyPr/>
                    <a:lstStyle/>
                    <a:p>
                      <a:pPr fontAlgn="t"/>
                      <a:r>
                        <a:rPr lang="en-US" dirty="0">
                          <a:solidFill>
                            <a:schemeClr val="tx1">
                              <a:lumMod val="65000"/>
                              <a:lumOff val="35000"/>
                            </a:schemeClr>
                          </a:solidFill>
                          <a:effectLst/>
                        </a:rPr>
                        <a:t> </a:t>
                      </a:r>
                    </a:p>
                  </a:txBody>
                  <a:tcPr marL="95250" marR="95250" marT="95250" marB="95250"/>
                </a:tc>
                <a:extLst>
                  <a:ext uri="{0D108BD9-81ED-4DB2-BD59-A6C34878D82A}">
                    <a16:rowId xmlns:a16="http://schemas.microsoft.com/office/drawing/2014/main" val="1253828162"/>
                  </a:ext>
                </a:extLst>
              </a:tr>
              <a:tr h="714375">
                <a:tc>
                  <a:txBody>
                    <a:bodyPr/>
                    <a:lstStyle/>
                    <a:p>
                      <a:pPr fontAlgn="t"/>
                      <a:r>
                        <a:rPr lang="en-US" dirty="0">
                          <a:solidFill>
                            <a:schemeClr val="tx1">
                              <a:lumMod val="65000"/>
                              <a:lumOff val="35000"/>
                            </a:schemeClr>
                          </a:solidFill>
                          <a:effectLst/>
                        </a:rPr>
                        <a:t> </a:t>
                      </a:r>
                    </a:p>
                  </a:txBody>
                  <a:tcPr marL="95250" marR="95250" marT="95250" marB="95250"/>
                </a:tc>
                <a:tc>
                  <a:txBody>
                    <a:bodyPr/>
                    <a:lstStyle/>
                    <a:p>
                      <a:pPr fontAlgn="t"/>
                      <a:r>
                        <a:rPr lang="en-US" dirty="0">
                          <a:solidFill>
                            <a:schemeClr val="tx1">
                              <a:lumMod val="65000"/>
                              <a:lumOff val="35000"/>
                            </a:schemeClr>
                          </a:solidFill>
                          <a:effectLst/>
                        </a:rPr>
                        <a:t> </a:t>
                      </a:r>
                    </a:p>
                  </a:txBody>
                  <a:tcPr marL="95250" marR="95250" marT="95250" marB="95250"/>
                </a:tc>
                <a:extLst>
                  <a:ext uri="{0D108BD9-81ED-4DB2-BD59-A6C34878D82A}">
                    <a16:rowId xmlns:a16="http://schemas.microsoft.com/office/drawing/2014/main" val="4086987077"/>
                  </a:ext>
                </a:extLst>
              </a:tr>
              <a:tr h="714375">
                <a:tc>
                  <a:txBody>
                    <a:bodyPr/>
                    <a:lstStyle/>
                    <a:p>
                      <a:pPr fontAlgn="t"/>
                      <a:r>
                        <a:rPr lang="en-US" dirty="0">
                          <a:solidFill>
                            <a:schemeClr val="tx1">
                              <a:lumMod val="65000"/>
                              <a:lumOff val="35000"/>
                            </a:schemeClr>
                          </a:solidFill>
                          <a:effectLst/>
                        </a:rPr>
                        <a:t> </a:t>
                      </a:r>
                    </a:p>
                  </a:txBody>
                  <a:tcPr marL="95250" marR="95250" marT="95250" marB="95250"/>
                </a:tc>
                <a:tc>
                  <a:txBody>
                    <a:bodyPr/>
                    <a:lstStyle/>
                    <a:p>
                      <a:pPr fontAlgn="t"/>
                      <a:r>
                        <a:rPr lang="en-US" dirty="0">
                          <a:solidFill>
                            <a:schemeClr val="tx1">
                              <a:lumMod val="65000"/>
                              <a:lumOff val="35000"/>
                            </a:schemeClr>
                          </a:solidFill>
                          <a:effectLst/>
                        </a:rPr>
                        <a:t> </a:t>
                      </a:r>
                    </a:p>
                  </a:txBody>
                  <a:tcPr marL="95250" marR="95250" marT="95250" marB="95250"/>
                </a:tc>
                <a:extLst>
                  <a:ext uri="{0D108BD9-81ED-4DB2-BD59-A6C34878D82A}">
                    <a16:rowId xmlns:a16="http://schemas.microsoft.com/office/drawing/2014/main" val="1354284613"/>
                  </a:ext>
                </a:extLst>
              </a:tr>
              <a:tr h="714375">
                <a:tc>
                  <a:txBody>
                    <a:bodyPr/>
                    <a:lstStyle/>
                    <a:p>
                      <a:pPr fontAlgn="t"/>
                      <a:endParaRPr lang="en-US" dirty="0">
                        <a:solidFill>
                          <a:schemeClr val="tx1">
                            <a:lumMod val="65000"/>
                            <a:lumOff val="35000"/>
                          </a:schemeClr>
                        </a:solidFill>
                        <a:effectLst/>
                      </a:endParaRPr>
                    </a:p>
                  </a:txBody>
                  <a:tcPr marL="95250" marR="95250" marT="95250" marB="95250"/>
                </a:tc>
                <a:tc>
                  <a:txBody>
                    <a:bodyPr/>
                    <a:lstStyle/>
                    <a:p>
                      <a:pPr fontAlgn="t"/>
                      <a:endParaRPr lang="en-US" dirty="0">
                        <a:solidFill>
                          <a:schemeClr val="tx1">
                            <a:lumMod val="65000"/>
                            <a:lumOff val="35000"/>
                          </a:schemeClr>
                        </a:solidFill>
                        <a:effectLst/>
                      </a:endParaRPr>
                    </a:p>
                  </a:txBody>
                  <a:tcPr marL="95250" marR="95250" marT="95250" marB="95250"/>
                </a:tc>
                <a:extLst>
                  <a:ext uri="{0D108BD9-81ED-4DB2-BD59-A6C34878D82A}">
                    <a16:rowId xmlns:a16="http://schemas.microsoft.com/office/drawing/2014/main" val="1669083331"/>
                  </a:ext>
                </a:extLst>
              </a:tr>
              <a:tr h="714375">
                <a:tc>
                  <a:txBody>
                    <a:bodyPr/>
                    <a:lstStyle/>
                    <a:p>
                      <a:pPr fontAlgn="t"/>
                      <a:endParaRPr lang="en-US" dirty="0">
                        <a:solidFill>
                          <a:schemeClr val="tx1">
                            <a:lumMod val="65000"/>
                            <a:lumOff val="35000"/>
                          </a:schemeClr>
                        </a:solidFill>
                        <a:effectLst/>
                      </a:endParaRPr>
                    </a:p>
                  </a:txBody>
                  <a:tcPr marL="95250" marR="95250" marT="95250" marB="95250"/>
                </a:tc>
                <a:tc>
                  <a:txBody>
                    <a:bodyPr/>
                    <a:lstStyle/>
                    <a:p>
                      <a:pPr fontAlgn="t"/>
                      <a:endParaRPr lang="en-US" dirty="0">
                        <a:solidFill>
                          <a:schemeClr val="tx1">
                            <a:lumMod val="65000"/>
                            <a:lumOff val="35000"/>
                          </a:schemeClr>
                        </a:solidFill>
                        <a:effectLst/>
                      </a:endParaRPr>
                    </a:p>
                  </a:txBody>
                  <a:tcPr marL="95250" marR="95250" marT="95250" marB="95250"/>
                </a:tc>
                <a:extLst>
                  <a:ext uri="{0D108BD9-81ED-4DB2-BD59-A6C34878D82A}">
                    <a16:rowId xmlns:a16="http://schemas.microsoft.com/office/drawing/2014/main" val="917007156"/>
                  </a:ext>
                </a:extLst>
              </a:tr>
            </a:tbl>
          </a:graphicData>
        </a:graphic>
      </p:graphicFrame>
      <p:sp>
        <p:nvSpPr>
          <p:cNvPr id="32" name="TextBox 31">
            <a:extLst>
              <a:ext uri="{FF2B5EF4-FFF2-40B4-BE49-F238E27FC236}">
                <a16:creationId xmlns:a16="http://schemas.microsoft.com/office/drawing/2014/main" id="{20E86A45-18C9-47F4-9873-CD9E54EEF403}"/>
              </a:ext>
            </a:extLst>
          </p:cNvPr>
          <p:cNvSpPr txBox="1"/>
          <p:nvPr/>
        </p:nvSpPr>
        <p:spPr>
          <a:xfrm>
            <a:off x="7381076" y="2800493"/>
            <a:ext cx="3469712"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800" dirty="0">
                <a:solidFill>
                  <a:schemeClr val="tx1">
                    <a:lumMod val="65000"/>
                    <a:lumOff val="35000"/>
                  </a:schemeClr>
                </a:solidFill>
                <a:latin typeface="ScolaScript_N" panose="00000400000000000000" pitchFamily="2" charset="0"/>
                <a:cs typeface="Calibri"/>
              </a:rPr>
              <a:t>Je m’appelle Karim. </a:t>
            </a:r>
            <a:endParaRPr lang="en-US" sz="1600" dirty="0">
              <a:solidFill>
                <a:schemeClr val="tx1">
                  <a:lumMod val="65000"/>
                  <a:lumOff val="35000"/>
                </a:schemeClr>
              </a:solidFill>
              <a:latin typeface="ScolaScript_N" panose="00000400000000000000" pitchFamily="2" charset="0"/>
            </a:endParaRPr>
          </a:p>
        </p:txBody>
      </p:sp>
      <p:sp>
        <p:nvSpPr>
          <p:cNvPr id="33" name="TextBox 32">
            <a:extLst>
              <a:ext uri="{FF2B5EF4-FFF2-40B4-BE49-F238E27FC236}">
                <a16:creationId xmlns:a16="http://schemas.microsoft.com/office/drawing/2014/main" id="{166C0064-0EEE-4601-B3AF-D304A8018169}"/>
              </a:ext>
            </a:extLst>
          </p:cNvPr>
          <p:cNvSpPr txBox="1"/>
          <p:nvPr/>
        </p:nvSpPr>
        <p:spPr>
          <a:xfrm>
            <a:off x="1370753" y="2800494"/>
            <a:ext cx="4310332"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800" dirty="0">
                <a:solidFill>
                  <a:schemeClr val="tx1">
                    <a:lumMod val="65000"/>
                    <a:lumOff val="35000"/>
                  </a:schemeClr>
                </a:solidFill>
                <a:latin typeface="ScolaScript_N" panose="00000400000000000000" pitchFamily="2" charset="0"/>
                <a:cs typeface="Calibri"/>
              </a:rPr>
              <a:t>Comment </a:t>
            </a:r>
            <a:r>
              <a:rPr lang="en-US" sz="2800" dirty="0" err="1">
                <a:solidFill>
                  <a:schemeClr val="tx1">
                    <a:lumMod val="65000"/>
                    <a:lumOff val="35000"/>
                  </a:schemeClr>
                </a:solidFill>
                <a:latin typeface="ScolaScript_N" panose="00000400000000000000" pitchFamily="2" charset="0"/>
                <a:cs typeface="Calibri"/>
              </a:rPr>
              <a:t>tu</a:t>
            </a:r>
            <a:r>
              <a:rPr lang="en-US" sz="2800" dirty="0">
                <a:solidFill>
                  <a:schemeClr val="tx1">
                    <a:lumMod val="65000"/>
                    <a:lumOff val="35000"/>
                  </a:schemeClr>
                </a:solidFill>
                <a:latin typeface="ScolaScript_N" panose="00000400000000000000" pitchFamily="2" charset="0"/>
                <a:cs typeface="Calibri"/>
              </a:rPr>
              <a:t> </a:t>
            </a:r>
            <a:r>
              <a:rPr lang="en-US" sz="2800" dirty="0" err="1">
                <a:solidFill>
                  <a:schemeClr val="tx1">
                    <a:lumMod val="65000"/>
                    <a:lumOff val="35000"/>
                  </a:schemeClr>
                </a:solidFill>
                <a:latin typeface="ScolaScript_N" panose="00000400000000000000" pitchFamily="2" charset="0"/>
                <a:cs typeface="Calibri"/>
              </a:rPr>
              <a:t>t’appelles</a:t>
            </a:r>
            <a:r>
              <a:rPr lang="en-US" sz="2800" dirty="0">
                <a:solidFill>
                  <a:schemeClr val="tx1">
                    <a:lumMod val="65000"/>
                    <a:lumOff val="35000"/>
                  </a:schemeClr>
                </a:solidFill>
                <a:latin typeface="ScolaScript_N" panose="00000400000000000000" pitchFamily="2" charset="0"/>
                <a:cs typeface="Calibri"/>
              </a:rPr>
              <a:t> ? </a:t>
            </a:r>
            <a:endParaRPr lang="en-US" sz="1600" dirty="0">
              <a:solidFill>
                <a:schemeClr val="tx1">
                  <a:lumMod val="65000"/>
                  <a:lumOff val="35000"/>
                </a:schemeClr>
              </a:solidFill>
              <a:latin typeface="ScolaScript_N" panose="00000400000000000000" pitchFamily="2" charset="0"/>
            </a:endParaRPr>
          </a:p>
        </p:txBody>
      </p:sp>
      <p:sp>
        <p:nvSpPr>
          <p:cNvPr id="34" name="TextBox 33">
            <a:extLst>
              <a:ext uri="{FF2B5EF4-FFF2-40B4-BE49-F238E27FC236}">
                <a16:creationId xmlns:a16="http://schemas.microsoft.com/office/drawing/2014/main" id="{A9651DB1-AB15-4F4E-9E2C-28B08995DF04}"/>
              </a:ext>
            </a:extLst>
          </p:cNvPr>
          <p:cNvSpPr txBox="1"/>
          <p:nvPr/>
        </p:nvSpPr>
        <p:spPr>
          <a:xfrm>
            <a:off x="2190940" y="3497619"/>
            <a:ext cx="3281173"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800" dirty="0">
                <a:solidFill>
                  <a:schemeClr val="tx1">
                    <a:lumMod val="65000"/>
                    <a:lumOff val="35000"/>
                  </a:schemeClr>
                </a:solidFill>
                <a:latin typeface="ScolaScript_N" panose="00000400000000000000" pitchFamily="2" charset="0"/>
                <a:cs typeface="Calibri"/>
              </a:rPr>
              <a:t>Tu as </a:t>
            </a:r>
            <a:r>
              <a:rPr lang="en-US" sz="2800" dirty="0" err="1">
                <a:solidFill>
                  <a:schemeClr val="tx1">
                    <a:lumMod val="65000"/>
                    <a:lumOff val="35000"/>
                  </a:schemeClr>
                </a:solidFill>
                <a:latin typeface="ScolaScript_N" panose="00000400000000000000" pitchFamily="2" charset="0"/>
                <a:cs typeface="Calibri"/>
              </a:rPr>
              <a:t>quel</a:t>
            </a:r>
            <a:r>
              <a:rPr lang="en-US" sz="2800" dirty="0">
                <a:solidFill>
                  <a:schemeClr val="tx1">
                    <a:lumMod val="65000"/>
                    <a:lumOff val="35000"/>
                  </a:schemeClr>
                </a:solidFill>
                <a:latin typeface="ScolaScript_N" panose="00000400000000000000" pitchFamily="2" charset="0"/>
                <a:cs typeface="Calibri"/>
              </a:rPr>
              <a:t> </a:t>
            </a:r>
            <a:r>
              <a:rPr lang="en-US" sz="2800" dirty="0" err="1">
                <a:solidFill>
                  <a:schemeClr val="tx1">
                    <a:lumMod val="65000"/>
                    <a:lumOff val="35000"/>
                  </a:schemeClr>
                </a:solidFill>
                <a:latin typeface="ScolaScript_N" panose="00000400000000000000" pitchFamily="2" charset="0"/>
                <a:cs typeface="Calibri"/>
              </a:rPr>
              <a:t>âge</a:t>
            </a:r>
            <a:r>
              <a:rPr lang="en-US" sz="2800" dirty="0">
                <a:solidFill>
                  <a:schemeClr val="tx1">
                    <a:lumMod val="65000"/>
                    <a:lumOff val="35000"/>
                  </a:schemeClr>
                </a:solidFill>
                <a:latin typeface="ScolaScript_N" panose="00000400000000000000" pitchFamily="2" charset="0"/>
                <a:cs typeface="Calibri"/>
              </a:rPr>
              <a:t> ? </a:t>
            </a:r>
            <a:endParaRPr lang="en-US" sz="1600" dirty="0">
              <a:solidFill>
                <a:schemeClr val="tx1">
                  <a:lumMod val="65000"/>
                  <a:lumOff val="35000"/>
                </a:schemeClr>
              </a:solidFill>
              <a:latin typeface="ScolaScript_N" panose="00000400000000000000" pitchFamily="2" charset="0"/>
            </a:endParaRPr>
          </a:p>
        </p:txBody>
      </p:sp>
      <p:sp>
        <p:nvSpPr>
          <p:cNvPr id="35" name="TextBox 34">
            <a:extLst>
              <a:ext uri="{FF2B5EF4-FFF2-40B4-BE49-F238E27FC236}">
                <a16:creationId xmlns:a16="http://schemas.microsoft.com/office/drawing/2014/main" id="{9F5838CE-BD04-4F48-921A-03EAC6D1BBC7}"/>
              </a:ext>
            </a:extLst>
          </p:cNvPr>
          <p:cNvSpPr txBox="1"/>
          <p:nvPr/>
        </p:nvSpPr>
        <p:spPr>
          <a:xfrm>
            <a:off x="8119309" y="3497619"/>
            <a:ext cx="1993247"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algn="ctr">
              <a:defRPr sz="2800">
                <a:solidFill>
                  <a:schemeClr val="tx1">
                    <a:lumMod val="65000"/>
                    <a:lumOff val="35000"/>
                  </a:schemeClr>
                </a:solidFill>
                <a:latin typeface="ScolaScript_N" panose="00000400000000000000" pitchFamily="2" charset="0"/>
                <a:cs typeface="Calibri"/>
              </a:defRPr>
            </a:lvl1pPr>
          </a:lstStyle>
          <a:p>
            <a:r>
              <a:rPr lang="en-US" dirty="0"/>
              <a:t>J’ai 8 ans.  </a:t>
            </a:r>
          </a:p>
        </p:txBody>
      </p:sp>
      <p:sp>
        <p:nvSpPr>
          <p:cNvPr id="36" name="TextBox 35">
            <a:extLst>
              <a:ext uri="{FF2B5EF4-FFF2-40B4-BE49-F238E27FC236}">
                <a16:creationId xmlns:a16="http://schemas.microsoft.com/office/drawing/2014/main" id="{18FEFECE-A7F4-44DE-9FE6-CE92834857DE}"/>
              </a:ext>
            </a:extLst>
          </p:cNvPr>
          <p:cNvSpPr txBox="1"/>
          <p:nvPr/>
        </p:nvSpPr>
        <p:spPr>
          <a:xfrm>
            <a:off x="1435651" y="4215068"/>
            <a:ext cx="4386570"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800" dirty="0">
                <a:solidFill>
                  <a:schemeClr val="tx1">
                    <a:lumMod val="65000"/>
                    <a:lumOff val="35000"/>
                  </a:schemeClr>
                </a:solidFill>
                <a:latin typeface="ScolaScript_N" panose="00000400000000000000" pitchFamily="2" charset="0"/>
                <a:cs typeface="Calibri"/>
              </a:rPr>
              <a:t>Tu es </a:t>
            </a:r>
            <a:r>
              <a:rPr lang="en-US" sz="2800" dirty="0" err="1">
                <a:solidFill>
                  <a:schemeClr val="tx1">
                    <a:lumMod val="65000"/>
                    <a:lumOff val="35000"/>
                  </a:schemeClr>
                </a:solidFill>
                <a:latin typeface="ScolaScript_N" panose="00000400000000000000" pitchFamily="2" charset="0"/>
                <a:cs typeface="Calibri"/>
              </a:rPr>
              <a:t>en</a:t>
            </a:r>
            <a:r>
              <a:rPr lang="en-US" sz="2800" dirty="0">
                <a:solidFill>
                  <a:schemeClr val="tx1">
                    <a:lumMod val="65000"/>
                    <a:lumOff val="35000"/>
                  </a:schemeClr>
                </a:solidFill>
                <a:latin typeface="ScolaScript_N" panose="00000400000000000000" pitchFamily="2" charset="0"/>
                <a:cs typeface="Calibri"/>
              </a:rPr>
              <a:t> quelle </a:t>
            </a:r>
            <a:r>
              <a:rPr lang="en-US" sz="2800" dirty="0" err="1">
                <a:solidFill>
                  <a:schemeClr val="tx1">
                    <a:lumMod val="65000"/>
                    <a:lumOff val="35000"/>
                  </a:schemeClr>
                </a:solidFill>
                <a:latin typeface="ScolaScript_N" panose="00000400000000000000" pitchFamily="2" charset="0"/>
                <a:cs typeface="Calibri"/>
              </a:rPr>
              <a:t>classe</a:t>
            </a:r>
            <a:r>
              <a:rPr lang="en-US" sz="2800" dirty="0">
                <a:solidFill>
                  <a:schemeClr val="tx1">
                    <a:lumMod val="65000"/>
                    <a:lumOff val="35000"/>
                  </a:schemeClr>
                </a:solidFill>
                <a:latin typeface="ScolaScript_N" panose="00000400000000000000" pitchFamily="2" charset="0"/>
                <a:cs typeface="Calibri"/>
              </a:rPr>
              <a:t> ? </a:t>
            </a:r>
            <a:endParaRPr lang="en-US" sz="1600" dirty="0">
              <a:solidFill>
                <a:schemeClr val="tx1">
                  <a:lumMod val="65000"/>
                  <a:lumOff val="35000"/>
                </a:schemeClr>
              </a:solidFill>
              <a:latin typeface="ScolaScript_N" panose="00000400000000000000" pitchFamily="2" charset="0"/>
            </a:endParaRPr>
          </a:p>
        </p:txBody>
      </p:sp>
      <p:sp>
        <p:nvSpPr>
          <p:cNvPr id="37" name="TextBox 36">
            <a:extLst>
              <a:ext uri="{FF2B5EF4-FFF2-40B4-BE49-F238E27FC236}">
                <a16:creationId xmlns:a16="http://schemas.microsoft.com/office/drawing/2014/main" id="{3DFE1D2D-DA01-4FF6-AEB8-D5CC8DB06FF4}"/>
              </a:ext>
            </a:extLst>
          </p:cNvPr>
          <p:cNvSpPr txBox="1"/>
          <p:nvPr/>
        </p:nvSpPr>
        <p:spPr>
          <a:xfrm>
            <a:off x="7735229" y="4254824"/>
            <a:ext cx="2761406"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800" dirty="0">
                <a:solidFill>
                  <a:schemeClr val="tx1">
                    <a:lumMod val="65000"/>
                    <a:lumOff val="35000"/>
                  </a:schemeClr>
                </a:solidFill>
                <a:latin typeface="ScolaScript_N" panose="00000400000000000000" pitchFamily="2" charset="0"/>
                <a:cs typeface="Calibri"/>
              </a:rPr>
              <a:t>Je </a:t>
            </a:r>
            <a:r>
              <a:rPr lang="en-US" sz="2800" dirty="0" err="1">
                <a:solidFill>
                  <a:schemeClr val="tx1">
                    <a:lumMod val="65000"/>
                    <a:lumOff val="35000"/>
                  </a:schemeClr>
                </a:solidFill>
                <a:latin typeface="ScolaScript_N" panose="00000400000000000000" pitchFamily="2" charset="0"/>
                <a:cs typeface="Calibri"/>
              </a:rPr>
              <a:t>suis</a:t>
            </a:r>
            <a:r>
              <a:rPr lang="en-US" sz="2800" dirty="0">
                <a:solidFill>
                  <a:schemeClr val="tx1">
                    <a:lumMod val="65000"/>
                    <a:lumOff val="35000"/>
                  </a:schemeClr>
                </a:solidFill>
                <a:latin typeface="ScolaScript_N" panose="00000400000000000000" pitchFamily="2" charset="0"/>
                <a:cs typeface="Calibri"/>
              </a:rPr>
              <a:t> </a:t>
            </a:r>
            <a:r>
              <a:rPr lang="en-US" sz="2800" dirty="0" err="1">
                <a:solidFill>
                  <a:schemeClr val="tx1">
                    <a:lumMod val="65000"/>
                    <a:lumOff val="35000"/>
                  </a:schemeClr>
                </a:solidFill>
                <a:latin typeface="ScolaScript_N" panose="00000400000000000000" pitchFamily="2" charset="0"/>
                <a:cs typeface="Calibri"/>
              </a:rPr>
              <a:t>en</a:t>
            </a:r>
            <a:r>
              <a:rPr lang="en-US" sz="2800" dirty="0">
                <a:solidFill>
                  <a:schemeClr val="tx1">
                    <a:lumMod val="65000"/>
                    <a:lumOff val="35000"/>
                  </a:schemeClr>
                </a:solidFill>
                <a:latin typeface="ScolaScript_N" panose="00000400000000000000" pitchFamily="2" charset="0"/>
                <a:cs typeface="Calibri"/>
              </a:rPr>
              <a:t> EB3.  </a:t>
            </a:r>
            <a:endParaRPr lang="en-US" sz="1600" dirty="0">
              <a:solidFill>
                <a:schemeClr val="tx1">
                  <a:lumMod val="65000"/>
                  <a:lumOff val="35000"/>
                </a:schemeClr>
              </a:solidFill>
              <a:latin typeface="ScolaScript_N" panose="00000400000000000000" pitchFamily="2" charset="0"/>
            </a:endParaRPr>
          </a:p>
        </p:txBody>
      </p:sp>
      <p:sp>
        <p:nvSpPr>
          <p:cNvPr id="40" name="TextBox 39">
            <a:extLst>
              <a:ext uri="{FF2B5EF4-FFF2-40B4-BE49-F238E27FC236}">
                <a16:creationId xmlns:a16="http://schemas.microsoft.com/office/drawing/2014/main" id="{E2808265-A507-407B-AAA1-F2F7B713B8DE}"/>
              </a:ext>
            </a:extLst>
          </p:cNvPr>
          <p:cNvSpPr txBox="1"/>
          <p:nvPr/>
        </p:nvSpPr>
        <p:spPr>
          <a:xfrm>
            <a:off x="0" y="590394"/>
            <a:ext cx="12192000" cy="523220"/>
          </a:xfrm>
          <a:prstGeom prst="rect">
            <a:avLst/>
          </a:prstGeom>
          <a:solidFill>
            <a:srgbClr val="A1C4E3"/>
          </a:solidFill>
        </p:spPr>
        <p:txBody>
          <a:bodyPr wrap="square" lIns="91440" tIns="45720" rIns="91440" bIns="45720" rtlCol="0" anchor="t">
            <a:spAutoFit/>
          </a:bodyPr>
          <a:lstStyle>
            <a:defPPr marR="0" lvl="0" algn="l" rtl="0">
              <a:lnSpc>
                <a:spcPct val="100000"/>
              </a:lnSpc>
              <a:spcBef>
                <a:spcPts val="0"/>
              </a:spcBef>
              <a:spcAft>
                <a:spcPts val="0"/>
              </a:spcAft>
              <a:defRPr/>
            </a:defPPr>
            <a:lvl2pPr marL="457200" indent="0" defTabSz="914400" eaLnBrk="1" fontAlgn="auto" latinLnBrk="0" hangingPunct="1">
              <a:buSzTx/>
              <a:buNone/>
              <a:tabLst/>
              <a:defRPr kumimoji="0" sz="3200" b="1" kern="0" spc="0" normalizeH="0" baseline="0">
                <a:ln>
                  <a:noFill/>
                </a:ln>
                <a:solidFill>
                  <a:srgbClr val="002060"/>
                </a:solidFill>
                <a:effectLst/>
                <a:uLnTx/>
                <a:uFillTx/>
                <a:latin typeface="ScolaScript_N" panose="00000400000000000000" pitchFamily="2" charset="0"/>
                <a:ea typeface="+mn-ea"/>
              </a:defRPr>
            </a:lvl2pPr>
          </a:lstStyle>
          <a:p>
            <a:pPr lvl="1"/>
            <a:r>
              <a:rPr lang="fr-FR" sz="2800" dirty="0"/>
              <a:t>Corrigé</a:t>
            </a:r>
          </a:p>
        </p:txBody>
      </p:sp>
      <p:sp>
        <p:nvSpPr>
          <p:cNvPr id="41" name="TextBox 40">
            <a:extLst>
              <a:ext uri="{FF2B5EF4-FFF2-40B4-BE49-F238E27FC236}">
                <a16:creationId xmlns:a16="http://schemas.microsoft.com/office/drawing/2014/main" id="{CFE9B835-17D8-4659-AAFD-1C2EC6933FE4}"/>
              </a:ext>
            </a:extLst>
          </p:cNvPr>
          <p:cNvSpPr txBox="1"/>
          <p:nvPr/>
        </p:nvSpPr>
        <p:spPr>
          <a:xfrm>
            <a:off x="2190940" y="4912193"/>
            <a:ext cx="3281173"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a:defRPr sz="2800">
                <a:solidFill>
                  <a:schemeClr val="tx1">
                    <a:lumMod val="65000"/>
                    <a:lumOff val="35000"/>
                  </a:schemeClr>
                </a:solidFill>
                <a:latin typeface="ScolaScript_N" panose="00000400000000000000" pitchFamily="2" charset="0"/>
                <a:cs typeface="Calibri"/>
              </a:defRPr>
            </a:lvl1pPr>
          </a:lstStyle>
          <a:p>
            <a:r>
              <a:rPr lang="en-US" dirty="0"/>
              <a:t>Tu </a:t>
            </a:r>
            <a:r>
              <a:rPr lang="en-US" dirty="0" err="1"/>
              <a:t>habites</a:t>
            </a:r>
            <a:r>
              <a:rPr lang="en-US" dirty="0"/>
              <a:t> </a:t>
            </a:r>
            <a:r>
              <a:rPr lang="en-US" dirty="0" err="1"/>
              <a:t>où</a:t>
            </a:r>
            <a:r>
              <a:rPr lang="en-US" dirty="0"/>
              <a:t>  ? </a:t>
            </a:r>
          </a:p>
        </p:txBody>
      </p:sp>
      <p:sp>
        <p:nvSpPr>
          <p:cNvPr id="42" name="TextBox 41">
            <a:extLst>
              <a:ext uri="{FF2B5EF4-FFF2-40B4-BE49-F238E27FC236}">
                <a16:creationId xmlns:a16="http://schemas.microsoft.com/office/drawing/2014/main" id="{DBC375C5-E3AA-4DF9-97A2-1875E86AD88E}"/>
              </a:ext>
            </a:extLst>
          </p:cNvPr>
          <p:cNvSpPr txBox="1"/>
          <p:nvPr/>
        </p:nvSpPr>
        <p:spPr>
          <a:xfrm>
            <a:off x="762000" y="5645963"/>
            <a:ext cx="5882946"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2800" dirty="0">
                <a:solidFill>
                  <a:schemeClr val="tx1">
                    <a:lumMod val="65000"/>
                    <a:lumOff val="35000"/>
                  </a:schemeClr>
                </a:solidFill>
                <a:latin typeface="ScolaScript_N" panose="00000400000000000000" pitchFamily="2" charset="0"/>
                <a:cs typeface="Calibri"/>
              </a:rPr>
              <a:t>Tu as des frères et des sœurs  ?  </a:t>
            </a:r>
          </a:p>
        </p:txBody>
      </p:sp>
      <p:sp>
        <p:nvSpPr>
          <p:cNvPr id="43" name="TextBox 42">
            <a:extLst>
              <a:ext uri="{FF2B5EF4-FFF2-40B4-BE49-F238E27FC236}">
                <a16:creationId xmlns:a16="http://schemas.microsoft.com/office/drawing/2014/main" id="{9430400B-289B-4CE9-BF6C-624160F97D11}"/>
              </a:ext>
            </a:extLst>
          </p:cNvPr>
          <p:cNvSpPr txBox="1"/>
          <p:nvPr/>
        </p:nvSpPr>
        <p:spPr>
          <a:xfrm>
            <a:off x="7320892" y="4902369"/>
            <a:ext cx="3590081"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800" dirty="0" err="1">
                <a:solidFill>
                  <a:schemeClr val="tx1">
                    <a:lumMod val="65000"/>
                    <a:lumOff val="35000"/>
                  </a:schemeClr>
                </a:solidFill>
                <a:latin typeface="ScolaScript_N" panose="00000400000000000000" pitchFamily="2" charset="0"/>
                <a:cs typeface="Calibri"/>
              </a:rPr>
              <a:t>J’habite</a:t>
            </a:r>
            <a:r>
              <a:rPr lang="en-US" sz="2800" dirty="0">
                <a:solidFill>
                  <a:schemeClr val="tx1">
                    <a:lumMod val="65000"/>
                    <a:lumOff val="35000"/>
                  </a:schemeClr>
                </a:solidFill>
                <a:latin typeface="ScolaScript_N" panose="00000400000000000000" pitchFamily="2" charset="0"/>
                <a:cs typeface="Calibri"/>
              </a:rPr>
              <a:t> à </a:t>
            </a:r>
            <a:r>
              <a:rPr lang="en-US" sz="2800" dirty="0" err="1">
                <a:solidFill>
                  <a:schemeClr val="tx1">
                    <a:lumMod val="65000"/>
                    <a:lumOff val="35000"/>
                  </a:schemeClr>
                </a:solidFill>
                <a:latin typeface="ScolaScript_N" panose="00000400000000000000" pitchFamily="2" charset="0"/>
                <a:cs typeface="Calibri"/>
              </a:rPr>
              <a:t>Hazmieh</a:t>
            </a:r>
            <a:r>
              <a:rPr lang="en-US" sz="2800" dirty="0">
                <a:solidFill>
                  <a:schemeClr val="tx1">
                    <a:lumMod val="65000"/>
                    <a:lumOff val="35000"/>
                  </a:schemeClr>
                </a:solidFill>
                <a:latin typeface="ScolaScript_N" panose="00000400000000000000" pitchFamily="2" charset="0"/>
                <a:cs typeface="Calibri"/>
              </a:rPr>
              <a:t>.  </a:t>
            </a:r>
          </a:p>
        </p:txBody>
      </p:sp>
      <p:sp>
        <p:nvSpPr>
          <p:cNvPr id="44" name="TextBox 43">
            <a:extLst>
              <a:ext uri="{FF2B5EF4-FFF2-40B4-BE49-F238E27FC236}">
                <a16:creationId xmlns:a16="http://schemas.microsoft.com/office/drawing/2014/main" id="{9A55FFFE-DF20-4439-8DF1-F531C9D485F3}"/>
              </a:ext>
            </a:extLst>
          </p:cNvPr>
          <p:cNvSpPr txBox="1"/>
          <p:nvPr/>
        </p:nvSpPr>
        <p:spPr>
          <a:xfrm>
            <a:off x="7866930" y="5645962"/>
            <a:ext cx="2498005"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800" dirty="0">
                <a:solidFill>
                  <a:schemeClr val="tx1">
                    <a:lumMod val="65000"/>
                    <a:lumOff val="35000"/>
                  </a:schemeClr>
                </a:solidFill>
                <a:latin typeface="ScolaScript_N" panose="00000400000000000000" pitchFamily="2" charset="0"/>
                <a:cs typeface="Calibri"/>
              </a:rPr>
              <a:t>J’ai un frère.  </a:t>
            </a:r>
          </a:p>
        </p:txBody>
      </p:sp>
      <p:pic>
        <p:nvPicPr>
          <p:cNvPr id="18" name="Picture 17" descr="C:\Users\Buscube HP\AppData\Local\Microsoft\Windows\INetCache\Content.Word\Word Template-08.jpg"/>
          <p:cNvPicPr/>
          <p:nvPr/>
        </p:nvPicPr>
        <p:blipFill rotWithShape="1">
          <a:blip r:embed="rId8" cstate="print">
            <a:extLst>
              <a:ext uri="{28A0092B-C50C-407E-A947-70E740481C1C}">
                <a14:useLocalDpi xmlns:a14="http://schemas.microsoft.com/office/drawing/2010/main" val="0"/>
              </a:ext>
            </a:extLst>
          </a:blip>
          <a:srcRect r="88563"/>
          <a:stretch/>
        </p:blipFill>
        <p:spPr bwMode="auto">
          <a:xfrm>
            <a:off x="11162446" y="6271756"/>
            <a:ext cx="781050" cy="487680"/>
          </a:xfrm>
          <a:prstGeom prst="rect">
            <a:avLst/>
          </a:prstGeom>
          <a:noFill/>
          <a:ln>
            <a:noFill/>
          </a:ln>
          <a:extLst>
            <a:ext uri="{53640926-AAD7-44D8-BBD7-CCE9431645EC}">
              <a14:shadowObscured xmlns:a14="http://schemas.microsoft.com/office/drawing/2010/main"/>
            </a:ext>
          </a:extLst>
        </p:spPr>
      </p:pic>
    </p:spTree>
    <p:custDataLst>
      <p:tags r:id="rId1"/>
    </p:custDataLst>
    <p:extLst>
      <p:ext uri="{BB962C8B-B14F-4D97-AF65-F5344CB8AC3E}">
        <p14:creationId xmlns:p14="http://schemas.microsoft.com/office/powerpoint/2010/main" val="35711541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left)">
                                      <p:cBhvr>
                                        <p:cTn id="7" dur="500"/>
                                        <p:tgtEl>
                                          <p:spTgt spid="3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wipe(left)">
                                      <p:cBhvr>
                                        <p:cTn id="12" dur="500"/>
                                        <p:tgtEl>
                                          <p:spTgt spid="3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wipe(left)">
                                      <p:cBhvr>
                                        <p:cTn id="17" dur="500"/>
                                        <p:tgtEl>
                                          <p:spTgt spid="3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wipe(left)">
                                      <p:cBhvr>
                                        <p:cTn id="22" dur="500"/>
                                        <p:tgtEl>
                                          <p:spTgt spid="3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36"/>
                                        </p:tgtEl>
                                        <p:attrNameLst>
                                          <p:attrName>style.visibility</p:attrName>
                                        </p:attrNameLst>
                                      </p:cBhvr>
                                      <p:to>
                                        <p:strVal val="visible"/>
                                      </p:to>
                                    </p:set>
                                    <p:animEffect transition="in" filter="wipe(left)">
                                      <p:cBhvr>
                                        <p:cTn id="27" dur="500"/>
                                        <p:tgtEl>
                                          <p:spTgt spid="3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37"/>
                                        </p:tgtEl>
                                        <p:attrNameLst>
                                          <p:attrName>style.visibility</p:attrName>
                                        </p:attrNameLst>
                                      </p:cBhvr>
                                      <p:to>
                                        <p:strVal val="visible"/>
                                      </p:to>
                                    </p:set>
                                    <p:animEffect transition="in" filter="wipe(left)">
                                      <p:cBhvr>
                                        <p:cTn id="32" dur="500"/>
                                        <p:tgtEl>
                                          <p:spTgt spid="37"/>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41"/>
                                        </p:tgtEl>
                                        <p:attrNameLst>
                                          <p:attrName>style.visibility</p:attrName>
                                        </p:attrNameLst>
                                      </p:cBhvr>
                                      <p:to>
                                        <p:strVal val="visible"/>
                                      </p:to>
                                    </p:set>
                                    <p:animEffect transition="in" filter="wipe(left)">
                                      <p:cBhvr>
                                        <p:cTn id="37" dur="500"/>
                                        <p:tgtEl>
                                          <p:spTgt spid="41"/>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43"/>
                                        </p:tgtEl>
                                        <p:attrNameLst>
                                          <p:attrName>style.visibility</p:attrName>
                                        </p:attrNameLst>
                                      </p:cBhvr>
                                      <p:to>
                                        <p:strVal val="visible"/>
                                      </p:to>
                                    </p:set>
                                    <p:animEffect transition="in" filter="wipe(left)">
                                      <p:cBhvr>
                                        <p:cTn id="42" dur="500"/>
                                        <p:tgtEl>
                                          <p:spTgt spid="43"/>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42"/>
                                        </p:tgtEl>
                                        <p:attrNameLst>
                                          <p:attrName>style.visibility</p:attrName>
                                        </p:attrNameLst>
                                      </p:cBhvr>
                                      <p:to>
                                        <p:strVal val="visible"/>
                                      </p:to>
                                    </p:set>
                                    <p:animEffect transition="in" filter="wipe(left)">
                                      <p:cBhvr>
                                        <p:cTn id="47" dur="500"/>
                                        <p:tgtEl>
                                          <p:spTgt spid="42"/>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44"/>
                                        </p:tgtEl>
                                        <p:attrNameLst>
                                          <p:attrName>style.visibility</p:attrName>
                                        </p:attrNameLst>
                                      </p:cBhvr>
                                      <p:to>
                                        <p:strVal val="visible"/>
                                      </p:to>
                                    </p:set>
                                    <p:animEffect transition="in" filter="wipe(left)">
                                      <p:cBhvr>
                                        <p:cTn id="52"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P spid="35" grpId="0"/>
      <p:bldP spid="36" grpId="0"/>
      <p:bldP spid="37" grpId="0"/>
      <p:bldP spid="41" grpId="0"/>
      <p:bldP spid="42" grpId="0"/>
      <p:bldP spid="43" grpId="0"/>
      <p:bldP spid="4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Graphic 13">
            <a:extLst>
              <a:ext uri="{FF2B5EF4-FFF2-40B4-BE49-F238E27FC236}">
                <a16:creationId xmlns:a16="http://schemas.microsoft.com/office/drawing/2014/main" id="{7CE6B34D-6283-4CC5-ADC1-8EDA3609D9F2}"/>
              </a:ext>
            </a:extLst>
          </p:cNvPr>
          <p:cNvPicPr>
            <a:picLocks noChangeAspect="1"/>
          </p:cNvPicPr>
          <p:nvPr/>
        </p:nvPicPr>
        <p:blipFill>
          <a:blip r:embed="rId4">
            <a:alphaModFix amt="49000"/>
            <a:extLst>
              <a:ext uri="{96DAC541-7B7A-43D3-8B79-37D633B846F1}">
                <asvg:svgBlip xmlns:asvg="http://schemas.microsoft.com/office/drawing/2016/SVG/main" r:embed="rId5"/>
              </a:ext>
            </a:extLst>
          </a:blip>
          <a:stretch>
            <a:fillRect/>
          </a:stretch>
        </p:blipFill>
        <p:spPr>
          <a:xfrm>
            <a:off x="28204" y="1106123"/>
            <a:ext cx="12163796" cy="6115875"/>
          </a:xfrm>
          <a:prstGeom prst="rect">
            <a:avLst/>
          </a:prstGeom>
        </p:spPr>
      </p:pic>
      <p:graphicFrame>
        <p:nvGraphicFramePr>
          <p:cNvPr id="3" name="Table 2">
            <a:extLst>
              <a:ext uri="{FF2B5EF4-FFF2-40B4-BE49-F238E27FC236}">
                <a16:creationId xmlns:a16="http://schemas.microsoft.com/office/drawing/2014/main" id="{0208729D-D329-4BB0-A233-916C9683F57E}"/>
              </a:ext>
            </a:extLst>
          </p:cNvPr>
          <p:cNvGraphicFramePr>
            <a:graphicFrameLocks noGrp="1"/>
          </p:cNvGraphicFramePr>
          <p:nvPr>
            <p:extLst>
              <p:ext uri="{D42A27DB-BD31-4B8C-83A1-F6EECF244321}">
                <p14:modId xmlns:p14="http://schemas.microsoft.com/office/powerpoint/2010/main" val="1278044982"/>
              </p:ext>
            </p:extLst>
          </p:nvPr>
        </p:nvGraphicFramePr>
        <p:xfrm>
          <a:off x="381001" y="1476875"/>
          <a:ext cx="7590692" cy="5019675"/>
        </p:xfrm>
        <a:graphic>
          <a:graphicData uri="http://schemas.openxmlformats.org/drawingml/2006/table">
            <a:tbl>
              <a:tblPr firstRow="1" bandRow="1">
                <a:tableStyleId>{F2B0D13D-778E-4A81-BC2E-EA1B2EDFB6E0}</a:tableStyleId>
              </a:tblPr>
              <a:tblGrid>
                <a:gridCol w="7590692">
                  <a:extLst>
                    <a:ext uri="{9D8B030D-6E8A-4147-A177-3AD203B41FA5}">
                      <a16:colId xmlns:a16="http://schemas.microsoft.com/office/drawing/2014/main" val="4079818540"/>
                    </a:ext>
                  </a:extLst>
                </a:gridCol>
              </a:tblGrid>
              <a:tr h="714375">
                <a:tc>
                  <a:txBody>
                    <a:bodyPr/>
                    <a:lstStyle/>
                    <a:p>
                      <a:pPr algn="l" rtl="0" fontAlgn="base">
                        <a:spcBef>
                          <a:spcPts val="0"/>
                        </a:spcBef>
                        <a:spcAft>
                          <a:spcPts val="0"/>
                        </a:spcAft>
                        <a:buFont typeface="+mj-lt"/>
                        <a:buNone/>
                      </a:pPr>
                      <a:endParaRPr lang="en-US" sz="3500" b="1" dirty="0">
                        <a:solidFill>
                          <a:schemeClr val="tx1">
                            <a:lumMod val="65000"/>
                            <a:lumOff val="35000"/>
                          </a:schemeClr>
                        </a:solidFill>
                        <a:effectLst/>
                        <a:latin typeface="ScolaScript_N" panose="00000400000000000000" pitchFamily="2" charset="0"/>
                      </a:endParaRPr>
                    </a:p>
                  </a:txBody>
                  <a:tcPr marL="95250" marR="95250" marT="95250" marB="95250">
                    <a:lnL w="9525" cap="flat" cmpd="sng">
                      <a:noFill/>
                      <a:prstDash val="solid"/>
                      <a:round/>
                      <a:headEnd type="none" w="sm" len="sm"/>
                      <a:tailEnd type="none" w="sm" len="sm"/>
                    </a:lnL>
                    <a:lnR w="9525" cap="flat" cmpd="sng">
                      <a:noFill/>
                      <a:prstDash val="solid"/>
                      <a:round/>
                      <a:headEnd type="none" w="sm" len="sm"/>
                      <a:tailEnd type="none" w="sm" len="sm"/>
                    </a:lnR>
                    <a:lnT w="9525" cap="flat" cmpd="sng">
                      <a:noFill/>
                      <a:prstDash val="solid"/>
                      <a:round/>
                      <a:headEnd type="none" w="sm" len="sm"/>
                      <a:tailEnd type="none" w="sm" len="sm"/>
                    </a:lnT>
                    <a:lnB w="9525" cap="flat" cmpd="sng">
                      <a:noFill/>
                      <a:prstDash val="solid"/>
                      <a:round/>
                      <a:headEnd type="none" w="sm" len="sm"/>
                      <a:tailEnd type="none" w="sm" len="sm"/>
                    </a:lnB>
                    <a:lnTlToBr w="12700" cmpd="sng">
                      <a:noFill/>
                      <a:prstDash val="solid"/>
                    </a:lnTlToBr>
                    <a:lnBlToTr w="12700" cmpd="sng">
                      <a:noFill/>
                      <a:prstDash val="solid"/>
                    </a:lnBlToTr>
                  </a:tcPr>
                </a:tc>
                <a:extLst>
                  <a:ext uri="{0D108BD9-81ED-4DB2-BD59-A6C34878D82A}">
                    <a16:rowId xmlns:a16="http://schemas.microsoft.com/office/drawing/2014/main" val="2689837188"/>
                  </a:ext>
                </a:extLst>
              </a:tr>
              <a:tr h="847725">
                <a:tc>
                  <a:txBody>
                    <a:bodyPr/>
                    <a:lstStyle/>
                    <a:p>
                      <a:pPr rtl="0" fontAlgn="base">
                        <a:spcBef>
                          <a:spcPts val="0"/>
                        </a:spcBef>
                        <a:spcAft>
                          <a:spcPts val="0"/>
                        </a:spcAft>
                        <a:buFont typeface="Arial" panose="020B0604020202020204" pitchFamily="34" charset="0"/>
                        <a:buChar char="•"/>
                      </a:pPr>
                      <a:endParaRPr lang="en-US" sz="3000" b="1" dirty="0">
                        <a:solidFill>
                          <a:schemeClr val="tx1">
                            <a:lumMod val="65000"/>
                            <a:lumOff val="35000"/>
                          </a:schemeClr>
                        </a:solidFill>
                        <a:effectLst/>
                        <a:latin typeface="ScolaScript_N" panose="00000400000000000000" pitchFamily="2" charset="0"/>
                      </a:endParaRPr>
                    </a:p>
                  </a:txBody>
                  <a:tcPr marL="95250" marR="95250" marT="95250" marB="95250">
                    <a:lnL w="9525" cap="flat" cmpd="sng">
                      <a:noFill/>
                      <a:prstDash val="solid"/>
                      <a:round/>
                      <a:headEnd type="none" w="sm" len="sm"/>
                      <a:tailEnd type="none" w="sm" len="sm"/>
                    </a:lnL>
                    <a:lnR w="9525" cap="flat" cmpd="sng">
                      <a:noFill/>
                      <a:prstDash val="solid"/>
                      <a:round/>
                      <a:headEnd type="none" w="sm" len="sm"/>
                      <a:tailEnd type="none" w="sm" len="sm"/>
                    </a:lnR>
                    <a:lnT w="9525" cap="flat" cmpd="sng">
                      <a:noFill/>
                      <a:prstDash val="solid"/>
                      <a:round/>
                      <a:headEnd type="none" w="sm" len="sm"/>
                      <a:tailEnd type="none" w="sm" len="sm"/>
                    </a:lnT>
                    <a:lnB w="9525" cap="flat" cmpd="sng">
                      <a:noFill/>
                      <a:prstDash val="solid"/>
                      <a:round/>
                      <a:headEnd type="none" w="sm" len="sm"/>
                      <a:tailEnd type="none" w="sm" len="sm"/>
                    </a:lnB>
                    <a:lnTlToBr w="12700" cmpd="sng">
                      <a:noFill/>
                      <a:prstDash val="solid"/>
                    </a:lnTlToBr>
                    <a:lnBlToTr w="12700" cmpd="sng">
                      <a:noFill/>
                      <a:prstDash val="solid"/>
                    </a:lnBlToTr>
                  </a:tcPr>
                </a:tc>
                <a:extLst>
                  <a:ext uri="{0D108BD9-81ED-4DB2-BD59-A6C34878D82A}">
                    <a16:rowId xmlns:a16="http://schemas.microsoft.com/office/drawing/2014/main" val="2249145723"/>
                  </a:ext>
                </a:extLst>
              </a:tr>
              <a:tr h="847725">
                <a:tc>
                  <a:txBody>
                    <a:bodyPr/>
                    <a:lstStyle/>
                    <a:p>
                      <a:pPr rtl="0" fontAlgn="base">
                        <a:spcBef>
                          <a:spcPts val="0"/>
                        </a:spcBef>
                        <a:spcAft>
                          <a:spcPts val="0"/>
                        </a:spcAft>
                        <a:buFont typeface="Arial" panose="020B0604020202020204" pitchFamily="34" charset="0"/>
                        <a:buChar char="•"/>
                      </a:pPr>
                      <a:endParaRPr lang="en-US" sz="3000" b="1" dirty="0">
                        <a:solidFill>
                          <a:schemeClr val="tx1">
                            <a:lumMod val="65000"/>
                            <a:lumOff val="35000"/>
                          </a:schemeClr>
                        </a:solidFill>
                        <a:effectLst/>
                        <a:latin typeface="ScolaScript_N" panose="00000400000000000000" pitchFamily="2" charset="0"/>
                      </a:endParaRPr>
                    </a:p>
                  </a:txBody>
                  <a:tcPr marL="95250" marR="95250" marT="95250" marB="95250">
                    <a:lnL w="9525" cap="flat" cmpd="sng">
                      <a:noFill/>
                      <a:prstDash val="solid"/>
                      <a:round/>
                      <a:headEnd type="none" w="sm" len="sm"/>
                      <a:tailEnd type="none" w="sm" len="sm"/>
                    </a:lnL>
                    <a:lnR w="9525" cap="flat" cmpd="sng">
                      <a:noFill/>
                      <a:prstDash val="solid"/>
                      <a:round/>
                      <a:headEnd type="none" w="sm" len="sm"/>
                      <a:tailEnd type="none" w="sm" len="sm"/>
                    </a:lnR>
                    <a:lnT w="9525" cap="flat" cmpd="sng">
                      <a:noFill/>
                      <a:prstDash val="solid"/>
                      <a:round/>
                      <a:headEnd type="none" w="sm" len="sm"/>
                      <a:tailEnd type="none" w="sm" len="sm"/>
                    </a:lnT>
                    <a:lnB w="9525" cap="flat" cmpd="sng">
                      <a:noFill/>
                      <a:prstDash val="solid"/>
                      <a:round/>
                      <a:headEnd type="none" w="sm" len="sm"/>
                      <a:tailEnd type="none" w="sm" len="sm"/>
                    </a:lnB>
                    <a:lnTlToBr w="12700" cmpd="sng">
                      <a:noFill/>
                      <a:prstDash val="solid"/>
                    </a:lnTlToBr>
                    <a:lnBlToTr w="12700" cmpd="sng">
                      <a:noFill/>
                      <a:prstDash val="solid"/>
                    </a:lnBlToTr>
                  </a:tcPr>
                </a:tc>
                <a:extLst>
                  <a:ext uri="{0D108BD9-81ED-4DB2-BD59-A6C34878D82A}">
                    <a16:rowId xmlns:a16="http://schemas.microsoft.com/office/drawing/2014/main" val="4025494514"/>
                  </a:ext>
                </a:extLst>
              </a:tr>
              <a:tr h="847725">
                <a:tc>
                  <a:txBody>
                    <a:bodyPr/>
                    <a:lstStyle/>
                    <a:p>
                      <a:pPr rtl="0" fontAlgn="base">
                        <a:spcBef>
                          <a:spcPts val="0"/>
                        </a:spcBef>
                        <a:spcAft>
                          <a:spcPts val="0"/>
                        </a:spcAft>
                        <a:buFont typeface="Arial" panose="020B0604020202020204" pitchFamily="34" charset="0"/>
                        <a:buChar char="•"/>
                      </a:pPr>
                      <a:endParaRPr lang="en-US" sz="3000" b="1" dirty="0">
                        <a:solidFill>
                          <a:schemeClr val="tx1">
                            <a:lumMod val="65000"/>
                            <a:lumOff val="35000"/>
                          </a:schemeClr>
                        </a:solidFill>
                        <a:effectLst/>
                        <a:latin typeface="ScolaScript_N" panose="00000400000000000000" pitchFamily="2" charset="0"/>
                      </a:endParaRPr>
                    </a:p>
                  </a:txBody>
                  <a:tcPr marL="95250" marR="95250" marT="95250" marB="95250">
                    <a:lnL w="9525" cap="flat" cmpd="sng">
                      <a:noFill/>
                      <a:prstDash val="solid"/>
                      <a:round/>
                      <a:headEnd type="none" w="sm" len="sm"/>
                      <a:tailEnd type="none" w="sm" len="sm"/>
                    </a:lnL>
                    <a:lnR w="9525" cap="flat" cmpd="sng">
                      <a:noFill/>
                      <a:prstDash val="solid"/>
                      <a:round/>
                      <a:headEnd type="none" w="sm" len="sm"/>
                      <a:tailEnd type="none" w="sm" len="sm"/>
                    </a:lnR>
                    <a:lnT w="9525" cap="flat" cmpd="sng">
                      <a:noFill/>
                      <a:prstDash val="solid"/>
                      <a:round/>
                      <a:headEnd type="none" w="sm" len="sm"/>
                      <a:tailEnd type="none" w="sm" len="sm"/>
                    </a:lnT>
                    <a:lnB w="9525" cap="flat" cmpd="sng">
                      <a:noFill/>
                      <a:prstDash val="solid"/>
                      <a:round/>
                      <a:headEnd type="none" w="sm" len="sm"/>
                      <a:tailEnd type="none" w="sm" len="sm"/>
                    </a:lnB>
                    <a:lnTlToBr w="12700" cmpd="sng">
                      <a:noFill/>
                      <a:prstDash val="solid"/>
                    </a:lnTlToBr>
                    <a:lnBlToTr w="12700" cmpd="sng">
                      <a:noFill/>
                      <a:prstDash val="solid"/>
                    </a:lnBlToTr>
                  </a:tcPr>
                </a:tc>
                <a:extLst>
                  <a:ext uri="{0D108BD9-81ED-4DB2-BD59-A6C34878D82A}">
                    <a16:rowId xmlns:a16="http://schemas.microsoft.com/office/drawing/2014/main" val="2149845809"/>
                  </a:ext>
                </a:extLst>
              </a:tr>
              <a:tr h="847725">
                <a:tc>
                  <a:txBody>
                    <a:bodyPr/>
                    <a:lstStyle/>
                    <a:p>
                      <a:pPr rtl="0" fontAlgn="base">
                        <a:spcBef>
                          <a:spcPts val="0"/>
                        </a:spcBef>
                        <a:spcAft>
                          <a:spcPts val="0"/>
                        </a:spcAft>
                        <a:buFont typeface="Arial" panose="020B0604020202020204" pitchFamily="34" charset="0"/>
                        <a:buChar char="•"/>
                      </a:pPr>
                      <a:endParaRPr lang="en-US" sz="3000" b="1" dirty="0">
                        <a:solidFill>
                          <a:schemeClr val="tx1">
                            <a:lumMod val="65000"/>
                            <a:lumOff val="35000"/>
                          </a:schemeClr>
                        </a:solidFill>
                        <a:effectLst/>
                        <a:latin typeface="ScolaScript_N" panose="00000400000000000000" pitchFamily="2" charset="0"/>
                      </a:endParaRPr>
                    </a:p>
                  </a:txBody>
                  <a:tcPr marL="95250" marR="95250" marT="95250" marB="95250">
                    <a:lnL w="9525" cap="flat" cmpd="sng">
                      <a:noFill/>
                      <a:prstDash val="solid"/>
                      <a:round/>
                      <a:headEnd type="none" w="sm" len="sm"/>
                      <a:tailEnd type="none" w="sm" len="sm"/>
                    </a:lnL>
                    <a:lnR w="9525" cap="flat" cmpd="sng">
                      <a:noFill/>
                      <a:prstDash val="solid"/>
                      <a:round/>
                      <a:headEnd type="none" w="sm" len="sm"/>
                      <a:tailEnd type="none" w="sm" len="sm"/>
                    </a:lnR>
                    <a:lnT w="9525" cap="flat" cmpd="sng">
                      <a:noFill/>
                      <a:prstDash val="solid"/>
                      <a:round/>
                      <a:headEnd type="none" w="sm" len="sm"/>
                      <a:tailEnd type="none" w="sm" len="sm"/>
                    </a:lnT>
                    <a:lnB w="9525" cap="flat" cmpd="sng">
                      <a:noFill/>
                      <a:prstDash val="solid"/>
                      <a:round/>
                      <a:headEnd type="none" w="sm" len="sm"/>
                      <a:tailEnd type="none" w="sm" len="sm"/>
                    </a:lnB>
                    <a:lnTlToBr w="12700" cmpd="sng">
                      <a:noFill/>
                      <a:prstDash val="solid"/>
                    </a:lnTlToBr>
                    <a:lnBlToTr w="12700" cmpd="sng">
                      <a:noFill/>
                      <a:prstDash val="solid"/>
                    </a:lnBlToTr>
                  </a:tcPr>
                </a:tc>
                <a:extLst>
                  <a:ext uri="{0D108BD9-81ED-4DB2-BD59-A6C34878D82A}">
                    <a16:rowId xmlns:a16="http://schemas.microsoft.com/office/drawing/2014/main" val="3338081978"/>
                  </a:ext>
                </a:extLst>
              </a:tr>
              <a:tr h="904875">
                <a:tc>
                  <a:txBody>
                    <a:bodyPr/>
                    <a:lstStyle/>
                    <a:p>
                      <a:pPr rtl="0" fontAlgn="base">
                        <a:spcBef>
                          <a:spcPts val="0"/>
                        </a:spcBef>
                        <a:spcAft>
                          <a:spcPts val="0"/>
                        </a:spcAft>
                        <a:buFont typeface="Arial" panose="020B0604020202020204" pitchFamily="34" charset="0"/>
                        <a:buChar char="•"/>
                      </a:pPr>
                      <a:endParaRPr lang="en-US" sz="3000" b="1" dirty="0">
                        <a:solidFill>
                          <a:schemeClr val="tx1">
                            <a:lumMod val="65000"/>
                            <a:lumOff val="35000"/>
                          </a:schemeClr>
                        </a:solidFill>
                        <a:effectLst/>
                        <a:latin typeface="ScolaScript_N" panose="00000400000000000000" pitchFamily="2" charset="0"/>
                      </a:endParaRPr>
                    </a:p>
                  </a:txBody>
                  <a:tcPr marL="95250" marR="95250" marT="95250" marB="95250">
                    <a:lnL w="9525" cap="flat" cmpd="sng">
                      <a:noFill/>
                      <a:prstDash val="solid"/>
                      <a:round/>
                      <a:headEnd type="none" w="sm" len="sm"/>
                      <a:tailEnd type="none" w="sm" len="sm"/>
                    </a:lnL>
                    <a:lnR w="9525" cap="flat" cmpd="sng">
                      <a:noFill/>
                      <a:prstDash val="solid"/>
                      <a:round/>
                      <a:headEnd type="none" w="sm" len="sm"/>
                      <a:tailEnd type="none" w="sm" len="sm"/>
                    </a:lnR>
                    <a:lnT w="9525" cap="flat" cmpd="sng">
                      <a:noFill/>
                      <a:prstDash val="solid"/>
                      <a:round/>
                      <a:headEnd type="none" w="sm" len="sm"/>
                      <a:tailEnd type="none" w="sm" len="sm"/>
                    </a:lnT>
                    <a:lnB w="9525" cap="flat" cmpd="sng">
                      <a:noFill/>
                      <a:prstDash val="solid"/>
                      <a:round/>
                      <a:headEnd type="none" w="sm" len="sm"/>
                      <a:tailEnd type="none" w="sm" len="sm"/>
                    </a:lnB>
                    <a:lnTlToBr w="12700" cmpd="sng">
                      <a:noFill/>
                      <a:prstDash val="solid"/>
                    </a:lnTlToBr>
                    <a:lnBlToTr w="12700" cmpd="sng">
                      <a:noFill/>
                      <a:prstDash val="solid"/>
                    </a:lnBlToTr>
                  </a:tcPr>
                </a:tc>
                <a:extLst>
                  <a:ext uri="{0D108BD9-81ED-4DB2-BD59-A6C34878D82A}">
                    <a16:rowId xmlns:a16="http://schemas.microsoft.com/office/drawing/2014/main" val="204156243"/>
                  </a:ext>
                </a:extLst>
              </a:tr>
            </a:tbl>
          </a:graphicData>
        </a:graphic>
      </p:graphicFrame>
      <p:sp>
        <p:nvSpPr>
          <p:cNvPr id="4" name="TextBox 3">
            <a:extLst>
              <a:ext uri="{FF2B5EF4-FFF2-40B4-BE49-F238E27FC236}">
                <a16:creationId xmlns:a16="http://schemas.microsoft.com/office/drawing/2014/main" id="{F7604611-718B-498A-B614-95112F07F72D}"/>
              </a:ext>
            </a:extLst>
          </p:cNvPr>
          <p:cNvSpPr txBox="1"/>
          <p:nvPr/>
        </p:nvSpPr>
        <p:spPr>
          <a:xfrm>
            <a:off x="3083325" y="3600450"/>
            <a:ext cx="2743200"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US" dirty="0">
              <a:latin typeface="ScolaScript_N" panose="00000400000000000000" pitchFamily="2" charset="0"/>
            </a:endParaRPr>
          </a:p>
        </p:txBody>
      </p:sp>
      <p:sp>
        <p:nvSpPr>
          <p:cNvPr id="6" name="TextBox 5">
            <a:extLst>
              <a:ext uri="{FF2B5EF4-FFF2-40B4-BE49-F238E27FC236}">
                <a16:creationId xmlns:a16="http://schemas.microsoft.com/office/drawing/2014/main" id="{853E4238-B92E-4A16-9D33-982AE3CEE160}"/>
              </a:ext>
            </a:extLst>
          </p:cNvPr>
          <p:cNvSpPr txBox="1"/>
          <p:nvPr/>
        </p:nvSpPr>
        <p:spPr>
          <a:xfrm>
            <a:off x="633507" y="1655389"/>
            <a:ext cx="5787341" cy="523220"/>
          </a:xfrm>
          <a:prstGeom prst="rect">
            <a:avLst/>
          </a:prstGeom>
          <a:noFill/>
        </p:spPr>
        <p:txBody>
          <a:bodyPr wrap="square" rtlCol="0">
            <a:spAutoFit/>
          </a:bodyPr>
          <a:lstStyle/>
          <a:p>
            <a:pPr marL="457200" indent="-457200">
              <a:buFont typeface="Arial" panose="020B0604020202020204" pitchFamily="34" charset="0"/>
              <a:buChar char="•"/>
            </a:pPr>
            <a:r>
              <a:rPr lang="en-US" sz="2800" dirty="0">
                <a:solidFill>
                  <a:schemeClr val="tx1">
                    <a:lumMod val="65000"/>
                    <a:lumOff val="35000"/>
                  </a:schemeClr>
                </a:solidFill>
                <a:latin typeface="ScolaScript_N" panose="00000400000000000000" pitchFamily="2" charset="0"/>
              </a:rPr>
              <a:t>Comment </a:t>
            </a:r>
            <a:r>
              <a:rPr lang="en-US" sz="2800" dirty="0" err="1">
                <a:solidFill>
                  <a:schemeClr val="tx1">
                    <a:lumMod val="65000"/>
                    <a:lumOff val="35000"/>
                  </a:schemeClr>
                </a:solidFill>
                <a:latin typeface="ScolaScript_N" panose="00000400000000000000" pitchFamily="2" charset="0"/>
              </a:rPr>
              <a:t>tu</a:t>
            </a:r>
            <a:r>
              <a:rPr lang="en-US" sz="2800" dirty="0">
                <a:solidFill>
                  <a:schemeClr val="tx1">
                    <a:lumMod val="65000"/>
                    <a:lumOff val="35000"/>
                  </a:schemeClr>
                </a:solidFill>
                <a:latin typeface="ScolaScript_N" panose="00000400000000000000" pitchFamily="2" charset="0"/>
              </a:rPr>
              <a:t> </a:t>
            </a:r>
            <a:r>
              <a:rPr lang="en-US" sz="2800" dirty="0" err="1">
                <a:solidFill>
                  <a:schemeClr val="tx1">
                    <a:lumMod val="65000"/>
                    <a:lumOff val="35000"/>
                  </a:schemeClr>
                </a:solidFill>
                <a:latin typeface="ScolaScript_N" panose="00000400000000000000" pitchFamily="2" charset="0"/>
              </a:rPr>
              <a:t>t’appelles</a:t>
            </a:r>
            <a:r>
              <a:rPr lang="en-US" sz="2800" dirty="0">
                <a:solidFill>
                  <a:schemeClr val="tx1">
                    <a:lumMod val="65000"/>
                    <a:lumOff val="35000"/>
                  </a:schemeClr>
                </a:solidFill>
                <a:latin typeface="ScolaScript_N" panose="00000400000000000000" pitchFamily="2" charset="0"/>
              </a:rPr>
              <a:t> ?</a:t>
            </a:r>
          </a:p>
        </p:txBody>
      </p:sp>
      <p:sp>
        <p:nvSpPr>
          <p:cNvPr id="7" name="TextBox 6">
            <a:extLst>
              <a:ext uri="{FF2B5EF4-FFF2-40B4-BE49-F238E27FC236}">
                <a16:creationId xmlns:a16="http://schemas.microsoft.com/office/drawing/2014/main" id="{16549607-CDFE-4401-B240-6B399283F90F}"/>
              </a:ext>
            </a:extLst>
          </p:cNvPr>
          <p:cNvSpPr txBox="1"/>
          <p:nvPr/>
        </p:nvSpPr>
        <p:spPr>
          <a:xfrm>
            <a:off x="630535" y="2480246"/>
            <a:ext cx="4282633" cy="553998"/>
          </a:xfrm>
          <a:prstGeom prst="rect">
            <a:avLst/>
          </a:prstGeom>
          <a:noFill/>
        </p:spPr>
        <p:txBody>
          <a:bodyPr wrap="square" rtlCol="0">
            <a:spAutoFit/>
          </a:bodyPr>
          <a:lstStyle/>
          <a:p>
            <a:pPr marL="457200" indent="-457200">
              <a:buFont typeface="Arial" panose="020B0604020202020204" pitchFamily="34" charset="0"/>
              <a:buChar char="•"/>
            </a:pPr>
            <a:r>
              <a:rPr lang="en-US" sz="3000" dirty="0">
                <a:solidFill>
                  <a:schemeClr val="tx1">
                    <a:lumMod val="65000"/>
                    <a:lumOff val="35000"/>
                  </a:schemeClr>
                </a:solidFill>
                <a:latin typeface="ScolaScript_N" panose="00000400000000000000" pitchFamily="2" charset="0"/>
              </a:rPr>
              <a:t>Tu as </a:t>
            </a:r>
            <a:r>
              <a:rPr lang="en-US" sz="3000" dirty="0" err="1">
                <a:solidFill>
                  <a:schemeClr val="tx1">
                    <a:lumMod val="65000"/>
                    <a:lumOff val="35000"/>
                  </a:schemeClr>
                </a:solidFill>
                <a:latin typeface="ScolaScript_N" panose="00000400000000000000" pitchFamily="2" charset="0"/>
              </a:rPr>
              <a:t>quel</a:t>
            </a:r>
            <a:r>
              <a:rPr lang="en-US" sz="3000" dirty="0">
                <a:solidFill>
                  <a:schemeClr val="tx1">
                    <a:lumMod val="65000"/>
                    <a:lumOff val="35000"/>
                  </a:schemeClr>
                </a:solidFill>
                <a:latin typeface="ScolaScript_N" panose="00000400000000000000" pitchFamily="2" charset="0"/>
              </a:rPr>
              <a:t> </a:t>
            </a:r>
            <a:r>
              <a:rPr lang="en-US" sz="3000" dirty="0" err="1">
                <a:solidFill>
                  <a:schemeClr val="tx1">
                    <a:lumMod val="65000"/>
                    <a:lumOff val="35000"/>
                  </a:schemeClr>
                </a:solidFill>
                <a:latin typeface="ScolaScript_N" panose="00000400000000000000" pitchFamily="2" charset="0"/>
              </a:rPr>
              <a:t>âge</a:t>
            </a:r>
            <a:r>
              <a:rPr lang="en-US" sz="3000" dirty="0">
                <a:solidFill>
                  <a:schemeClr val="tx1">
                    <a:lumMod val="65000"/>
                    <a:lumOff val="35000"/>
                  </a:schemeClr>
                </a:solidFill>
                <a:latin typeface="ScolaScript_N" panose="00000400000000000000" pitchFamily="2" charset="0"/>
              </a:rPr>
              <a:t> ? </a:t>
            </a:r>
          </a:p>
        </p:txBody>
      </p:sp>
      <p:sp>
        <p:nvSpPr>
          <p:cNvPr id="8" name="TextBox 7">
            <a:extLst>
              <a:ext uri="{FF2B5EF4-FFF2-40B4-BE49-F238E27FC236}">
                <a16:creationId xmlns:a16="http://schemas.microsoft.com/office/drawing/2014/main" id="{4C9830F6-C647-4CA9-A699-06F89B9A641E}"/>
              </a:ext>
            </a:extLst>
          </p:cNvPr>
          <p:cNvSpPr txBox="1"/>
          <p:nvPr/>
        </p:nvSpPr>
        <p:spPr>
          <a:xfrm>
            <a:off x="630535" y="3335881"/>
            <a:ext cx="5243332" cy="553998"/>
          </a:xfrm>
          <a:prstGeom prst="rect">
            <a:avLst/>
          </a:prstGeom>
          <a:noFill/>
        </p:spPr>
        <p:txBody>
          <a:bodyPr wrap="square" rtlCol="0">
            <a:spAutoFit/>
          </a:bodyPr>
          <a:lstStyle/>
          <a:p>
            <a:pPr marL="457200" indent="-457200">
              <a:buFont typeface="Arial" panose="020B0604020202020204" pitchFamily="34" charset="0"/>
              <a:buChar char="•"/>
            </a:pPr>
            <a:r>
              <a:rPr lang="en-US" sz="3000" dirty="0">
                <a:solidFill>
                  <a:schemeClr val="tx1">
                    <a:lumMod val="65000"/>
                    <a:lumOff val="35000"/>
                  </a:schemeClr>
                </a:solidFill>
                <a:effectLst/>
                <a:latin typeface="ScolaScript_N" panose="00000400000000000000" pitchFamily="2" charset="0"/>
              </a:rPr>
              <a:t>Tu es </a:t>
            </a:r>
            <a:r>
              <a:rPr lang="en-US" sz="3000" dirty="0" err="1">
                <a:solidFill>
                  <a:schemeClr val="tx1">
                    <a:lumMod val="65000"/>
                    <a:lumOff val="35000"/>
                  </a:schemeClr>
                </a:solidFill>
                <a:effectLst/>
                <a:latin typeface="ScolaScript_N" panose="00000400000000000000" pitchFamily="2" charset="0"/>
              </a:rPr>
              <a:t>en</a:t>
            </a:r>
            <a:r>
              <a:rPr lang="en-US" sz="3000" dirty="0">
                <a:solidFill>
                  <a:schemeClr val="tx1">
                    <a:lumMod val="65000"/>
                    <a:lumOff val="35000"/>
                  </a:schemeClr>
                </a:solidFill>
                <a:effectLst/>
                <a:latin typeface="ScolaScript_N" panose="00000400000000000000" pitchFamily="2" charset="0"/>
              </a:rPr>
              <a:t> quelle </a:t>
            </a:r>
            <a:r>
              <a:rPr lang="en-US" sz="3000" dirty="0" err="1">
                <a:solidFill>
                  <a:schemeClr val="tx1">
                    <a:lumMod val="65000"/>
                    <a:lumOff val="35000"/>
                  </a:schemeClr>
                </a:solidFill>
                <a:effectLst/>
                <a:latin typeface="ScolaScript_N" panose="00000400000000000000" pitchFamily="2" charset="0"/>
              </a:rPr>
              <a:t>classe</a:t>
            </a:r>
            <a:r>
              <a:rPr lang="en-US" sz="3000" dirty="0">
                <a:solidFill>
                  <a:schemeClr val="tx1">
                    <a:lumMod val="65000"/>
                    <a:lumOff val="35000"/>
                  </a:schemeClr>
                </a:solidFill>
                <a:effectLst/>
                <a:latin typeface="ScolaScript_N" panose="00000400000000000000" pitchFamily="2" charset="0"/>
              </a:rPr>
              <a:t> ? </a:t>
            </a:r>
            <a:endParaRPr lang="en-US" sz="3000" b="1" dirty="0">
              <a:solidFill>
                <a:schemeClr val="tx1">
                  <a:lumMod val="65000"/>
                  <a:lumOff val="35000"/>
                </a:schemeClr>
              </a:solidFill>
              <a:effectLst/>
              <a:latin typeface="ScolaScript_N" panose="00000400000000000000" pitchFamily="2" charset="0"/>
            </a:endParaRPr>
          </a:p>
        </p:txBody>
      </p:sp>
      <p:sp>
        <p:nvSpPr>
          <p:cNvPr id="9" name="TextBox 8">
            <a:extLst>
              <a:ext uri="{FF2B5EF4-FFF2-40B4-BE49-F238E27FC236}">
                <a16:creationId xmlns:a16="http://schemas.microsoft.com/office/drawing/2014/main" id="{EA5D4A98-28C4-4D12-AFC8-A7D99296A7FA}"/>
              </a:ext>
            </a:extLst>
          </p:cNvPr>
          <p:cNvSpPr txBox="1"/>
          <p:nvPr/>
        </p:nvSpPr>
        <p:spPr>
          <a:xfrm>
            <a:off x="630535" y="4191516"/>
            <a:ext cx="4132162" cy="553998"/>
          </a:xfrm>
          <a:prstGeom prst="rect">
            <a:avLst/>
          </a:prstGeom>
          <a:noFill/>
        </p:spPr>
        <p:txBody>
          <a:bodyPr wrap="square" rtlCol="0">
            <a:spAutoFit/>
          </a:bodyPr>
          <a:lstStyle/>
          <a:p>
            <a:pPr marL="457200" indent="-457200">
              <a:buFont typeface="Arial" panose="020B0604020202020204" pitchFamily="34" charset="0"/>
              <a:buChar char="•"/>
            </a:pPr>
            <a:r>
              <a:rPr lang="en-US" sz="3000" dirty="0">
                <a:solidFill>
                  <a:schemeClr val="tx1">
                    <a:lumMod val="65000"/>
                    <a:lumOff val="35000"/>
                  </a:schemeClr>
                </a:solidFill>
                <a:effectLst/>
                <a:latin typeface="ScolaScript_N" panose="00000400000000000000" pitchFamily="2" charset="0"/>
              </a:rPr>
              <a:t>Tu </a:t>
            </a:r>
            <a:r>
              <a:rPr lang="en-US" sz="3000" dirty="0" err="1">
                <a:solidFill>
                  <a:schemeClr val="tx1">
                    <a:lumMod val="65000"/>
                    <a:lumOff val="35000"/>
                  </a:schemeClr>
                </a:solidFill>
                <a:effectLst/>
                <a:latin typeface="ScolaScript_N" panose="00000400000000000000" pitchFamily="2" charset="0"/>
              </a:rPr>
              <a:t>habites</a:t>
            </a:r>
            <a:r>
              <a:rPr lang="en-US" sz="3000" dirty="0">
                <a:solidFill>
                  <a:schemeClr val="tx1">
                    <a:lumMod val="65000"/>
                    <a:lumOff val="35000"/>
                  </a:schemeClr>
                </a:solidFill>
                <a:effectLst/>
                <a:latin typeface="ScolaScript_N" panose="00000400000000000000" pitchFamily="2" charset="0"/>
              </a:rPr>
              <a:t> </a:t>
            </a:r>
            <a:r>
              <a:rPr lang="en-US" sz="3000" dirty="0" err="1">
                <a:solidFill>
                  <a:schemeClr val="tx1">
                    <a:lumMod val="65000"/>
                    <a:lumOff val="35000"/>
                  </a:schemeClr>
                </a:solidFill>
                <a:effectLst/>
                <a:latin typeface="ScolaScript_N" panose="00000400000000000000" pitchFamily="2" charset="0"/>
              </a:rPr>
              <a:t>où</a:t>
            </a:r>
            <a:r>
              <a:rPr lang="en-US" sz="3000" dirty="0">
                <a:solidFill>
                  <a:schemeClr val="tx1">
                    <a:lumMod val="65000"/>
                    <a:lumOff val="35000"/>
                  </a:schemeClr>
                </a:solidFill>
                <a:effectLst/>
                <a:latin typeface="ScolaScript_N" panose="00000400000000000000" pitchFamily="2" charset="0"/>
              </a:rPr>
              <a:t> ?  </a:t>
            </a:r>
            <a:endParaRPr lang="en-US" sz="3000" b="1" dirty="0">
              <a:solidFill>
                <a:schemeClr val="tx1">
                  <a:lumMod val="65000"/>
                  <a:lumOff val="35000"/>
                </a:schemeClr>
              </a:solidFill>
              <a:effectLst/>
              <a:latin typeface="ScolaScript_N" panose="00000400000000000000" pitchFamily="2" charset="0"/>
            </a:endParaRPr>
          </a:p>
        </p:txBody>
      </p:sp>
      <p:sp>
        <p:nvSpPr>
          <p:cNvPr id="10" name="TextBox 9">
            <a:extLst>
              <a:ext uri="{FF2B5EF4-FFF2-40B4-BE49-F238E27FC236}">
                <a16:creationId xmlns:a16="http://schemas.microsoft.com/office/drawing/2014/main" id="{1EF9B08F-C4B1-424B-BB99-EE15433A44CF}"/>
              </a:ext>
            </a:extLst>
          </p:cNvPr>
          <p:cNvSpPr txBox="1"/>
          <p:nvPr/>
        </p:nvSpPr>
        <p:spPr>
          <a:xfrm>
            <a:off x="624904" y="5047150"/>
            <a:ext cx="6354501" cy="553998"/>
          </a:xfrm>
          <a:prstGeom prst="rect">
            <a:avLst/>
          </a:prstGeom>
          <a:noFill/>
        </p:spPr>
        <p:txBody>
          <a:bodyPr wrap="square" rtlCol="0">
            <a:spAutoFit/>
          </a:bodyPr>
          <a:lstStyle/>
          <a:p>
            <a:pPr marL="457200" indent="-457200">
              <a:buFont typeface="Arial" panose="020B0604020202020204" pitchFamily="34" charset="0"/>
              <a:buChar char="•"/>
            </a:pPr>
            <a:r>
              <a:rPr lang="en-US" sz="3000" dirty="0">
                <a:solidFill>
                  <a:schemeClr val="tx1">
                    <a:lumMod val="65000"/>
                    <a:lumOff val="35000"/>
                  </a:schemeClr>
                </a:solidFill>
                <a:effectLst/>
                <a:latin typeface="ScolaScript_N" panose="00000400000000000000" pitchFamily="2" charset="0"/>
              </a:rPr>
              <a:t>Tu as des frères et des </a:t>
            </a:r>
            <a:r>
              <a:rPr lang="en-US" sz="3000" dirty="0" err="1">
                <a:solidFill>
                  <a:schemeClr val="tx1">
                    <a:lumMod val="65000"/>
                    <a:lumOff val="35000"/>
                  </a:schemeClr>
                </a:solidFill>
                <a:effectLst/>
                <a:latin typeface="ScolaScript_N" panose="00000400000000000000" pitchFamily="2" charset="0"/>
              </a:rPr>
              <a:t>sœurs</a:t>
            </a:r>
            <a:r>
              <a:rPr lang="en-US" sz="3000" dirty="0">
                <a:solidFill>
                  <a:schemeClr val="tx1">
                    <a:lumMod val="65000"/>
                    <a:lumOff val="35000"/>
                  </a:schemeClr>
                </a:solidFill>
                <a:effectLst/>
                <a:latin typeface="ScolaScript_N" panose="00000400000000000000" pitchFamily="2" charset="0"/>
              </a:rPr>
              <a:t> ?</a:t>
            </a:r>
            <a:endParaRPr lang="en-US" sz="3000" b="1" dirty="0">
              <a:solidFill>
                <a:schemeClr val="tx1">
                  <a:lumMod val="65000"/>
                  <a:lumOff val="35000"/>
                </a:schemeClr>
              </a:solidFill>
              <a:effectLst/>
              <a:latin typeface="ScolaScript_N" panose="00000400000000000000" pitchFamily="2" charset="0"/>
            </a:endParaRPr>
          </a:p>
        </p:txBody>
      </p:sp>
      <p:sp>
        <p:nvSpPr>
          <p:cNvPr id="12" name="TextBox 11">
            <a:extLst>
              <a:ext uri="{FF2B5EF4-FFF2-40B4-BE49-F238E27FC236}">
                <a16:creationId xmlns:a16="http://schemas.microsoft.com/office/drawing/2014/main" id="{985DA566-D7C0-45EF-882E-CBEF74ADC160}"/>
              </a:ext>
            </a:extLst>
          </p:cNvPr>
          <p:cNvSpPr txBox="1"/>
          <p:nvPr/>
        </p:nvSpPr>
        <p:spPr>
          <a:xfrm>
            <a:off x="0" y="549807"/>
            <a:ext cx="12192000" cy="584775"/>
          </a:xfrm>
          <a:prstGeom prst="rect">
            <a:avLst/>
          </a:prstGeom>
          <a:solidFill>
            <a:srgbClr val="A1C4E3"/>
          </a:solidFill>
        </p:spPr>
        <p:txBody>
          <a:bodyPr wrap="square" lIns="91440" tIns="45720" rIns="91440" bIns="45720" rtlCol="0" anchor="t" anchorCtr="0">
            <a:spAutoFit/>
          </a:bodyPr>
          <a:lstStyle>
            <a:defPPr marR="0" lvl="0" algn="l" rtl="0">
              <a:lnSpc>
                <a:spcPct val="100000"/>
              </a:lnSpc>
              <a:spcBef>
                <a:spcPts val="0"/>
              </a:spcBef>
              <a:spcAft>
                <a:spcPts val="0"/>
              </a:spcAft>
              <a:defRPr/>
            </a:defPPr>
            <a:lvl2pPr marL="457200" indent="0" defTabSz="914400" eaLnBrk="1" fontAlgn="auto" latinLnBrk="0" hangingPunct="1">
              <a:buSzTx/>
              <a:buNone/>
              <a:tabLst/>
              <a:defRPr kumimoji="0" sz="3200" b="1" kern="0" spc="0" normalizeH="0" baseline="0">
                <a:ln>
                  <a:noFill/>
                </a:ln>
                <a:solidFill>
                  <a:srgbClr val="002060"/>
                </a:solidFill>
                <a:effectLst/>
                <a:uLnTx/>
                <a:uFillTx/>
                <a:latin typeface="ScolaScript_N" panose="00000400000000000000" pitchFamily="2" charset="0"/>
                <a:ea typeface="+mn-ea"/>
              </a:defRPr>
            </a:lvl2pPr>
          </a:lstStyle>
          <a:p>
            <a:pPr lvl="1"/>
            <a:r>
              <a:rPr lang="en-US" dirty="0"/>
              <a:t>Questions</a:t>
            </a:r>
            <a:endParaRPr lang="fr-FR" dirty="0"/>
          </a:p>
        </p:txBody>
      </p:sp>
      <p:pic>
        <p:nvPicPr>
          <p:cNvPr id="18" name="Graphic 17">
            <a:extLst>
              <a:ext uri="{FF2B5EF4-FFF2-40B4-BE49-F238E27FC236}">
                <a16:creationId xmlns:a16="http://schemas.microsoft.com/office/drawing/2014/main" id="{0459438C-6B2A-475D-AB76-8603E2B27EE9}"/>
              </a:ext>
            </a:extLst>
          </p:cNvPr>
          <p:cNvPicPr>
            <a:picLocks noChangeAspect="1"/>
          </p:cNvPicPr>
          <p:nvPr/>
        </p:nvPicPr>
        <p:blipFill>
          <a:blip r:embed="rId6">
            <a:alphaModFix amt="8000"/>
            <a:extLst>
              <a:ext uri="{96DAC541-7B7A-43D3-8B79-37D633B846F1}">
                <asvg:svgBlip xmlns:asvg="http://schemas.microsoft.com/office/drawing/2016/SVG/main" r:embed="rId7"/>
              </a:ext>
            </a:extLst>
          </a:blip>
          <a:stretch>
            <a:fillRect/>
          </a:stretch>
        </p:blipFill>
        <p:spPr>
          <a:xfrm>
            <a:off x="6096000" y="1079746"/>
            <a:ext cx="6389143" cy="6115875"/>
          </a:xfrm>
          <a:prstGeom prst="rect">
            <a:avLst/>
          </a:prstGeom>
        </p:spPr>
      </p:pic>
      <p:pic>
        <p:nvPicPr>
          <p:cNvPr id="13" name="Picture 12" descr="C:\Users\Buscube HP\AppData\Local\Microsoft\Windows\INetCache\Content.Word\Word Template-08.jpg"/>
          <p:cNvPicPr/>
          <p:nvPr/>
        </p:nvPicPr>
        <p:blipFill rotWithShape="1">
          <a:blip r:embed="rId8" cstate="print">
            <a:extLst>
              <a:ext uri="{28A0092B-C50C-407E-A947-70E740481C1C}">
                <a14:useLocalDpi xmlns:a14="http://schemas.microsoft.com/office/drawing/2010/main" val="0"/>
              </a:ext>
            </a:extLst>
          </a:blip>
          <a:srcRect r="88563"/>
          <a:stretch/>
        </p:blipFill>
        <p:spPr bwMode="auto">
          <a:xfrm>
            <a:off x="11162446" y="6271756"/>
            <a:ext cx="781050" cy="487680"/>
          </a:xfrm>
          <a:prstGeom prst="rect">
            <a:avLst/>
          </a:prstGeom>
          <a:noFill/>
          <a:ln>
            <a:noFill/>
          </a:ln>
          <a:extLst>
            <a:ext uri="{53640926-AAD7-44D8-BBD7-CCE9431645EC}">
              <a14:shadowObscured xmlns:a14="http://schemas.microsoft.com/office/drawing/2010/main"/>
            </a:ext>
          </a:extLst>
        </p:spPr>
      </p:pic>
    </p:spTree>
    <p:custDataLst>
      <p:tags r:id="rId1"/>
    </p:custDataLst>
    <p:extLst>
      <p:ext uri="{BB962C8B-B14F-4D97-AF65-F5344CB8AC3E}">
        <p14:creationId xmlns:p14="http://schemas.microsoft.com/office/powerpoint/2010/main" val="23634882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Graphic 12">
            <a:extLst>
              <a:ext uri="{FF2B5EF4-FFF2-40B4-BE49-F238E27FC236}">
                <a16:creationId xmlns:a16="http://schemas.microsoft.com/office/drawing/2014/main" id="{3D79EF87-D9A6-44B4-9ED1-C1F26D9A007F}"/>
              </a:ext>
            </a:extLst>
          </p:cNvPr>
          <p:cNvPicPr>
            <a:picLocks noChangeAspect="1"/>
          </p:cNvPicPr>
          <p:nvPr/>
        </p:nvPicPr>
        <p:blipFill>
          <a:blip r:embed="rId4">
            <a:alphaModFix amt="49000"/>
            <a:extLst>
              <a:ext uri="{96DAC541-7B7A-43D3-8B79-37D633B846F1}">
                <asvg:svgBlip xmlns:asvg="http://schemas.microsoft.com/office/drawing/2016/SVG/main" r:embed="rId5"/>
              </a:ext>
            </a:extLst>
          </a:blip>
          <a:stretch>
            <a:fillRect/>
          </a:stretch>
        </p:blipFill>
        <p:spPr>
          <a:xfrm>
            <a:off x="28204" y="1106123"/>
            <a:ext cx="12163796" cy="6115875"/>
          </a:xfrm>
          <a:prstGeom prst="rect">
            <a:avLst/>
          </a:prstGeom>
        </p:spPr>
      </p:pic>
      <p:sp>
        <p:nvSpPr>
          <p:cNvPr id="19" name="TextBox 18">
            <a:extLst>
              <a:ext uri="{FF2B5EF4-FFF2-40B4-BE49-F238E27FC236}">
                <a16:creationId xmlns:a16="http://schemas.microsoft.com/office/drawing/2014/main" id="{599D9619-1E37-4239-82AE-9DD9AD854049}"/>
              </a:ext>
            </a:extLst>
          </p:cNvPr>
          <p:cNvSpPr txBox="1"/>
          <p:nvPr/>
        </p:nvSpPr>
        <p:spPr>
          <a:xfrm>
            <a:off x="3083325" y="3600450"/>
            <a:ext cx="2743200"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US" dirty="0">
              <a:latin typeface="ScolaScript_N" panose="00000400000000000000" pitchFamily="2" charset="0"/>
            </a:endParaRPr>
          </a:p>
        </p:txBody>
      </p:sp>
      <p:sp>
        <p:nvSpPr>
          <p:cNvPr id="20" name="TextBox 19">
            <a:extLst>
              <a:ext uri="{FF2B5EF4-FFF2-40B4-BE49-F238E27FC236}">
                <a16:creationId xmlns:a16="http://schemas.microsoft.com/office/drawing/2014/main" id="{EA0448E2-331A-4E6C-8504-482C497ABA24}"/>
              </a:ext>
            </a:extLst>
          </p:cNvPr>
          <p:cNvSpPr txBox="1"/>
          <p:nvPr/>
        </p:nvSpPr>
        <p:spPr>
          <a:xfrm>
            <a:off x="633507" y="1652399"/>
            <a:ext cx="5787341" cy="523220"/>
          </a:xfrm>
          <a:prstGeom prst="rect">
            <a:avLst/>
          </a:prstGeom>
          <a:noFill/>
        </p:spPr>
        <p:txBody>
          <a:bodyPr wrap="square" rtlCol="0">
            <a:spAutoFit/>
          </a:bodyPr>
          <a:lstStyle/>
          <a:p>
            <a:pPr marL="457200" indent="-457200">
              <a:buFont typeface="Arial" panose="020B0604020202020204" pitchFamily="34" charset="0"/>
              <a:buChar char="•"/>
            </a:pPr>
            <a:r>
              <a:rPr lang="en-US" sz="2800" dirty="0">
                <a:solidFill>
                  <a:schemeClr val="tx1">
                    <a:lumMod val="65000"/>
                    <a:lumOff val="35000"/>
                  </a:schemeClr>
                </a:solidFill>
                <a:latin typeface="ScolaScript_N" panose="00000400000000000000" pitchFamily="2" charset="0"/>
              </a:rPr>
              <a:t>Comment </a:t>
            </a:r>
            <a:r>
              <a:rPr lang="en-US" sz="2800" dirty="0" err="1">
                <a:solidFill>
                  <a:schemeClr val="tx1">
                    <a:lumMod val="65000"/>
                    <a:lumOff val="35000"/>
                  </a:schemeClr>
                </a:solidFill>
                <a:latin typeface="ScolaScript_N" panose="00000400000000000000" pitchFamily="2" charset="0"/>
              </a:rPr>
              <a:t>tu</a:t>
            </a:r>
            <a:r>
              <a:rPr lang="en-US" sz="2800" dirty="0">
                <a:solidFill>
                  <a:schemeClr val="tx1">
                    <a:lumMod val="65000"/>
                    <a:lumOff val="35000"/>
                  </a:schemeClr>
                </a:solidFill>
                <a:latin typeface="ScolaScript_N" panose="00000400000000000000" pitchFamily="2" charset="0"/>
              </a:rPr>
              <a:t> </a:t>
            </a:r>
            <a:r>
              <a:rPr lang="en-US" sz="2800" dirty="0" err="1">
                <a:solidFill>
                  <a:schemeClr val="tx1">
                    <a:lumMod val="65000"/>
                    <a:lumOff val="35000"/>
                  </a:schemeClr>
                </a:solidFill>
                <a:latin typeface="ScolaScript_N" panose="00000400000000000000" pitchFamily="2" charset="0"/>
              </a:rPr>
              <a:t>t’appelles</a:t>
            </a:r>
            <a:r>
              <a:rPr lang="en-US" sz="2800" dirty="0">
                <a:solidFill>
                  <a:schemeClr val="tx1">
                    <a:lumMod val="65000"/>
                    <a:lumOff val="35000"/>
                  </a:schemeClr>
                </a:solidFill>
                <a:latin typeface="ScolaScript_N" panose="00000400000000000000" pitchFamily="2" charset="0"/>
              </a:rPr>
              <a:t> ?</a:t>
            </a:r>
          </a:p>
        </p:txBody>
      </p:sp>
      <p:sp>
        <p:nvSpPr>
          <p:cNvPr id="21" name="TextBox 20">
            <a:extLst>
              <a:ext uri="{FF2B5EF4-FFF2-40B4-BE49-F238E27FC236}">
                <a16:creationId xmlns:a16="http://schemas.microsoft.com/office/drawing/2014/main" id="{D5A05FF3-580A-4126-9A92-F39C4E22CE6E}"/>
              </a:ext>
            </a:extLst>
          </p:cNvPr>
          <p:cNvSpPr txBox="1"/>
          <p:nvPr/>
        </p:nvSpPr>
        <p:spPr>
          <a:xfrm>
            <a:off x="630535" y="2477256"/>
            <a:ext cx="4282633" cy="553998"/>
          </a:xfrm>
          <a:prstGeom prst="rect">
            <a:avLst/>
          </a:prstGeom>
          <a:noFill/>
        </p:spPr>
        <p:txBody>
          <a:bodyPr wrap="square" rtlCol="0">
            <a:spAutoFit/>
          </a:bodyPr>
          <a:lstStyle/>
          <a:p>
            <a:pPr marL="457200" indent="-457200">
              <a:buFont typeface="Arial" panose="020B0604020202020204" pitchFamily="34" charset="0"/>
              <a:buChar char="•"/>
            </a:pPr>
            <a:r>
              <a:rPr lang="en-US" sz="3000" dirty="0">
                <a:solidFill>
                  <a:schemeClr val="tx1">
                    <a:lumMod val="65000"/>
                    <a:lumOff val="35000"/>
                  </a:schemeClr>
                </a:solidFill>
                <a:latin typeface="ScolaScript_N" panose="00000400000000000000" pitchFamily="2" charset="0"/>
              </a:rPr>
              <a:t>Tu as </a:t>
            </a:r>
            <a:r>
              <a:rPr lang="en-US" sz="3000" dirty="0" err="1">
                <a:solidFill>
                  <a:schemeClr val="tx1">
                    <a:lumMod val="65000"/>
                    <a:lumOff val="35000"/>
                  </a:schemeClr>
                </a:solidFill>
                <a:latin typeface="ScolaScript_N" panose="00000400000000000000" pitchFamily="2" charset="0"/>
              </a:rPr>
              <a:t>quel</a:t>
            </a:r>
            <a:r>
              <a:rPr lang="en-US" sz="3000" dirty="0">
                <a:solidFill>
                  <a:schemeClr val="tx1">
                    <a:lumMod val="65000"/>
                    <a:lumOff val="35000"/>
                  </a:schemeClr>
                </a:solidFill>
                <a:latin typeface="ScolaScript_N" panose="00000400000000000000" pitchFamily="2" charset="0"/>
              </a:rPr>
              <a:t> </a:t>
            </a:r>
            <a:r>
              <a:rPr lang="en-US" sz="3000" dirty="0" err="1">
                <a:solidFill>
                  <a:schemeClr val="tx1">
                    <a:lumMod val="65000"/>
                    <a:lumOff val="35000"/>
                  </a:schemeClr>
                </a:solidFill>
                <a:latin typeface="ScolaScript_N" panose="00000400000000000000" pitchFamily="2" charset="0"/>
              </a:rPr>
              <a:t>âge</a:t>
            </a:r>
            <a:r>
              <a:rPr lang="en-US" sz="3000" dirty="0">
                <a:solidFill>
                  <a:schemeClr val="tx1">
                    <a:lumMod val="65000"/>
                    <a:lumOff val="35000"/>
                  </a:schemeClr>
                </a:solidFill>
                <a:latin typeface="ScolaScript_N" panose="00000400000000000000" pitchFamily="2" charset="0"/>
              </a:rPr>
              <a:t> ? </a:t>
            </a:r>
          </a:p>
        </p:txBody>
      </p:sp>
      <p:sp>
        <p:nvSpPr>
          <p:cNvPr id="22" name="TextBox 21">
            <a:extLst>
              <a:ext uri="{FF2B5EF4-FFF2-40B4-BE49-F238E27FC236}">
                <a16:creationId xmlns:a16="http://schemas.microsoft.com/office/drawing/2014/main" id="{FF40CA73-70D2-4BE1-8132-409FE001AB88}"/>
              </a:ext>
            </a:extLst>
          </p:cNvPr>
          <p:cNvSpPr txBox="1"/>
          <p:nvPr/>
        </p:nvSpPr>
        <p:spPr>
          <a:xfrm>
            <a:off x="630535" y="3332891"/>
            <a:ext cx="5243332" cy="553998"/>
          </a:xfrm>
          <a:prstGeom prst="rect">
            <a:avLst/>
          </a:prstGeom>
          <a:noFill/>
        </p:spPr>
        <p:txBody>
          <a:bodyPr wrap="square" rtlCol="0">
            <a:spAutoFit/>
          </a:bodyPr>
          <a:lstStyle/>
          <a:p>
            <a:pPr marL="457200" indent="-457200">
              <a:buFont typeface="Arial" panose="020B0604020202020204" pitchFamily="34" charset="0"/>
              <a:buChar char="•"/>
            </a:pPr>
            <a:r>
              <a:rPr lang="en-US" sz="3000" dirty="0">
                <a:solidFill>
                  <a:schemeClr val="tx1">
                    <a:lumMod val="65000"/>
                    <a:lumOff val="35000"/>
                  </a:schemeClr>
                </a:solidFill>
                <a:effectLst/>
                <a:latin typeface="ScolaScript_N" panose="00000400000000000000" pitchFamily="2" charset="0"/>
              </a:rPr>
              <a:t>Tu es </a:t>
            </a:r>
            <a:r>
              <a:rPr lang="en-US" sz="3000" dirty="0" err="1">
                <a:solidFill>
                  <a:schemeClr val="tx1">
                    <a:lumMod val="65000"/>
                    <a:lumOff val="35000"/>
                  </a:schemeClr>
                </a:solidFill>
                <a:effectLst/>
                <a:latin typeface="ScolaScript_N" panose="00000400000000000000" pitchFamily="2" charset="0"/>
              </a:rPr>
              <a:t>en</a:t>
            </a:r>
            <a:r>
              <a:rPr lang="en-US" sz="3000" dirty="0">
                <a:solidFill>
                  <a:schemeClr val="tx1">
                    <a:lumMod val="65000"/>
                    <a:lumOff val="35000"/>
                  </a:schemeClr>
                </a:solidFill>
                <a:effectLst/>
                <a:latin typeface="ScolaScript_N" panose="00000400000000000000" pitchFamily="2" charset="0"/>
              </a:rPr>
              <a:t> quelle </a:t>
            </a:r>
            <a:r>
              <a:rPr lang="en-US" sz="3000" dirty="0" err="1">
                <a:solidFill>
                  <a:schemeClr val="tx1">
                    <a:lumMod val="65000"/>
                    <a:lumOff val="35000"/>
                  </a:schemeClr>
                </a:solidFill>
                <a:effectLst/>
                <a:latin typeface="ScolaScript_N" panose="00000400000000000000" pitchFamily="2" charset="0"/>
              </a:rPr>
              <a:t>classe</a:t>
            </a:r>
            <a:r>
              <a:rPr lang="en-US" sz="3000" dirty="0">
                <a:solidFill>
                  <a:schemeClr val="tx1">
                    <a:lumMod val="65000"/>
                    <a:lumOff val="35000"/>
                  </a:schemeClr>
                </a:solidFill>
                <a:effectLst/>
                <a:latin typeface="ScolaScript_N" panose="00000400000000000000" pitchFamily="2" charset="0"/>
              </a:rPr>
              <a:t> ? </a:t>
            </a:r>
            <a:endParaRPr lang="en-US" sz="3000" b="1" dirty="0">
              <a:solidFill>
                <a:schemeClr val="tx1">
                  <a:lumMod val="65000"/>
                  <a:lumOff val="35000"/>
                </a:schemeClr>
              </a:solidFill>
              <a:effectLst/>
              <a:latin typeface="ScolaScript_N" panose="00000400000000000000" pitchFamily="2" charset="0"/>
            </a:endParaRPr>
          </a:p>
        </p:txBody>
      </p:sp>
      <p:sp>
        <p:nvSpPr>
          <p:cNvPr id="23" name="TextBox 22">
            <a:extLst>
              <a:ext uri="{FF2B5EF4-FFF2-40B4-BE49-F238E27FC236}">
                <a16:creationId xmlns:a16="http://schemas.microsoft.com/office/drawing/2014/main" id="{18A302E0-4C9C-4347-BE3B-ED52F4A24E1C}"/>
              </a:ext>
            </a:extLst>
          </p:cNvPr>
          <p:cNvSpPr txBox="1"/>
          <p:nvPr/>
        </p:nvSpPr>
        <p:spPr>
          <a:xfrm>
            <a:off x="630535" y="4188526"/>
            <a:ext cx="4132162" cy="553998"/>
          </a:xfrm>
          <a:prstGeom prst="rect">
            <a:avLst/>
          </a:prstGeom>
          <a:noFill/>
        </p:spPr>
        <p:txBody>
          <a:bodyPr wrap="square" rtlCol="0">
            <a:spAutoFit/>
          </a:bodyPr>
          <a:lstStyle/>
          <a:p>
            <a:pPr marL="457200" indent="-457200">
              <a:buFont typeface="Arial" panose="020B0604020202020204" pitchFamily="34" charset="0"/>
              <a:buChar char="•"/>
            </a:pPr>
            <a:r>
              <a:rPr lang="en-US" sz="3000" dirty="0">
                <a:solidFill>
                  <a:schemeClr val="tx1">
                    <a:lumMod val="65000"/>
                    <a:lumOff val="35000"/>
                  </a:schemeClr>
                </a:solidFill>
                <a:effectLst/>
                <a:latin typeface="ScolaScript_N" panose="00000400000000000000" pitchFamily="2" charset="0"/>
              </a:rPr>
              <a:t>Tu </a:t>
            </a:r>
            <a:r>
              <a:rPr lang="en-US" sz="3000" dirty="0" err="1">
                <a:solidFill>
                  <a:schemeClr val="tx1">
                    <a:lumMod val="65000"/>
                    <a:lumOff val="35000"/>
                  </a:schemeClr>
                </a:solidFill>
                <a:effectLst/>
                <a:latin typeface="ScolaScript_N" panose="00000400000000000000" pitchFamily="2" charset="0"/>
              </a:rPr>
              <a:t>habites</a:t>
            </a:r>
            <a:r>
              <a:rPr lang="en-US" sz="3000" dirty="0">
                <a:solidFill>
                  <a:schemeClr val="tx1">
                    <a:lumMod val="65000"/>
                    <a:lumOff val="35000"/>
                  </a:schemeClr>
                </a:solidFill>
                <a:effectLst/>
                <a:latin typeface="ScolaScript_N" panose="00000400000000000000" pitchFamily="2" charset="0"/>
              </a:rPr>
              <a:t> </a:t>
            </a:r>
            <a:r>
              <a:rPr lang="en-US" sz="3000" dirty="0" err="1">
                <a:solidFill>
                  <a:schemeClr val="tx1">
                    <a:lumMod val="65000"/>
                    <a:lumOff val="35000"/>
                  </a:schemeClr>
                </a:solidFill>
                <a:effectLst/>
                <a:latin typeface="ScolaScript_N" panose="00000400000000000000" pitchFamily="2" charset="0"/>
              </a:rPr>
              <a:t>où</a:t>
            </a:r>
            <a:r>
              <a:rPr lang="en-US" sz="3000" dirty="0">
                <a:solidFill>
                  <a:schemeClr val="tx1">
                    <a:lumMod val="65000"/>
                    <a:lumOff val="35000"/>
                  </a:schemeClr>
                </a:solidFill>
                <a:effectLst/>
                <a:latin typeface="ScolaScript_N" panose="00000400000000000000" pitchFamily="2" charset="0"/>
              </a:rPr>
              <a:t> ?  </a:t>
            </a:r>
            <a:endParaRPr lang="en-US" sz="3000" b="1" dirty="0">
              <a:solidFill>
                <a:schemeClr val="tx1">
                  <a:lumMod val="65000"/>
                  <a:lumOff val="35000"/>
                </a:schemeClr>
              </a:solidFill>
              <a:effectLst/>
              <a:latin typeface="ScolaScript_N" panose="00000400000000000000" pitchFamily="2" charset="0"/>
            </a:endParaRPr>
          </a:p>
        </p:txBody>
      </p:sp>
      <p:sp>
        <p:nvSpPr>
          <p:cNvPr id="24" name="TextBox 23">
            <a:extLst>
              <a:ext uri="{FF2B5EF4-FFF2-40B4-BE49-F238E27FC236}">
                <a16:creationId xmlns:a16="http://schemas.microsoft.com/office/drawing/2014/main" id="{0166657E-1CA4-4F92-892C-6CB22D3C31C4}"/>
              </a:ext>
            </a:extLst>
          </p:cNvPr>
          <p:cNvSpPr txBox="1"/>
          <p:nvPr/>
        </p:nvSpPr>
        <p:spPr>
          <a:xfrm>
            <a:off x="624904" y="5044160"/>
            <a:ext cx="6354501" cy="553998"/>
          </a:xfrm>
          <a:prstGeom prst="rect">
            <a:avLst/>
          </a:prstGeom>
          <a:noFill/>
        </p:spPr>
        <p:txBody>
          <a:bodyPr wrap="square" rtlCol="0">
            <a:spAutoFit/>
          </a:bodyPr>
          <a:lstStyle/>
          <a:p>
            <a:pPr marL="457200" indent="-457200">
              <a:buFont typeface="Arial" panose="020B0604020202020204" pitchFamily="34" charset="0"/>
              <a:buChar char="•"/>
            </a:pPr>
            <a:r>
              <a:rPr lang="en-US" sz="3000" dirty="0">
                <a:solidFill>
                  <a:schemeClr val="tx1">
                    <a:lumMod val="65000"/>
                    <a:lumOff val="35000"/>
                  </a:schemeClr>
                </a:solidFill>
                <a:effectLst/>
                <a:latin typeface="ScolaScript_N" panose="00000400000000000000" pitchFamily="2" charset="0"/>
              </a:rPr>
              <a:t>Tu as des frères et des </a:t>
            </a:r>
            <a:r>
              <a:rPr lang="en-US" sz="3000" dirty="0" err="1">
                <a:solidFill>
                  <a:schemeClr val="tx1">
                    <a:lumMod val="65000"/>
                    <a:lumOff val="35000"/>
                  </a:schemeClr>
                </a:solidFill>
                <a:effectLst/>
                <a:latin typeface="ScolaScript_N" panose="00000400000000000000" pitchFamily="2" charset="0"/>
              </a:rPr>
              <a:t>sœurs</a:t>
            </a:r>
            <a:r>
              <a:rPr lang="en-US" sz="3000" dirty="0">
                <a:solidFill>
                  <a:schemeClr val="tx1">
                    <a:lumMod val="65000"/>
                    <a:lumOff val="35000"/>
                  </a:schemeClr>
                </a:solidFill>
                <a:effectLst/>
                <a:latin typeface="ScolaScript_N" panose="00000400000000000000" pitchFamily="2" charset="0"/>
              </a:rPr>
              <a:t> ?</a:t>
            </a:r>
            <a:endParaRPr lang="en-US" sz="3000" b="1" dirty="0">
              <a:solidFill>
                <a:schemeClr val="tx1">
                  <a:lumMod val="65000"/>
                  <a:lumOff val="35000"/>
                </a:schemeClr>
              </a:solidFill>
              <a:effectLst/>
              <a:latin typeface="ScolaScript_N" panose="00000400000000000000" pitchFamily="2" charset="0"/>
            </a:endParaRPr>
          </a:p>
        </p:txBody>
      </p:sp>
      <p:sp>
        <p:nvSpPr>
          <p:cNvPr id="27" name="TextBox 26">
            <a:extLst>
              <a:ext uri="{FF2B5EF4-FFF2-40B4-BE49-F238E27FC236}">
                <a16:creationId xmlns:a16="http://schemas.microsoft.com/office/drawing/2014/main" id="{A99B5379-F508-4EB3-BB86-DD27398DA38C}"/>
              </a:ext>
            </a:extLst>
          </p:cNvPr>
          <p:cNvSpPr txBox="1"/>
          <p:nvPr/>
        </p:nvSpPr>
        <p:spPr>
          <a:xfrm>
            <a:off x="0" y="549807"/>
            <a:ext cx="12192000" cy="584775"/>
          </a:xfrm>
          <a:prstGeom prst="rect">
            <a:avLst/>
          </a:prstGeom>
          <a:solidFill>
            <a:srgbClr val="A1C4E3"/>
          </a:solidFill>
        </p:spPr>
        <p:txBody>
          <a:bodyPr wrap="square" lIns="91440" tIns="45720" rIns="91440" bIns="45720" rtlCol="0" anchor="t" anchorCtr="0">
            <a:spAutoFit/>
          </a:bodyPr>
          <a:lstStyle>
            <a:defPPr marR="0" lvl="0" algn="l" rtl="0">
              <a:lnSpc>
                <a:spcPct val="100000"/>
              </a:lnSpc>
              <a:spcBef>
                <a:spcPts val="0"/>
              </a:spcBef>
              <a:spcAft>
                <a:spcPts val="0"/>
              </a:spcAft>
              <a:defRPr/>
            </a:defPPr>
            <a:lvl2pPr marL="457200" indent="0" defTabSz="914400" eaLnBrk="1" fontAlgn="auto" latinLnBrk="0" hangingPunct="1">
              <a:buSzTx/>
              <a:buNone/>
              <a:tabLst/>
              <a:defRPr kumimoji="0" sz="3200" b="1" kern="0" spc="0" normalizeH="0" baseline="0">
                <a:ln>
                  <a:noFill/>
                </a:ln>
                <a:solidFill>
                  <a:srgbClr val="002060"/>
                </a:solidFill>
                <a:effectLst/>
                <a:uLnTx/>
                <a:uFillTx/>
                <a:latin typeface="ScolaScript_N" panose="00000400000000000000" pitchFamily="2" charset="0"/>
                <a:ea typeface="+mn-ea"/>
              </a:defRPr>
            </a:lvl2pPr>
          </a:lstStyle>
          <a:p>
            <a:pPr lvl="1"/>
            <a:r>
              <a:rPr lang="en-US" dirty="0"/>
              <a:t>Questions</a:t>
            </a:r>
            <a:endParaRPr lang="fr-FR" dirty="0"/>
          </a:p>
        </p:txBody>
      </p:sp>
      <p:pic>
        <p:nvPicPr>
          <p:cNvPr id="30" name="Graphic 29">
            <a:extLst>
              <a:ext uri="{FF2B5EF4-FFF2-40B4-BE49-F238E27FC236}">
                <a16:creationId xmlns:a16="http://schemas.microsoft.com/office/drawing/2014/main" id="{3A4E14A1-63E1-4605-B7F0-DA630CFE0A49}"/>
              </a:ext>
            </a:extLst>
          </p:cNvPr>
          <p:cNvPicPr>
            <a:picLocks noChangeAspect="1"/>
          </p:cNvPicPr>
          <p:nvPr/>
        </p:nvPicPr>
        <p:blipFill>
          <a:blip r:embed="rId6">
            <a:alphaModFix amt="8000"/>
            <a:extLst>
              <a:ext uri="{96DAC541-7B7A-43D3-8B79-37D633B846F1}">
                <asvg:svgBlip xmlns:asvg="http://schemas.microsoft.com/office/drawing/2016/SVG/main" r:embed="rId7"/>
              </a:ext>
            </a:extLst>
          </a:blip>
          <a:stretch>
            <a:fillRect/>
          </a:stretch>
        </p:blipFill>
        <p:spPr>
          <a:xfrm>
            <a:off x="6096000" y="1079746"/>
            <a:ext cx="6389143" cy="6115875"/>
          </a:xfrm>
          <a:prstGeom prst="rect">
            <a:avLst/>
          </a:prstGeom>
        </p:spPr>
      </p:pic>
      <p:pic>
        <p:nvPicPr>
          <p:cNvPr id="11" name="Picture 10" descr="C:\Users\Buscube HP\AppData\Local\Microsoft\Windows\INetCache\Content.Word\Word Template-08.jpg"/>
          <p:cNvPicPr/>
          <p:nvPr/>
        </p:nvPicPr>
        <p:blipFill rotWithShape="1">
          <a:blip r:embed="rId8" cstate="print">
            <a:extLst>
              <a:ext uri="{28A0092B-C50C-407E-A947-70E740481C1C}">
                <a14:useLocalDpi xmlns:a14="http://schemas.microsoft.com/office/drawing/2010/main" val="0"/>
              </a:ext>
            </a:extLst>
          </a:blip>
          <a:srcRect r="88563"/>
          <a:stretch/>
        </p:blipFill>
        <p:spPr bwMode="auto">
          <a:xfrm>
            <a:off x="11162446" y="6271756"/>
            <a:ext cx="781050" cy="487680"/>
          </a:xfrm>
          <a:prstGeom prst="rect">
            <a:avLst/>
          </a:prstGeom>
          <a:noFill/>
          <a:ln>
            <a:noFill/>
          </a:ln>
          <a:extLst>
            <a:ext uri="{53640926-AAD7-44D8-BBD7-CCE9431645EC}">
              <a14:shadowObscured xmlns:a14="http://schemas.microsoft.com/office/drawing/2010/main"/>
            </a:ext>
          </a:extLst>
        </p:spPr>
      </p:pic>
    </p:spTree>
    <p:custDataLst>
      <p:tags r:id="rId1"/>
    </p:custDataLst>
    <p:extLst>
      <p:ext uri="{BB962C8B-B14F-4D97-AF65-F5344CB8AC3E}">
        <p14:creationId xmlns:p14="http://schemas.microsoft.com/office/powerpoint/2010/main" val="2198997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P spid="2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EC428AA2-E82D-4EEA-A054-90F99084C381}"/>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t="1813" b="1813"/>
          <a:stretch/>
        </p:blipFill>
        <p:spPr>
          <a:xfrm>
            <a:off x="0" y="1151988"/>
            <a:ext cx="12192000" cy="5706011"/>
          </a:xfrm>
          <a:prstGeom prst="rect">
            <a:avLst/>
          </a:prstGeom>
        </p:spPr>
      </p:pic>
      <p:sp>
        <p:nvSpPr>
          <p:cNvPr id="5" name="TextBox 4">
            <a:extLst>
              <a:ext uri="{FF2B5EF4-FFF2-40B4-BE49-F238E27FC236}">
                <a16:creationId xmlns:a16="http://schemas.microsoft.com/office/drawing/2014/main" id="{DBCCEC9E-CB84-492F-A7B0-03577936FE95}"/>
              </a:ext>
            </a:extLst>
          </p:cNvPr>
          <p:cNvSpPr txBox="1"/>
          <p:nvPr/>
        </p:nvSpPr>
        <p:spPr>
          <a:xfrm>
            <a:off x="7895990" y="1720724"/>
            <a:ext cx="3068488" cy="769441"/>
          </a:xfrm>
          <a:prstGeom prst="rect">
            <a:avLst/>
          </a:prstGeom>
          <a:noFill/>
        </p:spPr>
        <p:txBody>
          <a:bodyPr wrap="square" rtlCol="0">
            <a:spAutoFit/>
          </a:bodyPr>
          <a:lstStyle/>
          <a:p>
            <a:r>
              <a:rPr lang="en-US" sz="4400" dirty="0">
                <a:solidFill>
                  <a:schemeClr val="tx1">
                    <a:lumMod val="65000"/>
                    <a:lumOff val="35000"/>
                  </a:schemeClr>
                </a:solidFill>
                <a:latin typeface="ScolaScript_N" panose="00000400000000000000" pitchFamily="2" charset="0"/>
              </a:rPr>
              <a:t>“comment” </a:t>
            </a:r>
          </a:p>
        </p:txBody>
      </p:sp>
      <p:sp>
        <p:nvSpPr>
          <p:cNvPr id="6" name="TextBox 5">
            <a:extLst>
              <a:ext uri="{FF2B5EF4-FFF2-40B4-BE49-F238E27FC236}">
                <a16:creationId xmlns:a16="http://schemas.microsoft.com/office/drawing/2014/main" id="{30E2394B-CF6F-4801-BE35-B5B199363291}"/>
              </a:ext>
            </a:extLst>
          </p:cNvPr>
          <p:cNvSpPr txBox="1"/>
          <p:nvPr/>
        </p:nvSpPr>
        <p:spPr>
          <a:xfrm>
            <a:off x="7935423" y="2855138"/>
            <a:ext cx="2439839" cy="707886"/>
          </a:xfrm>
          <a:prstGeom prst="rect">
            <a:avLst/>
          </a:prstGeom>
          <a:noFill/>
        </p:spPr>
        <p:txBody>
          <a:bodyPr wrap="square" rtlCol="0">
            <a:spAutoFit/>
          </a:bodyPr>
          <a:lstStyle/>
          <a:p>
            <a:r>
              <a:rPr lang="en-US" sz="4000" dirty="0">
                <a:solidFill>
                  <a:schemeClr val="tx1">
                    <a:lumMod val="65000"/>
                    <a:lumOff val="35000"/>
                  </a:schemeClr>
                </a:solidFill>
                <a:latin typeface="ScolaScript_N" panose="00000400000000000000" pitchFamily="2" charset="0"/>
              </a:rPr>
              <a:t>“</a:t>
            </a:r>
            <a:r>
              <a:rPr lang="en-US" sz="4000" dirty="0" err="1">
                <a:solidFill>
                  <a:schemeClr val="tx1">
                    <a:lumMod val="65000"/>
                    <a:lumOff val="35000"/>
                  </a:schemeClr>
                </a:solidFill>
                <a:latin typeface="ScolaScript_N" panose="00000400000000000000" pitchFamily="2" charset="0"/>
              </a:rPr>
              <a:t>quel</a:t>
            </a:r>
            <a:r>
              <a:rPr lang="en-US" sz="4000" dirty="0">
                <a:solidFill>
                  <a:schemeClr val="tx1">
                    <a:lumMod val="65000"/>
                    <a:lumOff val="35000"/>
                  </a:schemeClr>
                </a:solidFill>
                <a:latin typeface="ScolaScript_N" panose="00000400000000000000" pitchFamily="2" charset="0"/>
              </a:rPr>
              <a:t>”</a:t>
            </a:r>
          </a:p>
        </p:txBody>
      </p:sp>
      <p:sp>
        <p:nvSpPr>
          <p:cNvPr id="7" name="TextBox 6">
            <a:extLst>
              <a:ext uri="{FF2B5EF4-FFF2-40B4-BE49-F238E27FC236}">
                <a16:creationId xmlns:a16="http://schemas.microsoft.com/office/drawing/2014/main" id="{800A19BC-E3B0-4329-B6A6-BCE4CD935435}"/>
              </a:ext>
            </a:extLst>
          </p:cNvPr>
          <p:cNvSpPr txBox="1"/>
          <p:nvPr/>
        </p:nvSpPr>
        <p:spPr>
          <a:xfrm>
            <a:off x="7895990" y="4174151"/>
            <a:ext cx="2225040" cy="707886"/>
          </a:xfrm>
          <a:prstGeom prst="rect">
            <a:avLst/>
          </a:prstGeom>
          <a:noFill/>
        </p:spPr>
        <p:txBody>
          <a:bodyPr wrap="square" rtlCol="0">
            <a:spAutoFit/>
          </a:bodyPr>
          <a:lstStyle/>
          <a:p>
            <a:r>
              <a:rPr lang="en-US" sz="4000" dirty="0">
                <a:solidFill>
                  <a:schemeClr val="tx1">
                    <a:lumMod val="65000"/>
                    <a:lumOff val="35000"/>
                  </a:schemeClr>
                </a:solidFill>
                <a:latin typeface="ScolaScript_N" panose="00000400000000000000" pitchFamily="2" charset="0"/>
              </a:rPr>
              <a:t>“</a:t>
            </a:r>
            <a:r>
              <a:rPr lang="en-US" sz="4000" dirty="0" err="1">
                <a:solidFill>
                  <a:schemeClr val="tx1">
                    <a:lumMod val="65000"/>
                    <a:lumOff val="35000"/>
                  </a:schemeClr>
                </a:solidFill>
                <a:latin typeface="ScolaScript_N" panose="00000400000000000000" pitchFamily="2" charset="0"/>
              </a:rPr>
              <a:t>où</a:t>
            </a:r>
            <a:r>
              <a:rPr lang="en-US" sz="4000" dirty="0">
                <a:solidFill>
                  <a:schemeClr val="tx1">
                    <a:lumMod val="65000"/>
                    <a:lumOff val="35000"/>
                  </a:schemeClr>
                </a:solidFill>
                <a:latin typeface="ScolaScript_N" panose="00000400000000000000" pitchFamily="2" charset="0"/>
              </a:rPr>
              <a:t>”</a:t>
            </a:r>
          </a:p>
        </p:txBody>
      </p:sp>
      <p:sp>
        <p:nvSpPr>
          <p:cNvPr id="9" name="TextBox 8">
            <a:extLst>
              <a:ext uri="{FF2B5EF4-FFF2-40B4-BE49-F238E27FC236}">
                <a16:creationId xmlns:a16="http://schemas.microsoft.com/office/drawing/2014/main" id="{89D03220-9FBC-4068-948A-75F9A4267E3F}"/>
              </a:ext>
            </a:extLst>
          </p:cNvPr>
          <p:cNvSpPr txBox="1"/>
          <p:nvPr/>
        </p:nvSpPr>
        <p:spPr>
          <a:xfrm>
            <a:off x="0" y="549807"/>
            <a:ext cx="12192000" cy="584775"/>
          </a:xfrm>
          <a:prstGeom prst="rect">
            <a:avLst/>
          </a:prstGeom>
          <a:solidFill>
            <a:srgbClr val="A1C4E3"/>
          </a:solidFill>
        </p:spPr>
        <p:txBody>
          <a:bodyPr wrap="square" lIns="91440" tIns="45720" rIns="91440" bIns="45720" rtlCol="0" anchor="t">
            <a:spAutoFit/>
          </a:bodyPr>
          <a:lstStyle>
            <a:defPPr marR="0" lvl="0" algn="l" rtl="0">
              <a:lnSpc>
                <a:spcPct val="100000"/>
              </a:lnSpc>
              <a:spcBef>
                <a:spcPts val="0"/>
              </a:spcBef>
              <a:spcAft>
                <a:spcPts val="0"/>
              </a:spcAft>
              <a:defRPr/>
            </a:defPPr>
            <a:lvl2pPr marL="457200" indent="0" defTabSz="914400" eaLnBrk="1" fontAlgn="auto" latinLnBrk="0" hangingPunct="1">
              <a:buSzTx/>
              <a:buNone/>
              <a:tabLst/>
              <a:defRPr kumimoji="0" sz="3200" b="1" kern="0" spc="0" normalizeH="0" baseline="0">
                <a:ln>
                  <a:noFill/>
                </a:ln>
                <a:solidFill>
                  <a:srgbClr val="002060"/>
                </a:solidFill>
                <a:effectLst/>
                <a:uLnTx/>
                <a:uFillTx/>
                <a:latin typeface="ScolaScript_N" panose="00000400000000000000" pitchFamily="2" charset="0"/>
                <a:ea typeface="+mn-ea"/>
              </a:defRPr>
            </a:lvl2pPr>
          </a:lstStyle>
          <a:p>
            <a:pPr lvl="1"/>
            <a:r>
              <a:rPr lang="fr-FR" dirty="0"/>
              <a:t>Pour poser une </a:t>
            </a:r>
            <a:r>
              <a:rPr lang="fr-FR"/>
              <a:t>question,</a:t>
            </a:r>
            <a:endParaRPr lang="fr-FR" dirty="0"/>
          </a:p>
        </p:txBody>
      </p:sp>
      <p:cxnSp>
        <p:nvCxnSpPr>
          <p:cNvPr id="15" name="Straight Connector 14">
            <a:extLst>
              <a:ext uri="{FF2B5EF4-FFF2-40B4-BE49-F238E27FC236}">
                <a16:creationId xmlns:a16="http://schemas.microsoft.com/office/drawing/2014/main" id="{E8D9FBFF-EEA8-4F3F-A1A3-BB9FB63EDE34}"/>
              </a:ext>
            </a:extLst>
          </p:cNvPr>
          <p:cNvCxnSpPr/>
          <p:nvPr/>
        </p:nvCxnSpPr>
        <p:spPr>
          <a:xfrm flipH="1">
            <a:off x="5043948" y="2080829"/>
            <a:ext cx="2584305" cy="0"/>
          </a:xfrm>
          <a:prstGeom prst="line">
            <a:avLst/>
          </a:prstGeom>
          <a:ln w="79375">
            <a:headEnd type="arrow" w="med" len="med"/>
            <a:tailEnd type="none" w="med" len="med"/>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AD20764C-7684-49D1-B12D-65AB6E2F2A87}"/>
              </a:ext>
            </a:extLst>
          </p:cNvPr>
          <p:cNvCxnSpPr/>
          <p:nvPr/>
        </p:nvCxnSpPr>
        <p:spPr>
          <a:xfrm flipH="1">
            <a:off x="5043948" y="3242807"/>
            <a:ext cx="2584305" cy="0"/>
          </a:xfrm>
          <a:prstGeom prst="line">
            <a:avLst/>
          </a:prstGeom>
          <a:ln w="79375">
            <a:headEnd type="arrow" w="med" len="med"/>
            <a:tailEnd type="none" w="med" len="med"/>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A90091A4-6E8B-4CA0-870E-11AE10445EB3}"/>
              </a:ext>
            </a:extLst>
          </p:cNvPr>
          <p:cNvCxnSpPr/>
          <p:nvPr/>
        </p:nvCxnSpPr>
        <p:spPr>
          <a:xfrm flipH="1">
            <a:off x="5043948" y="4516808"/>
            <a:ext cx="2584305" cy="0"/>
          </a:xfrm>
          <a:prstGeom prst="line">
            <a:avLst/>
          </a:prstGeom>
          <a:ln w="79375">
            <a:headEnd type="arrow" w="med" len="med"/>
            <a:tailEnd type="none" w="med" len="med"/>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3" name="Rectangle: Rounded Corners 12">
            <a:extLst>
              <a:ext uri="{FF2B5EF4-FFF2-40B4-BE49-F238E27FC236}">
                <a16:creationId xmlns:a16="http://schemas.microsoft.com/office/drawing/2014/main" id="{C8C22F55-63FF-4FB5-A507-2A99F9BC2B46}"/>
              </a:ext>
            </a:extLst>
          </p:cNvPr>
          <p:cNvSpPr/>
          <p:nvPr/>
        </p:nvSpPr>
        <p:spPr>
          <a:xfrm>
            <a:off x="533400" y="1909823"/>
            <a:ext cx="4835013" cy="2854984"/>
          </a:xfrm>
          <a:prstGeom prst="roundRect">
            <a:avLst>
              <a:gd name="adj" fmla="val 20721"/>
            </a:avLst>
          </a:prstGeom>
          <a:solidFill>
            <a:schemeClr val="accent3">
              <a:lumMod val="60000"/>
              <a:lumOff val="4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a:latin typeface="ScolaScript_N" panose="00000400000000000000" pitchFamily="2" charset="0"/>
              </a:rPr>
              <a:t>Pour poser </a:t>
            </a:r>
            <a:r>
              <a:rPr lang="en-US" sz="4400" b="1" dirty="0" err="1">
                <a:latin typeface="ScolaScript_N" panose="00000400000000000000" pitchFamily="2" charset="0"/>
              </a:rPr>
              <a:t>une</a:t>
            </a:r>
            <a:r>
              <a:rPr lang="en-US" sz="4400" b="1" dirty="0">
                <a:latin typeface="ScolaScript_N" panose="00000400000000000000" pitchFamily="2" charset="0"/>
              </a:rPr>
              <a:t> question,</a:t>
            </a:r>
            <a:endParaRPr lang="en-US" sz="4400" dirty="0">
              <a:latin typeface="ScolaScript_N" panose="00000400000000000000" pitchFamily="2" charset="0"/>
            </a:endParaRPr>
          </a:p>
        </p:txBody>
      </p:sp>
      <p:pic>
        <p:nvPicPr>
          <p:cNvPr id="11" name="Picture 10" descr="C:\Users\Buscube HP\AppData\Local\Microsoft\Windows\INetCache\Content.Word\Word Template-08.jpg"/>
          <p:cNvPicPr/>
          <p:nvPr/>
        </p:nvPicPr>
        <p:blipFill rotWithShape="1">
          <a:blip r:embed="rId6" cstate="print">
            <a:extLst>
              <a:ext uri="{28A0092B-C50C-407E-A947-70E740481C1C}">
                <a14:useLocalDpi xmlns:a14="http://schemas.microsoft.com/office/drawing/2010/main" val="0"/>
              </a:ext>
            </a:extLst>
          </a:blip>
          <a:srcRect r="88563"/>
          <a:stretch/>
        </p:blipFill>
        <p:spPr bwMode="auto">
          <a:xfrm>
            <a:off x="11162446" y="6271756"/>
            <a:ext cx="781050" cy="487680"/>
          </a:xfrm>
          <a:prstGeom prst="rect">
            <a:avLst/>
          </a:prstGeom>
          <a:noFill/>
          <a:ln>
            <a:noFill/>
          </a:ln>
          <a:extLst>
            <a:ext uri="{53640926-AAD7-44D8-BBD7-CCE9431645EC}">
              <a14:shadowObscured xmlns:a14="http://schemas.microsoft.com/office/drawing/2010/main"/>
            </a:ext>
          </a:extLst>
        </p:spPr>
      </p:pic>
    </p:spTree>
    <p:custDataLst>
      <p:tags r:id="rId1"/>
    </p:custDataLst>
    <p:extLst>
      <p:ext uri="{BB962C8B-B14F-4D97-AF65-F5344CB8AC3E}">
        <p14:creationId xmlns:p14="http://schemas.microsoft.com/office/powerpoint/2010/main" val="3756882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Graphic 28">
            <a:extLst>
              <a:ext uri="{FF2B5EF4-FFF2-40B4-BE49-F238E27FC236}">
                <a16:creationId xmlns:a16="http://schemas.microsoft.com/office/drawing/2014/main" id="{FA086064-2748-4F87-A13D-48B918137209}"/>
              </a:ext>
            </a:extLst>
          </p:cNvPr>
          <p:cNvPicPr>
            <a:picLocks noChangeAspect="1"/>
          </p:cNvPicPr>
          <p:nvPr/>
        </p:nvPicPr>
        <p:blipFill>
          <a:blip r:embed="rId4">
            <a:alphaModFix amt="49000"/>
            <a:extLst>
              <a:ext uri="{96DAC541-7B7A-43D3-8B79-37D633B846F1}">
                <asvg:svgBlip xmlns:asvg="http://schemas.microsoft.com/office/drawing/2016/SVG/main" r:embed="rId5"/>
              </a:ext>
            </a:extLst>
          </a:blip>
          <a:stretch>
            <a:fillRect/>
          </a:stretch>
        </p:blipFill>
        <p:spPr>
          <a:xfrm>
            <a:off x="0" y="1112856"/>
            <a:ext cx="12163796" cy="6115875"/>
          </a:xfrm>
          <a:prstGeom prst="rect">
            <a:avLst/>
          </a:prstGeom>
        </p:spPr>
      </p:pic>
      <p:graphicFrame>
        <p:nvGraphicFramePr>
          <p:cNvPr id="41" name="Table 40">
            <a:extLst>
              <a:ext uri="{FF2B5EF4-FFF2-40B4-BE49-F238E27FC236}">
                <a16:creationId xmlns:a16="http://schemas.microsoft.com/office/drawing/2014/main" id="{59004A7B-D624-49EB-BCF6-6601D8420F09}"/>
              </a:ext>
            </a:extLst>
          </p:cNvPr>
          <p:cNvGraphicFramePr>
            <a:graphicFrameLocks noGrp="1"/>
          </p:cNvGraphicFramePr>
          <p:nvPr>
            <p:extLst>
              <p:ext uri="{D42A27DB-BD31-4B8C-83A1-F6EECF244321}">
                <p14:modId xmlns:p14="http://schemas.microsoft.com/office/powerpoint/2010/main" val="2690823481"/>
              </p:ext>
            </p:extLst>
          </p:nvPr>
        </p:nvGraphicFramePr>
        <p:xfrm>
          <a:off x="533400" y="1323975"/>
          <a:ext cx="4910352" cy="5534025"/>
        </p:xfrm>
        <a:graphic>
          <a:graphicData uri="http://schemas.openxmlformats.org/drawingml/2006/table">
            <a:tbl>
              <a:tblPr firstRow="1" bandRow="1">
                <a:tableStyleId>{F2B0D13D-778E-4A81-BC2E-EA1B2EDFB6E0}</a:tableStyleId>
              </a:tblPr>
              <a:tblGrid>
                <a:gridCol w="4910352">
                  <a:extLst>
                    <a:ext uri="{9D8B030D-6E8A-4147-A177-3AD203B41FA5}">
                      <a16:colId xmlns:a16="http://schemas.microsoft.com/office/drawing/2014/main" val="2096737865"/>
                    </a:ext>
                  </a:extLst>
                </a:gridCol>
              </a:tblGrid>
              <a:tr h="714375">
                <a:tc>
                  <a:txBody>
                    <a:bodyPr/>
                    <a:lstStyle/>
                    <a:p>
                      <a:pPr algn="l" rtl="0" fontAlgn="t">
                        <a:spcBef>
                          <a:spcPts val="0"/>
                        </a:spcBef>
                        <a:spcAft>
                          <a:spcPts val="0"/>
                        </a:spcAft>
                      </a:pPr>
                      <a:endParaRPr lang="en-US" dirty="0">
                        <a:solidFill>
                          <a:schemeClr val="tx1">
                            <a:lumMod val="65000"/>
                            <a:lumOff val="35000"/>
                          </a:schemeClr>
                        </a:solidFill>
                        <a:effectLst/>
                        <a:latin typeface="ScolaScript_N" panose="00000400000000000000" pitchFamily="2" charset="0"/>
                      </a:endParaRPr>
                    </a:p>
                  </a:txBody>
                  <a:tcPr marL="95250" marR="95250" marT="95250" marB="95250">
                    <a:lnL w="9525" cap="flat" cmpd="sng">
                      <a:noFill/>
                      <a:prstDash val="solid"/>
                      <a:round/>
                      <a:headEnd type="none" w="sm" len="sm"/>
                      <a:tailEnd type="none" w="sm" len="sm"/>
                    </a:lnL>
                    <a:lnR w="9525" cap="flat" cmpd="sng">
                      <a:noFill/>
                      <a:prstDash val="solid"/>
                      <a:round/>
                      <a:headEnd type="none" w="sm" len="sm"/>
                      <a:tailEnd type="none" w="sm" len="sm"/>
                    </a:lnR>
                    <a:lnT w="9525" cap="flat" cmpd="sng">
                      <a:noFill/>
                      <a:prstDash val="solid"/>
                      <a:round/>
                      <a:headEnd type="none" w="sm" len="sm"/>
                      <a:tailEnd type="none" w="sm" len="sm"/>
                    </a:lnT>
                    <a:lnB w="9525" cap="flat" cmpd="sng">
                      <a:noFill/>
                      <a:prstDash val="solid"/>
                      <a:round/>
                      <a:headEnd type="none" w="sm" len="sm"/>
                      <a:tailEnd type="none" w="sm" len="sm"/>
                    </a:lnB>
                    <a:lnTlToBr w="12700" cmpd="sng">
                      <a:noFill/>
                      <a:prstDash val="solid"/>
                    </a:lnTlToBr>
                    <a:lnBlToTr w="12700" cmpd="sng">
                      <a:noFill/>
                      <a:prstDash val="solid"/>
                    </a:lnBlToTr>
                  </a:tcPr>
                </a:tc>
                <a:extLst>
                  <a:ext uri="{0D108BD9-81ED-4DB2-BD59-A6C34878D82A}">
                    <a16:rowId xmlns:a16="http://schemas.microsoft.com/office/drawing/2014/main" val="2725475175"/>
                  </a:ext>
                </a:extLst>
              </a:tr>
              <a:tr h="952500">
                <a:tc>
                  <a:txBody>
                    <a:bodyPr/>
                    <a:lstStyle/>
                    <a:p>
                      <a:pPr rtl="0" fontAlgn="t">
                        <a:spcBef>
                          <a:spcPts val="0"/>
                        </a:spcBef>
                        <a:spcAft>
                          <a:spcPts val="0"/>
                        </a:spcAft>
                      </a:pPr>
                      <a:endParaRPr lang="en-US">
                        <a:effectLst/>
                      </a:endParaRPr>
                    </a:p>
                  </a:txBody>
                  <a:tcPr marL="95250" marR="95250" marT="95250" marB="95250">
                    <a:lnL w="9525" cap="flat" cmpd="sng">
                      <a:noFill/>
                      <a:prstDash val="solid"/>
                      <a:round/>
                      <a:headEnd type="none" w="sm" len="sm"/>
                      <a:tailEnd type="none" w="sm" len="sm"/>
                    </a:lnL>
                    <a:lnR w="9525" cap="flat" cmpd="sng">
                      <a:noFill/>
                      <a:prstDash val="solid"/>
                      <a:round/>
                      <a:headEnd type="none" w="sm" len="sm"/>
                      <a:tailEnd type="none" w="sm" len="sm"/>
                    </a:lnR>
                    <a:lnT w="9525" cap="flat" cmpd="sng">
                      <a:noFill/>
                      <a:prstDash val="solid"/>
                      <a:round/>
                      <a:headEnd type="none" w="sm" len="sm"/>
                      <a:tailEnd type="none" w="sm" len="sm"/>
                    </a:lnT>
                    <a:lnB w="9525" cap="flat" cmpd="sng">
                      <a:noFill/>
                      <a:prstDash val="solid"/>
                      <a:round/>
                      <a:headEnd type="none" w="sm" len="sm"/>
                      <a:tailEnd type="none" w="sm" len="sm"/>
                    </a:lnB>
                    <a:lnTlToBr w="12700" cmpd="sng">
                      <a:noFill/>
                      <a:prstDash val="solid"/>
                    </a:lnTlToBr>
                    <a:lnBlToTr w="12700" cmpd="sng">
                      <a:noFill/>
                      <a:prstDash val="solid"/>
                    </a:lnBlToTr>
                  </a:tcPr>
                </a:tc>
                <a:extLst>
                  <a:ext uri="{0D108BD9-81ED-4DB2-BD59-A6C34878D82A}">
                    <a16:rowId xmlns:a16="http://schemas.microsoft.com/office/drawing/2014/main" val="576007216"/>
                  </a:ext>
                </a:extLst>
              </a:tr>
              <a:tr h="952500">
                <a:tc>
                  <a:txBody>
                    <a:bodyPr/>
                    <a:lstStyle/>
                    <a:p>
                      <a:pPr rtl="0" fontAlgn="t">
                        <a:spcBef>
                          <a:spcPts val="0"/>
                        </a:spcBef>
                        <a:spcAft>
                          <a:spcPts val="0"/>
                        </a:spcAft>
                      </a:pPr>
                      <a:endParaRPr lang="en-US">
                        <a:effectLst/>
                      </a:endParaRPr>
                    </a:p>
                  </a:txBody>
                  <a:tcPr marL="95250" marR="95250" marT="95250" marB="95250">
                    <a:lnL w="9525" cap="flat" cmpd="sng">
                      <a:noFill/>
                      <a:prstDash val="solid"/>
                      <a:round/>
                      <a:headEnd type="none" w="sm" len="sm"/>
                      <a:tailEnd type="none" w="sm" len="sm"/>
                    </a:lnL>
                    <a:lnR w="9525" cap="flat" cmpd="sng">
                      <a:noFill/>
                      <a:prstDash val="solid"/>
                      <a:round/>
                      <a:headEnd type="none" w="sm" len="sm"/>
                      <a:tailEnd type="none" w="sm" len="sm"/>
                    </a:lnR>
                    <a:lnT w="9525" cap="flat" cmpd="sng">
                      <a:noFill/>
                      <a:prstDash val="solid"/>
                      <a:round/>
                      <a:headEnd type="none" w="sm" len="sm"/>
                      <a:tailEnd type="none" w="sm" len="sm"/>
                    </a:lnT>
                    <a:lnB w="9525" cap="flat" cmpd="sng">
                      <a:noFill/>
                      <a:prstDash val="solid"/>
                      <a:round/>
                      <a:headEnd type="none" w="sm" len="sm"/>
                      <a:tailEnd type="none" w="sm" len="sm"/>
                    </a:lnB>
                    <a:lnTlToBr w="12700" cmpd="sng">
                      <a:noFill/>
                      <a:prstDash val="solid"/>
                    </a:lnTlToBr>
                    <a:lnBlToTr w="12700" cmpd="sng">
                      <a:noFill/>
                      <a:prstDash val="solid"/>
                    </a:lnBlToTr>
                  </a:tcPr>
                </a:tc>
                <a:extLst>
                  <a:ext uri="{0D108BD9-81ED-4DB2-BD59-A6C34878D82A}">
                    <a16:rowId xmlns:a16="http://schemas.microsoft.com/office/drawing/2014/main" val="3503494437"/>
                  </a:ext>
                </a:extLst>
              </a:tr>
              <a:tr h="952500">
                <a:tc>
                  <a:txBody>
                    <a:bodyPr/>
                    <a:lstStyle/>
                    <a:p>
                      <a:pPr rtl="0" fontAlgn="t">
                        <a:spcBef>
                          <a:spcPts val="0"/>
                        </a:spcBef>
                        <a:spcAft>
                          <a:spcPts val="0"/>
                        </a:spcAft>
                      </a:pPr>
                      <a:endParaRPr lang="en-US" dirty="0">
                        <a:effectLst/>
                      </a:endParaRPr>
                    </a:p>
                  </a:txBody>
                  <a:tcPr marL="95250" marR="95250" marT="95250" marB="95250">
                    <a:lnL w="9525" cap="flat" cmpd="sng">
                      <a:noFill/>
                      <a:prstDash val="solid"/>
                      <a:round/>
                      <a:headEnd type="none" w="sm" len="sm"/>
                      <a:tailEnd type="none" w="sm" len="sm"/>
                    </a:lnL>
                    <a:lnR w="9525" cap="flat" cmpd="sng">
                      <a:noFill/>
                      <a:prstDash val="solid"/>
                      <a:round/>
                      <a:headEnd type="none" w="sm" len="sm"/>
                      <a:tailEnd type="none" w="sm" len="sm"/>
                    </a:lnR>
                    <a:lnT w="9525" cap="flat" cmpd="sng">
                      <a:noFill/>
                      <a:prstDash val="solid"/>
                      <a:round/>
                      <a:headEnd type="none" w="sm" len="sm"/>
                      <a:tailEnd type="none" w="sm" len="sm"/>
                    </a:lnT>
                    <a:lnB w="9525" cap="flat" cmpd="sng">
                      <a:noFill/>
                      <a:prstDash val="solid"/>
                      <a:round/>
                      <a:headEnd type="none" w="sm" len="sm"/>
                      <a:tailEnd type="none" w="sm" len="sm"/>
                    </a:lnB>
                    <a:lnTlToBr w="12700" cmpd="sng">
                      <a:noFill/>
                      <a:prstDash val="solid"/>
                    </a:lnTlToBr>
                    <a:lnBlToTr w="12700" cmpd="sng">
                      <a:noFill/>
                      <a:prstDash val="solid"/>
                    </a:lnBlToTr>
                  </a:tcPr>
                </a:tc>
                <a:extLst>
                  <a:ext uri="{0D108BD9-81ED-4DB2-BD59-A6C34878D82A}">
                    <a16:rowId xmlns:a16="http://schemas.microsoft.com/office/drawing/2014/main" val="3146840574"/>
                  </a:ext>
                </a:extLst>
              </a:tr>
              <a:tr h="952500">
                <a:tc>
                  <a:txBody>
                    <a:bodyPr/>
                    <a:lstStyle/>
                    <a:p>
                      <a:pPr rtl="0" fontAlgn="t">
                        <a:spcBef>
                          <a:spcPts val="0"/>
                        </a:spcBef>
                        <a:spcAft>
                          <a:spcPts val="0"/>
                        </a:spcAft>
                      </a:pPr>
                      <a:endParaRPr lang="en-US" dirty="0">
                        <a:effectLst/>
                      </a:endParaRPr>
                    </a:p>
                  </a:txBody>
                  <a:tcPr marL="95250" marR="95250" marT="95250" marB="95250">
                    <a:lnL w="9525" cap="flat" cmpd="sng">
                      <a:noFill/>
                      <a:prstDash val="solid"/>
                      <a:round/>
                      <a:headEnd type="none" w="sm" len="sm"/>
                      <a:tailEnd type="none" w="sm" len="sm"/>
                    </a:lnL>
                    <a:lnR w="9525" cap="flat" cmpd="sng">
                      <a:noFill/>
                      <a:prstDash val="solid"/>
                      <a:round/>
                      <a:headEnd type="none" w="sm" len="sm"/>
                      <a:tailEnd type="none" w="sm" len="sm"/>
                    </a:lnR>
                    <a:lnT w="9525" cap="flat" cmpd="sng">
                      <a:noFill/>
                      <a:prstDash val="solid"/>
                      <a:round/>
                      <a:headEnd type="none" w="sm" len="sm"/>
                      <a:tailEnd type="none" w="sm" len="sm"/>
                    </a:lnT>
                    <a:lnB w="9525" cap="flat" cmpd="sng">
                      <a:noFill/>
                      <a:prstDash val="solid"/>
                      <a:round/>
                      <a:headEnd type="none" w="sm" len="sm"/>
                      <a:tailEnd type="none" w="sm" len="sm"/>
                    </a:lnB>
                    <a:lnTlToBr w="12700" cmpd="sng">
                      <a:noFill/>
                      <a:prstDash val="solid"/>
                    </a:lnTlToBr>
                    <a:lnBlToTr w="12700" cmpd="sng">
                      <a:noFill/>
                      <a:prstDash val="solid"/>
                    </a:lnBlToTr>
                  </a:tcPr>
                </a:tc>
                <a:extLst>
                  <a:ext uri="{0D108BD9-81ED-4DB2-BD59-A6C34878D82A}">
                    <a16:rowId xmlns:a16="http://schemas.microsoft.com/office/drawing/2014/main" val="3927020840"/>
                  </a:ext>
                </a:extLst>
              </a:tr>
              <a:tr h="1009650">
                <a:tc>
                  <a:txBody>
                    <a:bodyPr/>
                    <a:lstStyle/>
                    <a:p>
                      <a:pPr rtl="0" fontAlgn="t">
                        <a:spcBef>
                          <a:spcPts val="0"/>
                        </a:spcBef>
                        <a:spcAft>
                          <a:spcPts val="0"/>
                        </a:spcAft>
                      </a:pPr>
                      <a:endParaRPr lang="en-US" dirty="0">
                        <a:effectLst/>
                      </a:endParaRPr>
                    </a:p>
                  </a:txBody>
                  <a:tcPr marL="95250" marR="95250" marT="95250" marB="95250">
                    <a:lnL w="9525" cap="flat" cmpd="sng">
                      <a:noFill/>
                      <a:prstDash val="solid"/>
                      <a:round/>
                      <a:headEnd type="none" w="sm" len="sm"/>
                      <a:tailEnd type="none" w="sm" len="sm"/>
                    </a:lnL>
                    <a:lnR w="9525" cap="flat" cmpd="sng">
                      <a:noFill/>
                      <a:prstDash val="solid"/>
                      <a:round/>
                      <a:headEnd type="none" w="sm" len="sm"/>
                      <a:tailEnd type="none" w="sm" len="sm"/>
                    </a:lnR>
                    <a:lnT w="9525" cap="flat" cmpd="sng">
                      <a:noFill/>
                      <a:prstDash val="solid"/>
                      <a:round/>
                      <a:headEnd type="none" w="sm" len="sm"/>
                      <a:tailEnd type="none" w="sm" len="sm"/>
                    </a:lnT>
                    <a:lnB w="9525" cap="flat" cmpd="sng">
                      <a:noFill/>
                      <a:prstDash val="solid"/>
                      <a:round/>
                      <a:headEnd type="none" w="sm" len="sm"/>
                      <a:tailEnd type="none" w="sm" len="sm"/>
                    </a:lnB>
                    <a:lnTlToBr w="12700" cmpd="sng">
                      <a:noFill/>
                      <a:prstDash val="solid"/>
                    </a:lnTlToBr>
                    <a:lnBlToTr w="12700" cmpd="sng">
                      <a:noFill/>
                      <a:prstDash val="solid"/>
                    </a:lnBlToTr>
                  </a:tcPr>
                </a:tc>
                <a:extLst>
                  <a:ext uri="{0D108BD9-81ED-4DB2-BD59-A6C34878D82A}">
                    <a16:rowId xmlns:a16="http://schemas.microsoft.com/office/drawing/2014/main" val="3009626127"/>
                  </a:ext>
                </a:extLst>
              </a:tr>
            </a:tbl>
          </a:graphicData>
        </a:graphic>
      </p:graphicFrame>
      <p:sp>
        <p:nvSpPr>
          <p:cNvPr id="43" name="TextBox 42">
            <a:extLst>
              <a:ext uri="{FF2B5EF4-FFF2-40B4-BE49-F238E27FC236}">
                <a16:creationId xmlns:a16="http://schemas.microsoft.com/office/drawing/2014/main" id="{6AAD53D4-18C3-4B23-95BA-0F88B85B299A}"/>
              </a:ext>
            </a:extLst>
          </p:cNvPr>
          <p:cNvSpPr txBox="1"/>
          <p:nvPr/>
        </p:nvSpPr>
        <p:spPr>
          <a:xfrm>
            <a:off x="804941" y="2105649"/>
            <a:ext cx="4251960" cy="553998"/>
          </a:xfrm>
          <a:prstGeom prst="rect">
            <a:avLst/>
          </a:prstGeom>
          <a:noFill/>
        </p:spPr>
        <p:txBody>
          <a:bodyPr wrap="square" rtlCol="0">
            <a:spAutoFit/>
          </a:bodyPr>
          <a:lstStyle/>
          <a:p>
            <a:r>
              <a:rPr lang="en-US" sz="3000" dirty="0">
                <a:solidFill>
                  <a:schemeClr val="tx1">
                    <a:lumMod val="65000"/>
                    <a:lumOff val="35000"/>
                  </a:schemeClr>
                </a:solidFill>
                <a:latin typeface="ScolaScript_N" panose="00000400000000000000" pitchFamily="2" charset="0"/>
              </a:rPr>
              <a:t>Je m’appelle Karin.</a:t>
            </a:r>
          </a:p>
        </p:txBody>
      </p:sp>
      <p:sp>
        <p:nvSpPr>
          <p:cNvPr id="44" name="TextBox 43">
            <a:extLst>
              <a:ext uri="{FF2B5EF4-FFF2-40B4-BE49-F238E27FC236}">
                <a16:creationId xmlns:a16="http://schemas.microsoft.com/office/drawing/2014/main" id="{060A1D89-813E-4E52-BEA4-A04080FC6C35}"/>
              </a:ext>
            </a:extLst>
          </p:cNvPr>
          <p:cNvSpPr txBox="1"/>
          <p:nvPr/>
        </p:nvSpPr>
        <p:spPr>
          <a:xfrm>
            <a:off x="789701" y="3080711"/>
            <a:ext cx="4251960" cy="553998"/>
          </a:xfrm>
          <a:prstGeom prst="rect">
            <a:avLst/>
          </a:prstGeom>
          <a:noFill/>
        </p:spPr>
        <p:txBody>
          <a:bodyPr wrap="square" rtlCol="0">
            <a:spAutoFit/>
          </a:bodyPr>
          <a:lstStyle/>
          <a:p>
            <a:r>
              <a:rPr lang="en-US" sz="3000" dirty="0">
                <a:solidFill>
                  <a:schemeClr val="tx1">
                    <a:lumMod val="65000"/>
                    <a:lumOff val="35000"/>
                  </a:schemeClr>
                </a:solidFill>
                <a:latin typeface="ScolaScript_N" panose="00000400000000000000" pitchFamily="2" charset="0"/>
              </a:rPr>
              <a:t>J’ai 8 </a:t>
            </a:r>
            <a:r>
              <a:rPr lang="en-US" sz="3000" dirty="0" err="1">
                <a:solidFill>
                  <a:schemeClr val="tx1">
                    <a:lumMod val="65000"/>
                    <a:lumOff val="35000"/>
                  </a:schemeClr>
                </a:solidFill>
                <a:latin typeface="ScolaScript_N" panose="00000400000000000000" pitchFamily="2" charset="0"/>
              </a:rPr>
              <a:t>ans</a:t>
            </a:r>
            <a:endParaRPr lang="en-US" sz="3000" dirty="0">
              <a:solidFill>
                <a:schemeClr val="tx1">
                  <a:lumMod val="65000"/>
                  <a:lumOff val="35000"/>
                </a:schemeClr>
              </a:solidFill>
              <a:latin typeface="ScolaScript_N" panose="00000400000000000000" pitchFamily="2" charset="0"/>
            </a:endParaRPr>
          </a:p>
        </p:txBody>
      </p:sp>
      <p:sp>
        <p:nvSpPr>
          <p:cNvPr id="45" name="TextBox 44">
            <a:extLst>
              <a:ext uri="{FF2B5EF4-FFF2-40B4-BE49-F238E27FC236}">
                <a16:creationId xmlns:a16="http://schemas.microsoft.com/office/drawing/2014/main" id="{30E51F5C-8A10-4674-A4FE-A85ECCB2A8D5}"/>
              </a:ext>
            </a:extLst>
          </p:cNvPr>
          <p:cNvSpPr txBox="1"/>
          <p:nvPr/>
        </p:nvSpPr>
        <p:spPr>
          <a:xfrm>
            <a:off x="810021" y="3933819"/>
            <a:ext cx="3429000" cy="553998"/>
          </a:xfrm>
          <a:prstGeom prst="rect">
            <a:avLst/>
          </a:prstGeom>
          <a:noFill/>
        </p:spPr>
        <p:txBody>
          <a:bodyPr wrap="square" rtlCol="0">
            <a:spAutoFit/>
          </a:bodyPr>
          <a:lstStyle/>
          <a:p>
            <a:r>
              <a:rPr lang="en-US" sz="3000" dirty="0">
                <a:solidFill>
                  <a:schemeClr val="tx1">
                    <a:lumMod val="65000"/>
                    <a:lumOff val="35000"/>
                  </a:schemeClr>
                </a:solidFill>
                <a:latin typeface="ScolaScript_N" panose="00000400000000000000" pitchFamily="2" charset="0"/>
              </a:rPr>
              <a:t>Je </a:t>
            </a:r>
            <a:r>
              <a:rPr lang="en-US" sz="3000" dirty="0" err="1">
                <a:solidFill>
                  <a:schemeClr val="tx1">
                    <a:lumMod val="65000"/>
                    <a:lumOff val="35000"/>
                  </a:schemeClr>
                </a:solidFill>
                <a:latin typeface="ScolaScript_N" panose="00000400000000000000" pitchFamily="2" charset="0"/>
              </a:rPr>
              <a:t>suis</a:t>
            </a:r>
            <a:r>
              <a:rPr lang="en-US" sz="3000" dirty="0">
                <a:solidFill>
                  <a:schemeClr val="tx1">
                    <a:lumMod val="65000"/>
                    <a:lumOff val="35000"/>
                  </a:schemeClr>
                </a:solidFill>
                <a:latin typeface="ScolaScript_N" panose="00000400000000000000" pitchFamily="2" charset="0"/>
              </a:rPr>
              <a:t> </a:t>
            </a:r>
            <a:r>
              <a:rPr lang="en-US" sz="3000" dirty="0" err="1">
                <a:solidFill>
                  <a:schemeClr val="tx1">
                    <a:lumMod val="65000"/>
                    <a:lumOff val="35000"/>
                  </a:schemeClr>
                </a:solidFill>
                <a:latin typeface="ScolaScript_N" panose="00000400000000000000" pitchFamily="2" charset="0"/>
              </a:rPr>
              <a:t>en</a:t>
            </a:r>
            <a:r>
              <a:rPr lang="en-US" sz="3000" dirty="0">
                <a:solidFill>
                  <a:schemeClr val="tx1">
                    <a:lumMod val="65000"/>
                    <a:lumOff val="35000"/>
                  </a:schemeClr>
                </a:solidFill>
                <a:latin typeface="ScolaScript_N" panose="00000400000000000000" pitchFamily="2" charset="0"/>
              </a:rPr>
              <a:t> EB3.</a:t>
            </a:r>
          </a:p>
        </p:txBody>
      </p:sp>
      <p:sp>
        <p:nvSpPr>
          <p:cNvPr id="46" name="TextBox 45">
            <a:extLst>
              <a:ext uri="{FF2B5EF4-FFF2-40B4-BE49-F238E27FC236}">
                <a16:creationId xmlns:a16="http://schemas.microsoft.com/office/drawing/2014/main" id="{99A3CC70-13FF-4B74-8150-5665C3AC8346}"/>
              </a:ext>
            </a:extLst>
          </p:cNvPr>
          <p:cNvSpPr txBox="1"/>
          <p:nvPr/>
        </p:nvSpPr>
        <p:spPr>
          <a:xfrm>
            <a:off x="789701" y="4932253"/>
            <a:ext cx="4145280" cy="553998"/>
          </a:xfrm>
          <a:prstGeom prst="rect">
            <a:avLst/>
          </a:prstGeom>
          <a:noFill/>
        </p:spPr>
        <p:txBody>
          <a:bodyPr wrap="square" rtlCol="0">
            <a:spAutoFit/>
          </a:bodyPr>
          <a:lstStyle/>
          <a:p>
            <a:r>
              <a:rPr lang="en-US" sz="3000" dirty="0" err="1">
                <a:solidFill>
                  <a:schemeClr val="tx1">
                    <a:lumMod val="65000"/>
                    <a:lumOff val="35000"/>
                  </a:schemeClr>
                </a:solidFill>
                <a:effectLst/>
                <a:latin typeface="ScolaScript_N" panose="00000400000000000000" pitchFamily="2" charset="0"/>
              </a:rPr>
              <a:t>J’habite</a:t>
            </a:r>
            <a:r>
              <a:rPr lang="en-US" sz="3000" dirty="0">
                <a:solidFill>
                  <a:schemeClr val="tx1">
                    <a:lumMod val="65000"/>
                    <a:lumOff val="35000"/>
                  </a:schemeClr>
                </a:solidFill>
                <a:effectLst/>
                <a:latin typeface="ScolaScript_N" panose="00000400000000000000" pitchFamily="2" charset="0"/>
              </a:rPr>
              <a:t> à </a:t>
            </a:r>
            <a:r>
              <a:rPr lang="en-US" sz="3000" dirty="0" err="1">
                <a:solidFill>
                  <a:schemeClr val="tx1">
                    <a:lumMod val="65000"/>
                    <a:lumOff val="35000"/>
                  </a:schemeClr>
                </a:solidFill>
                <a:effectLst/>
                <a:latin typeface="ScolaScript_N" panose="00000400000000000000" pitchFamily="2" charset="0"/>
              </a:rPr>
              <a:t>Hazmieh</a:t>
            </a:r>
            <a:r>
              <a:rPr lang="en-US" sz="3000" dirty="0">
                <a:solidFill>
                  <a:schemeClr val="tx1">
                    <a:lumMod val="65000"/>
                    <a:lumOff val="35000"/>
                  </a:schemeClr>
                </a:solidFill>
                <a:effectLst/>
                <a:latin typeface="ScolaScript_N" panose="00000400000000000000" pitchFamily="2" charset="0"/>
              </a:rPr>
              <a:t>.</a:t>
            </a:r>
          </a:p>
        </p:txBody>
      </p:sp>
      <p:sp>
        <p:nvSpPr>
          <p:cNvPr id="47" name="TextBox 46">
            <a:extLst>
              <a:ext uri="{FF2B5EF4-FFF2-40B4-BE49-F238E27FC236}">
                <a16:creationId xmlns:a16="http://schemas.microsoft.com/office/drawing/2014/main" id="{DB7FE0BC-E762-4A02-A565-952273F6A50B}"/>
              </a:ext>
            </a:extLst>
          </p:cNvPr>
          <p:cNvSpPr txBox="1"/>
          <p:nvPr/>
        </p:nvSpPr>
        <p:spPr>
          <a:xfrm>
            <a:off x="810021" y="5850880"/>
            <a:ext cx="2651760" cy="553998"/>
          </a:xfrm>
          <a:prstGeom prst="rect">
            <a:avLst/>
          </a:prstGeom>
          <a:noFill/>
        </p:spPr>
        <p:txBody>
          <a:bodyPr wrap="square" rtlCol="0">
            <a:spAutoFit/>
          </a:bodyPr>
          <a:lstStyle/>
          <a:p>
            <a:r>
              <a:rPr lang="en-US" sz="3000" dirty="0">
                <a:solidFill>
                  <a:schemeClr val="tx1">
                    <a:lumMod val="65000"/>
                    <a:lumOff val="35000"/>
                  </a:schemeClr>
                </a:solidFill>
                <a:latin typeface="ScolaScript_N" panose="00000400000000000000" pitchFamily="2" charset="0"/>
              </a:rPr>
              <a:t>J’ai un frère.</a:t>
            </a:r>
          </a:p>
        </p:txBody>
      </p:sp>
      <p:sp>
        <p:nvSpPr>
          <p:cNvPr id="40" name="TextBox 39">
            <a:extLst>
              <a:ext uri="{FF2B5EF4-FFF2-40B4-BE49-F238E27FC236}">
                <a16:creationId xmlns:a16="http://schemas.microsoft.com/office/drawing/2014/main" id="{781C5B99-811F-46EE-8850-00D123C3B3C1}"/>
              </a:ext>
            </a:extLst>
          </p:cNvPr>
          <p:cNvSpPr txBox="1"/>
          <p:nvPr/>
        </p:nvSpPr>
        <p:spPr>
          <a:xfrm>
            <a:off x="0" y="549807"/>
            <a:ext cx="12192000" cy="584775"/>
          </a:xfrm>
          <a:prstGeom prst="rect">
            <a:avLst/>
          </a:prstGeom>
          <a:solidFill>
            <a:srgbClr val="A1C4E3"/>
          </a:solidFill>
        </p:spPr>
        <p:txBody>
          <a:bodyPr wrap="square" lIns="91440" tIns="45720" rIns="91440" bIns="45720" rtlCol="0" anchor="t">
            <a:spAutoFit/>
          </a:bodyPr>
          <a:lstStyle>
            <a:defPPr marR="0" lvl="0" algn="l" rtl="0">
              <a:lnSpc>
                <a:spcPct val="100000"/>
              </a:lnSpc>
              <a:spcBef>
                <a:spcPts val="0"/>
              </a:spcBef>
              <a:spcAft>
                <a:spcPts val="0"/>
              </a:spcAft>
              <a:defRPr/>
            </a:defPPr>
            <a:lvl2pPr marL="457200" indent="0" defTabSz="914400" eaLnBrk="1" fontAlgn="auto" latinLnBrk="0" hangingPunct="1">
              <a:buSzTx/>
              <a:buNone/>
              <a:tabLst/>
              <a:defRPr kumimoji="0" sz="3200" b="1" kern="0" spc="0" normalizeH="0" baseline="0">
                <a:ln>
                  <a:noFill/>
                </a:ln>
                <a:solidFill>
                  <a:srgbClr val="002060"/>
                </a:solidFill>
                <a:effectLst/>
                <a:uLnTx/>
                <a:uFillTx/>
                <a:latin typeface="ScolaScript_N" panose="00000400000000000000" pitchFamily="2" charset="0"/>
                <a:ea typeface="+mn-ea"/>
              </a:defRPr>
            </a:lvl2pPr>
          </a:lstStyle>
          <a:p>
            <a:pPr lvl="1"/>
            <a:r>
              <a:rPr lang="fr-FR" dirty="0"/>
              <a:t>Réponses</a:t>
            </a:r>
          </a:p>
        </p:txBody>
      </p:sp>
      <p:sp>
        <p:nvSpPr>
          <p:cNvPr id="42" name="TextBox 41">
            <a:extLst>
              <a:ext uri="{FF2B5EF4-FFF2-40B4-BE49-F238E27FC236}">
                <a16:creationId xmlns:a16="http://schemas.microsoft.com/office/drawing/2014/main" id="{D2FD9A71-9C50-4821-B56B-7E93854B2B4C}"/>
              </a:ext>
            </a:extLst>
          </p:cNvPr>
          <p:cNvSpPr txBox="1"/>
          <p:nvPr/>
        </p:nvSpPr>
        <p:spPr>
          <a:xfrm>
            <a:off x="3949461" y="3863017"/>
            <a:ext cx="2743200"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US" dirty="0">
              <a:solidFill>
                <a:schemeClr val="tx1">
                  <a:lumMod val="65000"/>
                  <a:lumOff val="35000"/>
                </a:schemeClr>
              </a:solidFill>
              <a:latin typeface="ScolaScript_N" panose="00000400000000000000" pitchFamily="2" charset="0"/>
            </a:endParaRPr>
          </a:p>
        </p:txBody>
      </p:sp>
      <p:sp>
        <p:nvSpPr>
          <p:cNvPr id="48" name="TextBox 47">
            <a:extLst>
              <a:ext uri="{FF2B5EF4-FFF2-40B4-BE49-F238E27FC236}">
                <a16:creationId xmlns:a16="http://schemas.microsoft.com/office/drawing/2014/main" id="{A42ACBB6-FFDD-41DC-87D4-04C1B08C67BF}"/>
              </a:ext>
            </a:extLst>
          </p:cNvPr>
          <p:cNvSpPr txBox="1"/>
          <p:nvPr/>
        </p:nvSpPr>
        <p:spPr>
          <a:xfrm>
            <a:off x="804941" y="2100196"/>
            <a:ext cx="670560" cy="553998"/>
          </a:xfrm>
          <a:prstGeom prst="rect">
            <a:avLst/>
          </a:prstGeom>
          <a:noFill/>
        </p:spPr>
        <p:txBody>
          <a:bodyPr wrap="square" rtlCol="0">
            <a:spAutoFit/>
          </a:bodyPr>
          <a:lstStyle/>
          <a:p>
            <a:r>
              <a:rPr lang="en-US" sz="3000" dirty="0">
                <a:solidFill>
                  <a:schemeClr val="tx1">
                    <a:lumMod val="65000"/>
                    <a:lumOff val="35000"/>
                  </a:schemeClr>
                </a:solidFill>
                <a:latin typeface="ScolaScript_N" panose="00000400000000000000" pitchFamily="2" charset="0"/>
              </a:rPr>
              <a:t>Je   </a:t>
            </a:r>
          </a:p>
        </p:txBody>
      </p:sp>
      <p:sp>
        <p:nvSpPr>
          <p:cNvPr id="49" name="TextBox 48">
            <a:extLst>
              <a:ext uri="{FF2B5EF4-FFF2-40B4-BE49-F238E27FC236}">
                <a16:creationId xmlns:a16="http://schemas.microsoft.com/office/drawing/2014/main" id="{85730268-066B-4168-842C-9CA1ABF658A2}"/>
              </a:ext>
            </a:extLst>
          </p:cNvPr>
          <p:cNvSpPr txBox="1"/>
          <p:nvPr/>
        </p:nvSpPr>
        <p:spPr>
          <a:xfrm>
            <a:off x="810021" y="3935855"/>
            <a:ext cx="1417320" cy="553998"/>
          </a:xfrm>
          <a:prstGeom prst="rect">
            <a:avLst/>
          </a:prstGeom>
          <a:noFill/>
        </p:spPr>
        <p:txBody>
          <a:bodyPr wrap="square" rtlCol="0">
            <a:spAutoFit/>
          </a:bodyPr>
          <a:lstStyle/>
          <a:p>
            <a:r>
              <a:rPr lang="en-US" sz="3000" dirty="0">
                <a:solidFill>
                  <a:schemeClr val="tx1">
                    <a:lumMod val="65000"/>
                    <a:lumOff val="35000"/>
                  </a:schemeClr>
                </a:solidFill>
                <a:latin typeface="ScolaScript_N" panose="00000400000000000000" pitchFamily="2" charset="0"/>
              </a:rPr>
              <a:t>Je </a:t>
            </a:r>
            <a:r>
              <a:rPr lang="en-US" sz="3000" dirty="0" err="1">
                <a:solidFill>
                  <a:schemeClr val="tx1">
                    <a:lumMod val="65000"/>
                    <a:lumOff val="35000"/>
                  </a:schemeClr>
                </a:solidFill>
                <a:latin typeface="ScolaScript_N" panose="00000400000000000000" pitchFamily="2" charset="0"/>
              </a:rPr>
              <a:t>suis</a:t>
            </a:r>
            <a:endParaRPr lang="en-US" sz="3000" dirty="0">
              <a:solidFill>
                <a:schemeClr val="tx1">
                  <a:lumMod val="65000"/>
                  <a:lumOff val="35000"/>
                </a:schemeClr>
              </a:solidFill>
              <a:latin typeface="ScolaScript_N" panose="00000400000000000000" pitchFamily="2" charset="0"/>
            </a:endParaRPr>
          </a:p>
        </p:txBody>
      </p:sp>
      <p:sp>
        <p:nvSpPr>
          <p:cNvPr id="50" name="TextBox 49">
            <a:extLst>
              <a:ext uri="{FF2B5EF4-FFF2-40B4-BE49-F238E27FC236}">
                <a16:creationId xmlns:a16="http://schemas.microsoft.com/office/drawing/2014/main" id="{2CC03E2E-DEC7-47A6-9A02-9C4C360E3222}"/>
              </a:ext>
            </a:extLst>
          </p:cNvPr>
          <p:cNvSpPr txBox="1"/>
          <p:nvPr/>
        </p:nvSpPr>
        <p:spPr>
          <a:xfrm>
            <a:off x="789701" y="3075258"/>
            <a:ext cx="975360" cy="553998"/>
          </a:xfrm>
          <a:prstGeom prst="rect">
            <a:avLst/>
          </a:prstGeom>
          <a:noFill/>
        </p:spPr>
        <p:txBody>
          <a:bodyPr wrap="square" rtlCol="0">
            <a:spAutoFit/>
          </a:bodyPr>
          <a:lstStyle/>
          <a:p>
            <a:r>
              <a:rPr lang="en-US" sz="3000" dirty="0">
                <a:solidFill>
                  <a:schemeClr val="tx1">
                    <a:lumMod val="65000"/>
                    <a:lumOff val="35000"/>
                  </a:schemeClr>
                </a:solidFill>
                <a:latin typeface="ScolaScript_N" panose="00000400000000000000" pitchFamily="2" charset="0"/>
              </a:rPr>
              <a:t>J’ai</a:t>
            </a:r>
          </a:p>
        </p:txBody>
      </p:sp>
      <p:sp>
        <p:nvSpPr>
          <p:cNvPr id="51" name="TextBox 50">
            <a:extLst>
              <a:ext uri="{FF2B5EF4-FFF2-40B4-BE49-F238E27FC236}">
                <a16:creationId xmlns:a16="http://schemas.microsoft.com/office/drawing/2014/main" id="{E774A1C3-316A-4DD1-AFCE-933FE8CB2D98}"/>
              </a:ext>
            </a:extLst>
          </p:cNvPr>
          <p:cNvSpPr txBox="1"/>
          <p:nvPr/>
        </p:nvSpPr>
        <p:spPr>
          <a:xfrm>
            <a:off x="789701" y="4931241"/>
            <a:ext cx="1640601" cy="553998"/>
          </a:xfrm>
          <a:prstGeom prst="rect">
            <a:avLst/>
          </a:prstGeom>
          <a:noFill/>
        </p:spPr>
        <p:txBody>
          <a:bodyPr wrap="square" rtlCol="0">
            <a:spAutoFit/>
          </a:bodyPr>
          <a:lstStyle/>
          <a:p>
            <a:r>
              <a:rPr lang="en-US" sz="3000" dirty="0" err="1">
                <a:solidFill>
                  <a:schemeClr val="tx1">
                    <a:lumMod val="65000"/>
                    <a:lumOff val="35000"/>
                  </a:schemeClr>
                </a:solidFill>
                <a:latin typeface="ScolaScript_N" panose="00000400000000000000" pitchFamily="2" charset="0"/>
              </a:rPr>
              <a:t>J’habite</a:t>
            </a:r>
            <a:endParaRPr lang="en-US" sz="3000" dirty="0">
              <a:solidFill>
                <a:schemeClr val="tx1">
                  <a:lumMod val="65000"/>
                  <a:lumOff val="35000"/>
                </a:schemeClr>
              </a:solidFill>
              <a:latin typeface="ScolaScript_N" panose="00000400000000000000" pitchFamily="2" charset="0"/>
            </a:endParaRPr>
          </a:p>
        </p:txBody>
      </p:sp>
      <p:sp>
        <p:nvSpPr>
          <p:cNvPr id="52" name="TextBox 51">
            <a:extLst>
              <a:ext uri="{FF2B5EF4-FFF2-40B4-BE49-F238E27FC236}">
                <a16:creationId xmlns:a16="http://schemas.microsoft.com/office/drawing/2014/main" id="{374AB767-020E-49E8-B63A-3B91504FA775}"/>
              </a:ext>
            </a:extLst>
          </p:cNvPr>
          <p:cNvSpPr txBox="1"/>
          <p:nvPr/>
        </p:nvSpPr>
        <p:spPr>
          <a:xfrm>
            <a:off x="810021" y="5851562"/>
            <a:ext cx="975360" cy="553998"/>
          </a:xfrm>
          <a:prstGeom prst="rect">
            <a:avLst/>
          </a:prstGeom>
          <a:noFill/>
        </p:spPr>
        <p:txBody>
          <a:bodyPr wrap="square" rtlCol="0">
            <a:spAutoFit/>
          </a:bodyPr>
          <a:lstStyle/>
          <a:p>
            <a:r>
              <a:rPr lang="en-US" sz="3000" dirty="0">
                <a:solidFill>
                  <a:schemeClr val="tx1">
                    <a:lumMod val="65000"/>
                    <a:lumOff val="35000"/>
                  </a:schemeClr>
                </a:solidFill>
                <a:latin typeface="ScolaScript_N" panose="00000400000000000000" pitchFamily="2" charset="0"/>
              </a:rPr>
              <a:t>J’ai</a:t>
            </a:r>
          </a:p>
        </p:txBody>
      </p:sp>
      <p:sp>
        <p:nvSpPr>
          <p:cNvPr id="53" name="TextBox 52">
            <a:extLst>
              <a:ext uri="{FF2B5EF4-FFF2-40B4-BE49-F238E27FC236}">
                <a16:creationId xmlns:a16="http://schemas.microsoft.com/office/drawing/2014/main" id="{F4414B32-E2AD-4A6A-B189-51AF0BDDE196}"/>
              </a:ext>
            </a:extLst>
          </p:cNvPr>
          <p:cNvSpPr txBox="1"/>
          <p:nvPr/>
        </p:nvSpPr>
        <p:spPr>
          <a:xfrm>
            <a:off x="1772679" y="2108328"/>
            <a:ext cx="1478282" cy="553998"/>
          </a:xfrm>
          <a:prstGeom prst="rect">
            <a:avLst/>
          </a:prstGeom>
          <a:noFill/>
        </p:spPr>
        <p:txBody>
          <a:bodyPr wrap="square" rtlCol="0">
            <a:spAutoFit/>
          </a:bodyPr>
          <a:lstStyle/>
          <a:p>
            <a:r>
              <a:rPr lang="en-US" sz="3000" dirty="0" err="1">
                <a:solidFill>
                  <a:schemeClr val="tx1">
                    <a:lumMod val="65000"/>
                    <a:lumOff val="35000"/>
                  </a:schemeClr>
                </a:solidFill>
                <a:latin typeface="ScolaScript_N" panose="00000400000000000000" pitchFamily="2" charset="0"/>
              </a:rPr>
              <a:t>appelle</a:t>
            </a:r>
            <a:endParaRPr lang="en-US" sz="3000" dirty="0">
              <a:solidFill>
                <a:schemeClr val="tx1">
                  <a:lumMod val="65000"/>
                  <a:lumOff val="35000"/>
                </a:schemeClr>
              </a:solidFill>
              <a:latin typeface="ScolaScript_N" panose="00000400000000000000" pitchFamily="2" charset="0"/>
            </a:endParaRPr>
          </a:p>
        </p:txBody>
      </p:sp>
      <p:pic>
        <p:nvPicPr>
          <p:cNvPr id="20" name="Graphic 19">
            <a:extLst>
              <a:ext uri="{FF2B5EF4-FFF2-40B4-BE49-F238E27FC236}">
                <a16:creationId xmlns:a16="http://schemas.microsoft.com/office/drawing/2014/main" id="{AF1A3AB5-749D-43AC-AFF2-63D0334C3826}"/>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flipH="1">
            <a:off x="8787456" y="1421420"/>
            <a:ext cx="1886560" cy="4433698"/>
          </a:xfrm>
          <a:prstGeom prst="rect">
            <a:avLst/>
          </a:prstGeom>
        </p:spPr>
      </p:pic>
    </p:spTree>
    <p:custDataLst>
      <p:tags r:id="rId1"/>
    </p:custDataLst>
    <p:extLst>
      <p:ext uri="{BB962C8B-B14F-4D97-AF65-F5344CB8AC3E}">
        <p14:creationId xmlns:p14="http://schemas.microsoft.com/office/powerpoint/2010/main" val="6568529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53"/>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52"/>
                                        </p:tgtEl>
                                        <p:attrNameLst>
                                          <p:attrName>style.visibility</p:attrName>
                                        </p:attrNameLst>
                                      </p:cBhvr>
                                      <p:to>
                                        <p:strVal val="hidden"/>
                                      </p:to>
                                    </p:set>
                                  </p:childTnLst>
                                </p:cTn>
                              </p:par>
                              <p:par>
                                <p:cTn id="9" presetID="1" presetClass="exit" presetSubtype="0" fill="hold" grpId="0" nodeType="withEffect">
                                  <p:stCondLst>
                                    <p:cond delay="0"/>
                                  </p:stCondLst>
                                  <p:childTnLst>
                                    <p:set>
                                      <p:cBhvr>
                                        <p:cTn id="10" dur="1" fill="hold">
                                          <p:stCondLst>
                                            <p:cond delay="0"/>
                                          </p:stCondLst>
                                        </p:cTn>
                                        <p:tgtEl>
                                          <p:spTgt spid="51"/>
                                        </p:tgtEl>
                                        <p:attrNameLst>
                                          <p:attrName>style.visibility</p:attrName>
                                        </p:attrNameLst>
                                      </p:cBhvr>
                                      <p:to>
                                        <p:strVal val="hidden"/>
                                      </p:to>
                                    </p:set>
                                  </p:childTnLst>
                                </p:cTn>
                              </p:par>
                              <p:par>
                                <p:cTn id="11" presetID="1" presetClass="exit" presetSubtype="0" fill="hold" grpId="0" nodeType="withEffect">
                                  <p:stCondLst>
                                    <p:cond delay="0"/>
                                  </p:stCondLst>
                                  <p:childTnLst>
                                    <p:set>
                                      <p:cBhvr>
                                        <p:cTn id="12" dur="1" fill="hold">
                                          <p:stCondLst>
                                            <p:cond delay="0"/>
                                          </p:stCondLst>
                                        </p:cTn>
                                        <p:tgtEl>
                                          <p:spTgt spid="50"/>
                                        </p:tgtEl>
                                        <p:attrNameLst>
                                          <p:attrName>style.visibility</p:attrName>
                                        </p:attrNameLst>
                                      </p:cBhvr>
                                      <p:to>
                                        <p:strVal val="hidden"/>
                                      </p:to>
                                    </p:set>
                                  </p:childTnLst>
                                </p:cTn>
                              </p:par>
                              <p:par>
                                <p:cTn id="13" presetID="1" presetClass="exit" presetSubtype="0" fill="hold" grpId="0" nodeType="withEffect">
                                  <p:stCondLst>
                                    <p:cond delay="0"/>
                                  </p:stCondLst>
                                  <p:childTnLst>
                                    <p:set>
                                      <p:cBhvr>
                                        <p:cTn id="14" dur="1" fill="hold">
                                          <p:stCondLst>
                                            <p:cond delay="0"/>
                                          </p:stCondLst>
                                        </p:cTn>
                                        <p:tgtEl>
                                          <p:spTgt spid="49"/>
                                        </p:tgtEl>
                                        <p:attrNameLst>
                                          <p:attrName>style.visibility</p:attrName>
                                        </p:attrNameLst>
                                      </p:cBhvr>
                                      <p:to>
                                        <p:strVal val="hidden"/>
                                      </p:to>
                                    </p:set>
                                  </p:childTnLst>
                                </p:cTn>
                              </p:par>
                              <p:par>
                                <p:cTn id="15" presetID="1" presetClass="exit" presetSubtype="0" fill="hold" grpId="0" nodeType="withEffect">
                                  <p:stCondLst>
                                    <p:cond delay="0"/>
                                  </p:stCondLst>
                                  <p:childTnLst>
                                    <p:set>
                                      <p:cBhvr>
                                        <p:cTn id="16" dur="1" fill="hold">
                                          <p:stCondLst>
                                            <p:cond delay="0"/>
                                          </p:stCondLst>
                                        </p:cTn>
                                        <p:tgtEl>
                                          <p:spTgt spid="48"/>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4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44"/>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45"/>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46"/>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47">
                                            <p:txEl>
                                              <p:pRg st="0" end="0"/>
                                            </p:txEl>
                                          </p:spTgt>
                                        </p:tgtEl>
                                        <p:attrNameLst>
                                          <p:attrName>style.visibility</p:attrName>
                                        </p:attrNameLst>
                                      </p:cBhvr>
                                      <p:to>
                                        <p:strVal val="visible"/>
                                      </p:to>
                                    </p:set>
                                  </p:childTnLst>
                                </p:cTn>
                              </p:par>
                              <p:par>
                                <p:cTn id="37" presetID="1" presetClass="entr" presetSubtype="0" fill="hold" grpId="2" nodeType="withEffect">
                                  <p:stCondLst>
                                    <p:cond delay="0"/>
                                  </p:stCondLst>
                                  <p:childTnLst>
                                    <p:set>
                                      <p:cBhvr>
                                        <p:cTn id="38" dur="1" fill="hold">
                                          <p:stCondLst>
                                            <p:cond delay="0"/>
                                          </p:stCondLst>
                                        </p:cTn>
                                        <p:tgtEl>
                                          <p:spTgt spid="53"/>
                                        </p:tgtEl>
                                        <p:attrNameLst>
                                          <p:attrName>style.visibility</p:attrName>
                                        </p:attrNameLst>
                                      </p:cBhvr>
                                      <p:to>
                                        <p:strVal val="visible"/>
                                      </p:to>
                                    </p:set>
                                  </p:childTnLst>
                                </p:cTn>
                              </p:par>
                              <p:par>
                                <p:cTn id="39" presetID="1" presetClass="entr" presetSubtype="0" fill="hold" grpId="2" nodeType="withEffect">
                                  <p:stCondLst>
                                    <p:cond delay="0"/>
                                  </p:stCondLst>
                                  <p:childTnLst>
                                    <p:set>
                                      <p:cBhvr>
                                        <p:cTn id="40" dur="1" fill="hold">
                                          <p:stCondLst>
                                            <p:cond delay="0"/>
                                          </p:stCondLst>
                                        </p:cTn>
                                        <p:tgtEl>
                                          <p:spTgt spid="52"/>
                                        </p:tgtEl>
                                        <p:attrNameLst>
                                          <p:attrName>style.visibility</p:attrName>
                                        </p:attrNameLst>
                                      </p:cBhvr>
                                      <p:to>
                                        <p:strVal val="visible"/>
                                      </p:to>
                                    </p:set>
                                  </p:childTnLst>
                                </p:cTn>
                              </p:par>
                              <p:par>
                                <p:cTn id="41" presetID="1" presetClass="entr" presetSubtype="0" fill="hold" grpId="2" nodeType="withEffect">
                                  <p:stCondLst>
                                    <p:cond delay="0"/>
                                  </p:stCondLst>
                                  <p:childTnLst>
                                    <p:set>
                                      <p:cBhvr>
                                        <p:cTn id="42" dur="1" fill="hold">
                                          <p:stCondLst>
                                            <p:cond delay="0"/>
                                          </p:stCondLst>
                                        </p:cTn>
                                        <p:tgtEl>
                                          <p:spTgt spid="51"/>
                                        </p:tgtEl>
                                        <p:attrNameLst>
                                          <p:attrName>style.visibility</p:attrName>
                                        </p:attrNameLst>
                                      </p:cBhvr>
                                      <p:to>
                                        <p:strVal val="visible"/>
                                      </p:to>
                                    </p:set>
                                  </p:childTnLst>
                                </p:cTn>
                              </p:par>
                              <p:par>
                                <p:cTn id="43" presetID="1" presetClass="entr" presetSubtype="0" fill="hold" grpId="2" nodeType="withEffect">
                                  <p:stCondLst>
                                    <p:cond delay="0"/>
                                  </p:stCondLst>
                                  <p:childTnLst>
                                    <p:set>
                                      <p:cBhvr>
                                        <p:cTn id="44" dur="1" fill="hold">
                                          <p:stCondLst>
                                            <p:cond delay="0"/>
                                          </p:stCondLst>
                                        </p:cTn>
                                        <p:tgtEl>
                                          <p:spTgt spid="50"/>
                                        </p:tgtEl>
                                        <p:attrNameLst>
                                          <p:attrName>style.visibility</p:attrName>
                                        </p:attrNameLst>
                                      </p:cBhvr>
                                      <p:to>
                                        <p:strVal val="visible"/>
                                      </p:to>
                                    </p:set>
                                  </p:childTnLst>
                                </p:cTn>
                              </p:par>
                              <p:par>
                                <p:cTn id="45" presetID="1" presetClass="entr" presetSubtype="0" fill="hold" grpId="2" nodeType="withEffect">
                                  <p:stCondLst>
                                    <p:cond delay="0"/>
                                  </p:stCondLst>
                                  <p:childTnLst>
                                    <p:set>
                                      <p:cBhvr>
                                        <p:cTn id="46" dur="1" fill="hold">
                                          <p:stCondLst>
                                            <p:cond delay="0"/>
                                          </p:stCondLst>
                                        </p:cTn>
                                        <p:tgtEl>
                                          <p:spTgt spid="49"/>
                                        </p:tgtEl>
                                        <p:attrNameLst>
                                          <p:attrName>style.visibility</p:attrName>
                                        </p:attrNameLst>
                                      </p:cBhvr>
                                      <p:to>
                                        <p:strVal val="visible"/>
                                      </p:to>
                                    </p:set>
                                  </p:childTnLst>
                                </p:cTn>
                              </p:par>
                              <p:par>
                                <p:cTn id="47" presetID="1" presetClass="entr" presetSubtype="0" fill="hold" grpId="2" nodeType="withEffect">
                                  <p:stCondLst>
                                    <p:cond delay="0"/>
                                  </p:stCondLst>
                                  <p:childTnLst>
                                    <p:set>
                                      <p:cBhvr>
                                        <p:cTn id="48" dur="1" fill="hold">
                                          <p:stCondLst>
                                            <p:cond delay="0"/>
                                          </p:stCondLst>
                                        </p:cTn>
                                        <p:tgtEl>
                                          <p:spTgt spid="48"/>
                                        </p:tgtEl>
                                        <p:attrNameLst>
                                          <p:attrName>style.visibility</p:attrName>
                                        </p:attrNameLst>
                                      </p:cBhvr>
                                      <p:to>
                                        <p:strVal val="visible"/>
                                      </p:to>
                                    </p:set>
                                  </p:childTnLst>
                                </p:cTn>
                              </p:par>
                              <p:par>
                                <p:cTn id="49" presetID="3" presetClass="emph" presetSubtype="2" fill="hold" grpId="1" nodeType="withEffect">
                                  <p:stCondLst>
                                    <p:cond delay="0"/>
                                  </p:stCondLst>
                                  <p:childTnLst>
                                    <p:animClr clrSpc="rgb" dir="cw">
                                      <p:cBhvr override="childStyle">
                                        <p:cTn id="50" dur="2000" fill="hold"/>
                                        <p:tgtEl>
                                          <p:spTgt spid="53"/>
                                        </p:tgtEl>
                                        <p:attrNameLst>
                                          <p:attrName>style.color</p:attrName>
                                        </p:attrNameLst>
                                      </p:cBhvr>
                                      <p:to>
                                        <a:srgbClr val="F5773F"/>
                                      </p:to>
                                    </p:animClr>
                                  </p:childTnLst>
                                </p:cTn>
                              </p:par>
                              <p:par>
                                <p:cTn id="51" presetID="3" presetClass="emph" presetSubtype="2" fill="hold" grpId="1" nodeType="withEffect">
                                  <p:stCondLst>
                                    <p:cond delay="0"/>
                                  </p:stCondLst>
                                  <p:childTnLst>
                                    <p:animClr clrSpc="rgb" dir="cw">
                                      <p:cBhvr override="childStyle">
                                        <p:cTn id="52" dur="2000" fill="hold"/>
                                        <p:tgtEl>
                                          <p:spTgt spid="52"/>
                                        </p:tgtEl>
                                        <p:attrNameLst>
                                          <p:attrName>style.color</p:attrName>
                                        </p:attrNameLst>
                                      </p:cBhvr>
                                      <p:to>
                                        <a:srgbClr val="F5773F"/>
                                      </p:to>
                                    </p:animClr>
                                  </p:childTnLst>
                                </p:cTn>
                              </p:par>
                              <p:par>
                                <p:cTn id="53" presetID="3" presetClass="emph" presetSubtype="2" fill="hold" grpId="1" nodeType="withEffect">
                                  <p:stCondLst>
                                    <p:cond delay="0"/>
                                  </p:stCondLst>
                                  <p:childTnLst>
                                    <p:animClr clrSpc="rgb" dir="cw">
                                      <p:cBhvr override="childStyle">
                                        <p:cTn id="54" dur="2000" fill="hold"/>
                                        <p:tgtEl>
                                          <p:spTgt spid="51"/>
                                        </p:tgtEl>
                                        <p:attrNameLst>
                                          <p:attrName>style.color</p:attrName>
                                        </p:attrNameLst>
                                      </p:cBhvr>
                                      <p:to>
                                        <a:srgbClr val="F5773F"/>
                                      </p:to>
                                    </p:animClr>
                                  </p:childTnLst>
                                </p:cTn>
                              </p:par>
                              <p:par>
                                <p:cTn id="55" presetID="3" presetClass="emph" presetSubtype="2" fill="hold" grpId="1" nodeType="withEffect">
                                  <p:stCondLst>
                                    <p:cond delay="0"/>
                                  </p:stCondLst>
                                  <p:childTnLst>
                                    <p:animClr clrSpc="rgb" dir="cw">
                                      <p:cBhvr override="childStyle">
                                        <p:cTn id="56" dur="2000" fill="hold"/>
                                        <p:tgtEl>
                                          <p:spTgt spid="50"/>
                                        </p:tgtEl>
                                        <p:attrNameLst>
                                          <p:attrName>style.color</p:attrName>
                                        </p:attrNameLst>
                                      </p:cBhvr>
                                      <p:to>
                                        <a:srgbClr val="F5773F"/>
                                      </p:to>
                                    </p:animClr>
                                  </p:childTnLst>
                                </p:cTn>
                              </p:par>
                              <p:par>
                                <p:cTn id="57" presetID="3" presetClass="emph" presetSubtype="2" fill="hold" grpId="1" nodeType="withEffect">
                                  <p:stCondLst>
                                    <p:cond delay="0"/>
                                  </p:stCondLst>
                                  <p:childTnLst>
                                    <p:animClr clrSpc="rgb" dir="cw">
                                      <p:cBhvr override="childStyle">
                                        <p:cTn id="58" dur="2000" fill="hold"/>
                                        <p:tgtEl>
                                          <p:spTgt spid="49"/>
                                        </p:tgtEl>
                                        <p:attrNameLst>
                                          <p:attrName>style.color</p:attrName>
                                        </p:attrNameLst>
                                      </p:cBhvr>
                                      <p:to>
                                        <a:srgbClr val="F5773F"/>
                                      </p:to>
                                    </p:animClr>
                                  </p:childTnLst>
                                </p:cTn>
                              </p:par>
                              <p:par>
                                <p:cTn id="59" presetID="3" presetClass="emph" presetSubtype="2" fill="hold" grpId="1" nodeType="withEffect">
                                  <p:stCondLst>
                                    <p:cond delay="0"/>
                                  </p:stCondLst>
                                  <p:childTnLst>
                                    <p:animClr clrSpc="rgb" dir="cw">
                                      <p:cBhvr override="childStyle">
                                        <p:cTn id="60" dur="2000" fill="hold"/>
                                        <p:tgtEl>
                                          <p:spTgt spid="48"/>
                                        </p:tgtEl>
                                        <p:attrNameLst>
                                          <p:attrName>style.color</p:attrName>
                                        </p:attrNameLst>
                                      </p:cBhvr>
                                      <p:to>
                                        <a:srgbClr val="F5773F"/>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p:bldP spid="46" grpId="0"/>
      <p:bldP spid="48" grpId="0"/>
      <p:bldP spid="48" grpId="1"/>
      <p:bldP spid="48" grpId="2"/>
      <p:bldP spid="49" grpId="0"/>
      <p:bldP spid="49" grpId="1"/>
      <p:bldP spid="49" grpId="2"/>
      <p:bldP spid="50" grpId="0"/>
      <p:bldP spid="50" grpId="1"/>
      <p:bldP spid="50" grpId="2"/>
      <p:bldP spid="51" grpId="0"/>
      <p:bldP spid="51" grpId="1"/>
      <p:bldP spid="51" grpId="2"/>
      <p:bldP spid="52" grpId="0"/>
      <p:bldP spid="52" grpId="1"/>
      <p:bldP spid="52" grpId="2"/>
      <p:bldP spid="53" grpId="0"/>
      <p:bldP spid="53" grpId="1"/>
      <p:bldP spid="53" grpId="2"/>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CF98967-93E9-4850-AD9E-1064A13C6071}"/>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t="1813" b="1813"/>
          <a:stretch/>
        </p:blipFill>
        <p:spPr>
          <a:xfrm>
            <a:off x="0" y="1151988"/>
            <a:ext cx="12192000" cy="5706011"/>
          </a:xfrm>
          <a:prstGeom prst="rect">
            <a:avLst/>
          </a:prstGeom>
        </p:spPr>
      </p:pic>
      <p:sp>
        <p:nvSpPr>
          <p:cNvPr id="9" name="TextBox 8">
            <a:extLst>
              <a:ext uri="{FF2B5EF4-FFF2-40B4-BE49-F238E27FC236}">
                <a16:creationId xmlns:a16="http://schemas.microsoft.com/office/drawing/2014/main" id="{162FD913-1717-4ACE-95B1-2C18BA71E37D}"/>
              </a:ext>
            </a:extLst>
          </p:cNvPr>
          <p:cNvSpPr txBox="1"/>
          <p:nvPr/>
        </p:nvSpPr>
        <p:spPr>
          <a:xfrm>
            <a:off x="0" y="549807"/>
            <a:ext cx="12192000" cy="584775"/>
          </a:xfrm>
          <a:prstGeom prst="rect">
            <a:avLst/>
          </a:prstGeom>
          <a:solidFill>
            <a:srgbClr val="A1C4E3"/>
          </a:solidFill>
        </p:spPr>
        <p:txBody>
          <a:bodyPr wrap="square" lIns="91440" tIns="45720" rIns="91440" bIns="45720" rtlCol="0" anchor="t">
            <a:spAutoFit/>
          </a:bodyPr>
          <a:lstStyle>
            <a:defPPr marR="0" lvl="0" algn="l" rtl="0">
              <a:lnSpc>
                <a:spcPct val="100000"/>
              </a:lnSpc>
              <a:spcBef>
                <a:spcPts val="0"/>
              </a:spcBef>
              <a:spcAft>
                <a:spcPts val="0"/>
              </a:spcAft>
              <a:defRPr/>
            </a:defPPr>
            <a:lvl2pPr marL="457200" indent="0" defTabSz="914400" eaLnBrk="1" fontAlgn="auto" latinLnBrk="0" hangingPunct="1">
              <a:buSzTx/>
              <a:buNone/>
              <a:tabLst/>
              <a:defRPr kumimoji="0" sz="3200" b="1" kern="0" spc="0" normalizeH="0" baseline="0">
                <a:ln>
                  <a:noFill/>
                </a:ln>
                <a:solidFill>
                  <a:srgbClr val="002060"/>
                </a:solidFill>
                <a:effectLst/>
                <a:uLnTx/>
                <a:uFillTx/>
                <a:latin typeface="ScolaScript_N" panose="00000400000000000000" pitchFamily="2" charset="0"/>
                <a:ea typeface="+mn-ea"/>
              </a:defRPr>
            </a:lvl2pPr>
          </a:lstStyle>
          <a:p>
            <a:pPr lvl="1"/>
            <a:r>
              <a:rPr lang="fr-FR" dirty="0"/>
              <a:t>Pour répondre à une question... </a:t>
            </a:r>
          </a:p>
        </p:txBody>
      </p:sp>
      <p:cxnSp>
        <p:nvCxnSpPr>
          <p:cNvPr id="11" name="Straight Connector 10">
            <a:extLst>
              <a:ext uri="{FF2B5EF4-FFF2-40B4-BE49-F238E27FC236}">
                <a16:creationId xmlns:a16="http://schemas.microsoft.com/office/drawing/2014/main" id="{FDC29A5A-6F4B-4E7A-820D-3B4BF1DC124F}"/>
              </a:ext>
            </a:extLst>
          </p:cNvPr>
          <p:cNvCxnSpPr/>
          <p:nvPr/>
        </p:nvCxnSpPr>
        <p:spPr>
          <a:xfrm flipH="1">
            <a:off x="5043948" y="3462726"/>
            <a:ext cx="2584305" cy="0"/>
          </a:xfrm>
          <a:prstGeom prst="line">
            <a:avLst/>
          </a:prstGeom>
          <a:ln w="111125">
            <a:headEnd type="arrow" w="med" len="med"/>
            <a:tailEnd type="none" w="med" len="med"/>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05EEA55B-BEDA-4080-A360-EE4B66B1076A}"/>
              </a:ext>
            </a:extLst>
          </p:cNvPr>
          <p:cNvSpPr txBox="1"/>
          <p:nvPr/>
        </p:nvSpPr>
        <p:spPr>
          <a:xfrm>
            <a:off x="7910603" y="3070673"/>
            <a:ext cx="3654437" cy="83099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4800" b="1" dirty="0">
                <a:solidFill>
                  <a:schemeClr val="tx1">
                    <a:lumMod val="65000"/>
                    <a:lumOff val="35000"/>
                  </a:schemeClr>
                </a:solidFill>
                <a:latin typeface="ScolaScript_N" panose="00000400000000000000" pitchFamily="2" charset="0"/>
                <a:ea typeface="Calibri"/>
                <a:cs typeface="Calibri"/>
              </a:rPr>
              <a:t>Je + </a:t>
            </a:r>
            <a:r>
              <a:rPr lang="en-US" sz="4800" b="1" dirty="0" err="1">
                <a:solidFill>
                  <a:schemeClr val="tx1">
                    <a:lumMod val="65000"/>
                    <a:lumOff val="35000"/>
                  </a:schemeClr>
                </a:solidFill>
                <a:latin typeface="ScolaScript_N" panose="00000400000000000000" pitchFamily="2" charset="0"/>
                <a:ea typeface="Calibri"/>
                <a:cs typeface="Calibri"/>
              </a:rPr>
              <a:t>verbe</a:t>
            </a:r>
            <a:endParaRPr lang="en-US" dirty="0">
              <a:solidFill>
                <a:schemeClr val="tx1">
                  <a:lumMod val="65000"/>
                  <a:lumOff val="35000"/>
                </a:schemeClr>
              </a:solidFill>
              <a:latin typeface="ScolaScript_N" panose="00000400000000000000" pitchFamily="2" charset="0"/>
            </a:endParaRPr>
          </a:p>
        </p:txBody>
      </p:sp>
      <p:sp>
        <p:nvSpPr>
          <p:cNvPr id="13" name="Rectangle: Rounded Corners 12">
            <a:extLst>
              <a:ext uri="{FF2B5EF4-FFF2-40B4-BE49-F238E27FC236}">
                <a16:creationId xmlns:a16="http://schemas.microsoft.com/office/drawing/2014/main" id="{AB23F3B1-F455-4840-B1C3-C38DA65CB730}"/>
              </a:ext>
            </a:extLst>
          </p:cNvPr>
          <p:cNvSpPr/>
          <p:nvPr/>
        </p:nvSpPr>
        <p:spPr>
          <a:xfrm>
            <a:off x="533400" y="1846859"/>
            <a:ext cx="4835013" cy="3563341"/>
          </a:xfrm>
          <a:prstGeom prst="roundRect">
            <a:avLst>
              <a:gd name="adj" fmla="val 20721"/>
            </a:avLst>
          </a:prstGeom>
          <a:solidFill>
            <a:schemeClr val="accent3">
              <a:lumMod val="60000"/>
              <a:lumOff val="4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r>
              <a:rPr lang="fr-FR" sz="4400" b="1" dirty="0">
                <a:latin typeface="ScolaScript_N" panose="00000400000000000000" pitchFamily="2" charset="0"/>
              </a:rPr>
            </a:br>
            <a:r>
              <a:rPr lang="fr-FR" sz="4400" b="1" dirty="0">
                <a:latin typeface="ScolaScript_N" panose="00000400000000000000" pitchFamily="2" charset="0"/>
              </a:rPr>
              <a:t>Pour répondre à une question... </a:t>
            </a:r>
            <a:br>
              <a:rPr lang="fr-FR" sz="4400" b="1" dirty="0">
                <a:latin typeface="ScolaScript_N" panose="00000400000000000000" pitchFamily="2" charset="0"/>
              </a:rPr>
            </a:br>
            <a:endParaRPr lang="fr-FR" sz="4400" b="1" dirty="0">
              <a:latin typeface="ScolaScript_N" panose="00000400000000000000" pitchFamily="2" charset="0"/>
            </a:endParaRPr>
          </a:p>
        </p:txBody>
      </p:sp>
    </p:spTree>
    <p:custDataLst>
      <p:tags r:id="rId1"/>
    </p:custDataLst>
    <p:extLst>
      <p:ext uri="{BB962C8B-B14F-4D97-AF65-F5344CB8AC3E}">
        <p14:creationId xmlns:p14="http://schemas.microsoft.com/office/powerpoint/2010/main" val="41205999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Graphic 16">
            <a:extLst>
              <a:ext uri="{FF2B5EF4-FFF2-40B4-BE49-F238E27FC236}">
                <a16:creationId xmlns:a16="http://schemas.microsoft.com/office/drawing/2014/main" id="{43D64C15-421A-4EC4-9BE7-0D4505557EC7}"/>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t="1506" b="1506"/>
          <a:stretch/>
        </p:blipFill>
        <p:spPr>
          <a:xfrm>
            <a:off x="0" y="1115566"/>
            <a:ext cx="12192000" cy="5742434"/>
          </a:xfrm>
          <a:prstGeom prst="rect">
            <a:avLst/>
          </a:prstGeom>
        </p:spPr>
      </p:pic>
      <p:sp>
        <p:nvSpPr>
          <p:cNvPr id="4" name="Rectangle: Rounded Corners 3">
            <a:extLst>
              <a:ext uri="{FF2B5EF4-FFF2-40B4-BE49-F238E27FC236}">
                <a16:creationId xmlns:a16="http://schemas.microsoft.com/office/drawing/2014/main" id="{31AF8AA4-9598-478A-BB30-41B1A98EE4A5}"/>
              </a:ext>
            </a:extLst>
          </p:cNvPr>
          <p:cNvSpPr/>
          <p:nvPr/>
        </p:nvSpPr>
        <p:spPr>
          <a:xfrm>
            <a:off x="533400" y="1445343"/>
            <a:ext cx="5436040" cy="4881866"/>
          </a:xfrm>
          <a:prstGeom prst="roundRect">
            <a:avLst/>
          </a:prstGeom>
          <a:solidFill>
            <a:schemeClr val="accent3">
              <a:lumMod val="60000"/>
              <a:lumOff val="4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400" b="1" dirty="0">
              <a:latin typeface="ScolaScript_N" panose="00000400000000000000" pitchFamily="2" charset="0"/>
            </a:endParaRPr>
          </a:p>
        </p:txBody>
      </p:sp>
      <p:sp>
        <p:nvSpPr>
          <p:cNvPr id="8" name="Rectangle: Rounded Corners 7">
            <a:extLst>
              <a:ext uri="{FF2B5EF4-FFF2-40B4-BE49-F238E27FC236}">
                <a16:creationId xmlns:a16="http://schemas.microsoft.com/office/drawing/2014/main" id="{EBC7B587-60B5-47E1-B1E1-EA0DA805336F}"/>
              </a:ext>
            </a:extLst>
          </p:cNvPr>
          <p:cNvSpPr/>
          <p:nvPr/>
        </p:nvSpPr>
        <p:spPr>
          <a:xfrm>
            <a:off x="6222562" y="1445343"/>
            <a:ext cx="5436040" cy="4881866"/>
          </a:xfrm>
          <a:prstGeom prst="roundRect">
            <a:avLst/>
          </a:prstGeom>
          <a:solidFill>
            <a:schemeClr val="accent3">
              <a:lumMod val="60000"/>
              <a:lumOff val="4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400" b="1">
              <a:latin typeface="ScolaScript_N" panose="00000400000000000000" pitchFamily="2" charset="0"/>
            </a:endParaRPr>
          </a:p>
        </p:txBody>
      </p:sp>
      <p:sp>
        <p:nvSpPr>
          <p:cNvPr id="9" name="TextBox 8">
            <a:extLst>
              <a:ext uri="{FF2B5EF4-FFF2-40B4-BE49-F238E27FC236}">
                <a16:creationId xmlns:a16="http://schemas.microsoft.com/office/drawing/2014/main" id="{A0CE29E9-CE5C-4854-A1C1-0B1AB35D17DB}"/>
              </a:ext>
            </a:extLst>
          </p:cNvPr>
          <p:cNvSpPr txBox="1"/>
          <p:nvPr/>
        </p:nvSpPr>
        <p:spPr>
          <a:xfrm>
            <a:off x="965418" y="1515490"/>
            <a:ext cx="4572000" cy="646331"/>
          </a:xfrm>
          <a:prstGeom prst="rect">
            <a:avLst/>
          </a:prstGeom>
          <a:noFill/>
        </p:spPr>
        <p:txBody>
          <a:bodyPr wrap="square" rtlCol="0">
            <a:spAutoFit/>
          </a:bodyPr>
          <a:lstStyle/>
          <a:p>
            <a:pPr algn="ctr"/>
            <a:r>
              <a:rPr lang="en-US" sz="3600" dirty="0">
                <a:solidFill>
                  <a:schemeClr val="tx2">
                    <a:lumMod val="25000"/>
                  </a:schemeClr>
                </a:solidFill>
                <a:latin typeface="ScolaScript_N" panose="00000400000000000000" pitchFamily="2" charset="0"/>
              </a:rPr>
              <a:t>Questions</a:t>
            </a:r>
          </a:p>
        </p:txBody>
      </p:sp>
      <p:sp>
        <p:nvSpPr>
          <p:cNvPr id="10" name="TextBox 9">
            <a:extLst>
              <a:ext uri="{FF2B5EF4-FFF2-40B4-BE49-F238E27FC236}">
                <a16:creationId xmlns:a16="http://schemas.microsoft.com/office/drawing/2014/main" id="{0D6C9918-5F0E-4DCB-8BCD-34905656211A}"/>
              </a:ext>
            </a:extLst>
          </p:cNvPr>
          <p:cNvSpPr txBox="1"/>
          <p:nvPr/>
        </p:nvSpPr>
        <p:spPr>
          <a:xfrm>
            <a:off x="6654582" y="1496033"/>
            <a:ext cx="4572000" cy="646331"/>
          </a:xfrm>
          <a:prstGeom prst="rect">
            <a:avLst/>
          </a:prstGeom>
          <a:noFill/>
        </p:spPr>
        <p:txBody>
          <a:bodyPr wrap="square" rtlCol="0">
            <a:spAutoFit/>
          </a:bodyPr>
          <a:lstStyle/>
          <a:p>
            <a:pPr algn="ctr"/>
            <a:r>
              <a:rPr lang="en-US" sz="3600" dirty="0" err="1">
                <a:solidFill>
                  <a:schemeClr val="tx2">
                    <a:lumMod val="25000"/>
                  </a:schemeClr>
                </a:solidFill>
                <a:latin typeface="ScolaScript_N" panose="00000400000000000000" pitchFamily="2" charset="0"/>
              </a:rPr>
              <a:t>Réponses</a:t>
            </a:r>
            <a:endParaRPr lang="en-US" sz="3600" dirty="0">
              <a:solidFill>
                <a:schemeClr val="tx2">
                  <a:lumMod val="25000"/>
                </a:schemeClr>
              </a:solidFill>
              <a:latin typeface="ScolaScript_N" panose="00000400000000000000" pitchFamily="2" charset="0"/>
            </a:endParaRPr>
          </a:p>
        </p:txBody>
      </p:sp>
      <p:sp>
        <p:nvSpPr>
          <p:cNvPr id="12" name="TextBox 11">
            <a:extLst>
              <a:ext uri="{FF2B5EF4-FFF2-40B4-BE49-F238E27FC236}">
                <a16:creationId xmlns:a16="http://schemas.microsoft.com/office/drawing/2014/main" id="{122AC5C0-2802-4124-B03A-4B1DEEBE3402}"/>
              </a:ext>
            </a:extLst>
          </p:cNvPr>
          <p:cNvSpPr txBox="1"/>
          <p:nvPr/>
        </p:nvSpPr>
        <p:spPr>
          <a:xfrm>
            <a:off x="490985" y="2884231"/>
            <a:ext cx="5773993" cy="646331"/>
          </a:xfrm>
          <a:prstGeom prst="rect">
            <a:avLst/>
          </a:prstGeom>
          <a:noFill/>
        </p:spPr>
        <p:txBody>
          <a:bodyPr wrap="square">
            <a:spAutoFit/>
          </a:bodyPr>
          <a:lstStyle/>
          <a:p>
            <a:pPr algn="ctr"/>
            <a:r>
              <a:rPr lang="en-US" sz="3600" dirty="0">
                <a:solidFill>
                  <a:schemeClr val="bg1"/>
                </a:solidFill>
                <a:latin typeface="ScolaScript_N" panose="00000400000000000000" pitchFamily="2" charset="0"/>
                <a:cs typeface="Calibri"/>
              </a:rPr>
              <a:t>Comment </a:t>
            </a:r>
            <a:r>
              <a:rPr lang="en-US" sz="3600" dirty="0" err="1">
                <a:solidFill>
                  <a:schemeClr val="bg1"/>
                </a:solidFill>
                <a:latin typeface="ScolaScript_N" panose="00000400000000000000" pitchFamily="2" charset="0"/>
                <a:cs typeface="Calibri"/>
              </a:rPr>
              <a:t>tu</a:t>
            </a:r>
            <a:r>
              <a:rPr lang="en-US" sz="3600" dirty="0">
                <a:solidFill>
                  <a:schemeClr val="bg1"/>
                </a:solidFill>
                <a:latin typeface="ScolaScript_N" panose="00000400000000000000" pitchFamily="2" charset="0"/>
                <a:cs typeface="Calibri"/>
              </a:rPr>
              <a:t> </a:t>
            </a:r>
            <a:r>
              <a:rPr lang="en-US" sz="3600" dirty="0" err="1">
                <a:solidFill>
                  <a:schemeClr val="bg1"/>
                </a:solidFill>
                <a:latin typeface="ScolaScript_N" panose="00000400000000000000" pitchFamily="2" charset="0"/>
                <a:cs typeface="Calibri"/>
              </a:rPr>
              <a:t>t’appelles</a:t>
            </a:r>
            <a:r>
              <a:rPr lang="en-US" sz="3600" dirty="0">
                <a:solidFill>
                  <a:schemeClr val="bg1"/>
                </a:solidFill>
                <a:latin typeface="ScolaScript_N" panose="00000400000000000000" pitchFamily="2" charset="0"/>
                <a:cs typeface="Calibri"/>
              </a:rPr>
              <a:t> ?  </a:t>
            </a:r>
          </a:p>
        </p:txBody>
      </p:sp>
      <p:sp>
        <p:nvSpPr>
          <p:cNvPr id="13" name="TextBox 12">
            <a:extLst>
              <a:ext uri="{FF2B5EF4-FFF2-40B4-BE49-F238E27FC236}">
                <a16:creationId xmlns:a16="http://schemas.microsoft.com/office/drawing/2014/main" id="{8E74FD3D-5834-4288-9B7A-EF05E5BC5E49}"/>
              </a:ext>
            </a:extLst>
          </p:cNvPr>
          <p:cNvSpPr txBox="1"/>
          <p:nvPr/>
        </p:nvSpPr>
        <p:spPr>
          <a:xfrm>
            <a:off x="6307393" y="2884823"/>
            <a:ext cx="5351207" cy="646331"/>
          </a:xfrm>
          <a:prstGeom prst="rect">
            <a:avLst/>
          </a:prstGeom>
          <a:noFill/>
        </p:spPr>
        <p:txBody>
          <a:bodyPr wrap="square">
            <a:spAutoFit/>
          </a:bodyPr>
          <a:lstStyle/>
          <a:p>
            <a:pPr algn="ctr"/>
            <a:r>
              <a:rPr lang="en-US" sz="3600" dirty="0">
                <a:solidFill>
                  <a:schemeClr val="bg1"/>
                </a:solidFill>
                <a:latin typeface="ScolaScript_N" panose="00000400000000000000" pitchFamily="2" charset="0"/>
                <a:cs typeface="Calibri"/>
              </a:rPr>
              <a:t>Je m’appelle Lara.</a:t>
            </a:r>
          </a:p>
        </p:txBody>
      </p:sp>
      <p:sp>
        <p:nvSpPr>
          <p:cNvPr id="14" name="TextBox 13">
            <a:extLst>
              <a:ext uri="{FF2B5EF4-FFF2-40B4-BE49-F238E27FC236}">
                <a16:creationId xmlns:a16="http://schemas.microsoft.com/office/drawing/2014/main" id="{137BE730-BA10-4777-9653-6FD4803E949D}"/>
              </a:ext>
            </a:extLst>
          </p:cNvPr>
          <p:cNvSpPr txBox="1"/>
          <p:nvPr/>
        </p:nvSpPr>
        <p:spPr>
          <a:xfrm>
            <a:off x="490983" y="4252972"/>
            <a:ext cx="5773993" cy="646331"/>
          </a:xfrm>
          <a:prstGeom prst="rect">
            <a:avLst/>
          </a:prstGeom>
          <a:noFill/>
        </p:spPr>
        <p:txBody>
          <a:bodyPr wrap="square">
            <a:spAutoFit/>
          </a:bodyPr>
          <a:lstStyle/>
          <a:p>
            <a:pPr algn="ctr"/>
            <a:r>
              <a:rPr lang="en-US" sz="3600" dirty="0">
                <a:solidFill>
                  <a:schemeClr val="bg1"/>
                </a:solidFill>
                <a:latin typeface="ScolaScript_N" panose="00000400000000000000" pitchFamily="2" charset="0"/>
                <a:cs typeface="Calibri"/>
              </a:rPr>
              <a:t>Quel </a:t>
            </a:r>
            <a:r>
              <a:rPr lang="en-US" sz="3600" dirty="0" err="1">
                <a:solidFill>
                  <a:schemeClr val="bg1"/>
                </a:solidFill>
                <a:latin typeface="ScolaScript_N" panose="00000400000000000000" pitchFamily="2" charset="0"/>
                <a:cs typeface="Calibri"/>
              </a:rPr>
              <a:t>âge</a:t>
            </a:r>
            <a:r>
              <a:rPr lang="en-US" sz="3600" dirty="0">
                <a:solidFill>
                  <a:schemeClr val="bg1"/>
                </a:solidFill>
                <a:latin typeface="ScolaScript_N" panose="00000400000000000000" pitchFamily="2" charset="0"/>
                <a:cs typeface="Calibri"/>
              </a:rPr>
              <a:t> </a:t>
            </a:r>
            <a:r>
              <a:rPr lang="en-US" sz="3600" dirty="0" err="1">
                <a:solidFill>
                  <a:schemeClr val="bg1"/>
                </a:solidFill>
                <a:latin typeface="ScolaScript_N" panose="00000400000000000000" pitchFamily="2" charset="0"/>
                <a:cs typeface="Calibri"/>
              </a:rPr>
              <a:t>tu</a:t>
            </a:r>
            <a:r>
              <a:rPr lang="en-US" sz="3600" dirty="0">
                <a:solidFill>
                  <a:schemeClr val="bg1"/>
                </a:solidFill>
                <a:latin typeface="ScolaScript_N" panose="00000400000000000000" pitchFamily="2" charset="0"/>
                <a:cs typeface="Calibri"/>
              </a:rPr>
              <a:t> as ?</a:t>
            </a:r>
          </a:p>
        </p:txBody>
      </p:sp>
      <p:sp>
        <p:nvSpPr>
          <p:cNvPr id="15" name="TextBox 14">
            <a:extLst>
              <a:ext uri="{FF2B5EF4-FFF2-40B4-BE49-F238E27FC236}">
                <a16:creationId xmlns:a16="http://schemas.microsoft.com/office/drawing/2014/main" id="{DD64DB67-0414-4F76-BDDD-6A3222CC4079}"/>
              </a:ext>
            </a:extLst>
          </p:cNvPr>
          <p:cNvSpPr txBox="1"/>
          <p:nvPr/>
        </p:nvSpPr>
        <p:spPr>
          <a:xfrm>
            <a:off x="6307393" y="4252972"/>
            <a:ext cx="5351207" cy="646331"/>
          </a:xfrm>
          <a:prstGeom prst="rect">
            <a:avLst/>
          </a:prstGeom>
          <a:noFill/>
        </p:spPr>
        <p:txBody>
          <a:bodyPr wrap="square">
            <a:spAutoFit/>
          </a:bodyPr>
          <a:lstStyle/>
          <a:p>
            <a:pPr algn="ctr"/>
            <a:r>
              <a:rPr lang="en-US" sz="3600" dirty="0">
                <a:solidFill>
                  <a:schemeClr val="bg1"/>
                </a:solidFill>
                <a:latin typeface="ScolaScript_N" panose="00000400000000000000" pitchFamily="2" charset="0"/>
                <a:cs typeface="Calibri"/>
              </a:rPr>
              <a:t>J’ai 8 ans.  </a:t>
            </a:r>
          </a:p>
        </p:txBody>
      </p:sp>
    </p:spTree>
    <p:custDataLst>
      <p:tags r:id="rId1"/>
    </p:custDataLst>
    <p:extLst>
      <p:ext uri="{BB962C8B-B14F-4D97-AF65-F5344CB8AC3E}">
        <p14:creationId xmlns:p14="http://schemas.microsoft.com/office/powerpoint/2010/main" val="132388341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Graphic 14">
            <a:extLst>
              <a:ext uri="{FF2B5EF4-FFF2-40B4-BE49-F238E27FC236}">
                <a16:creationId xmlns:a16="http://schemas.microsoft.com/office/drawing/2014/main" id="{BE5378D9-F9B3-4858-BFE5-D44A18FF9E4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0" y="799381"/>
            <a:ext cx="12192000" cy="5864944"/>
          </a:xfrm>
          <a:prstGeom prst="rect">
            <a:avLst/>
          </a:prstGeom>
        </p:spPr>
      </p:pic>
      <p:pic>
        <p:nvPicPr>
          <p:cNvPr id="17" name="Graphic 16">
            <a:extLst>
              <a:ext uri="{FF2B5EF4-FFF2-40B4-BE49-F238E27FC236}">
                <a16:creationId xmlns:a16="http://schemas.microsoft.com/office/drawing/2014/main" id="{1B8E941E-4DE3-455F-897C-54D4B4A8A48D}"/>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0" y="1012878"/>
            <a:ext cx="12192000" cy="5593823"/>
          </a:xfrm>
          <a:prstGeom prst="rect">
            <a:avLst/>
          </a:prstGeom>
        </p:spPr>
      </p:pic>
      <p:pic>
        <p:nvPicPr>
          <p:cNvPr id="19" name="Graphic 18">
            <a:extLst>
              <a:ext uri="{FF2B5EF4-FFF2-40B4-BE49-F238E27FC236}">
                <a16:creationId xmlns:a16="http://schemas.microsoft.com/office/drawing/2014/main" id="{86B4652C-9A62-4238-90EC-6337089B2849}"/>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20777" y="1288972"/>
            <a:ext cx="11817223" cy="5004012"/>
          </a:xfrm>
          <a:prstGeom prst="rect">
            <a:avLst/>
          </a:prstGeom>
        </p:spPr>
      </p:pic>
      <p:sp>
        <p:nvSpPr>
          <p:cNvPr id="2" name="TextBox 1">
            <a:extLst>
              <a:ext uri="{FF2B5EF4-FFF2-40B4-BE49-F238E27FC236}">
                <a16:creationId xmlns:a16="http://schemas.microsoft.com/office/drawing/2014/main" id="{02CC0AC9-43AF-436D-831E-EE5F4174BF80}"/>
              </a:ext>
            </a:extLst>
          </p:cNvPr>
          <p:cNvSpPr txBox="1"/>
          <p:nvPr/>
        </p:nvSpPr>
        <p:spPr>
          <a:xfrm>
            <a:off x="533400" y="1462917"/>
            <a:ext cx="6654558" cy="55399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000" dirty="0" err="1">
                <a:solidFill>
                  <a:schemeClr val="accent3">
                    <a:lumMod val="75000"/>
                  </a:schemeClr>
                </a:solidFill>
                <a:latin typeface="ScolaScript_N" panose="00000400000000000000" pitchFamily="2" charset="0"/>
                <a:cs typeface="Calibri"/>
              </a:rPr>
              <a:t>Complète</a:t>
            </a:r>
            <a:r>
              <a:rPr lang="en-US" sz="3000" dirty="0">
                <a:solidFill>
                  <a:schemeClr val="accent3">
                    <a:lumMod val="75000"/>
                  </a:schemeClr>
                </a:solidFill>
                <a:latin typeface="ScolaScript_N" panose="00000400000000000000" pitchFamily="2" charset="0"/>
                <a:cs typeface="Calibri"/>
              </a:rPr>
              <a:t> les phrases. </a:t>
            </a:r>
            <a:endParaRPr lang="en-US" sz="3000" dirty="0">
              <a:solidFill>
                <a:schemeClr val="accent3">
                  <a:lumMod val="75000"/>
                </a:schemeClr>
              </a:solidFill>
              <a:latin typeface="ScolaScript_N" panose="00000400000000000000" pitchFamily="2" charset="0"/>
            </a:endParaRPr>
          </a:p>
        </p:txBody>
      </p:sp>
      <p:sp>
        <p:nvSpPr>
          <p:cNvPr id="3" name="TextBox 2">
            <a:extLst>
              <a:ext uri="{FF2B5EF4-FFF2-40B4-BE49-F238E27FC236}">
                <a16:creationId xmlns:a16="http://schemas.microsoft.com/office/drawing/2014/main" id="{85A0288F-2A7F-477B-87FB-723E8FDB5792}"/>
              </a:ext>
            </a:extLst>
          </p:cNvPr>
          <p:cNvSpPr txBox="1"/>
          <p:nvPr/>
        </p:nvSpPr>
        <p:spPr>
          <a:xfrm>
            <a:off x="533400" y="2504120"/>
            <a:ext cx="6434010"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000" dirty="0">
                <a:solidFill>
                  <a:schemeClr val="tx1">
                    <a:lumMod val="75000"/>
                    <a:lumOff val="25000"/>
                  </a:schemeClr>
                </a:solidFill>
                <a:latin typeface="ScolaScript_N" panose="00000400000000000000" pitchFamily="2" charset="0"/>
              </a:rPr>
              <a:t>……………………………</a:t>
            </a:r>
            <a:r>
              <a:rPr lang="en-US" sz="2800" dirty="0">
                <a:solidFill>
                  <a:schemeClr val="tx1">
                    <a:lumMod val="75000"/>
                    <a:lumOff val="25000"/>
                  </a:schemeClr>
                </a:solidFill>
                <a:latin typeface="ScolaScript_N" panose="00000400000000000000" pitchFamily="2" charset="0"/>
              </a:rPr>
              <a:t> </a:t>
            </a:r>
            <a:r>
              <a:rPr lang="en-US" sz="2800" dirty="0" err="1">
                <a:solidFill>
                  <a:schemeClr val="tx1">
                    <a:lumMod val="75000"/>
                    <a:lumOff val="25000"/>
                  </a:schemeClr>
                </a:solidFill>
                <a:latin typeface="ScolaScript_N" panose="00000400000000000000" pitchFamily="2" charset="0"/>
              </a:rPr>
              <a:t>tu</a:t>
            </a:r>
            <a:r>
              <a:rPr lang="en-US" sz="2800" dirty="0">
                <a:solidFill>
                  <a:schemeClr val="tx1">
                    <a:lumMod val="75000"/>
                    <a:lumOff val="25000"/>
                  </a:schemeClr>
                </a:solidFill>
                <a:latin typeface="ScolaScript_N" panose="00000400000000000000" pitchFamily="2" charset="0"/>
              </a:rPr>
              <a:t> </a:t>
            </a:r>
            <a:r>
              <a:rPr lang="en-US" sz="2800" dirty="0" err="1">
                <a:solidFill>
                  <a:schemeClr val="tx1">
                    <a:lumMod val="75000"/>
                    <a:lumOff val="25000"/>
                  </a:schemeClr>
                </a:solidFill>
                <a:latin typeface="ScolaScript_N" panose="00000400000000000000" pitchFamily="2" charset="0"/>
              </a:rPr>
              <a:t>t’appelles</a:t>
            </a:r>
            <a:r>
              <a:rPr lang="en-US" sz="2800" dirty="0">
                <a:solidFill>
                  <a:schemeClr val="tx1">
                    <a:lumMod val="75000"/>
                    <a:lumOff val="25000"/>
                  </a:schemeClr>
                </a:solidFill>
                <a:latin typeface="ScolaScript_N" panose="00000400000000000000" pitchFamily="2" charset="0"/>
              </a:rPr>
              <a:t> ?</a:t>
            </a:r>
          </a:p>
        </p:txBody>
      </p:sp>
      <p:sp>
        <p:nvSpPr>
          <p:cNvPr id="4" name="TextBox 3">
            <a:extLst>
              <a:ext uri="{FF2B5EF4-FFF2-40B4-BE49-F238E27FC236}">
                <a16:creationId xmlns:a16="http://schemas.microsoft.com/office/drawing/2014/main" id="{F2CB9D1F-E6F8-44DC-9D38-CB06D92C391B}"/>
              </a:ext>
            </a:extLst>
          </p:cNvPr>
          <p:cNvSpPr txBox="1"/>
          <p:nvPr/>
        </p:nvSpPr>
        <p:spPr>
          <a:xfrm>
            <a:off x="621534" y="3514547"/>
            <a:ext cx="3893387"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800" dirty="0">
                <a:solidFill>
                  <a:schemeClr val="tx1">
                    <a:lumMod val="75000"/>
                    <a:lumOff val="25000"/>
                  </a:schemeClr>
                </a:solidFill>
                <a:latin typeface="ScolaScript_N" panose="00000400000000000000" pitchFamily="2" charset="0"/>
              </a:rPr>
              <a:t>Tu </a:t>
            </a:r>
            <a:r>
              <a:rPr lang="en-US" sz="2800" dirty="0" err="1">
                <a:solidFill>
                  <a:schemeClr val="tx1">
                    <a:lumMod val="75000"/>
                    <a:lumOff val="25000"/>
                  </a:schemeClr>
                </a:solidFill>
                <a:latin typeface="ScolaScript_N" panose="00000400000000000000" pitchFamily="2" charset="0"/>
              </a:rPr>
              <a:t>habites</a:t>
            </a:r>
            <a:r>
              <a:rPr lang="en-US" sz="2800" dirty="0">
                <a:solidFill>
                  <a:schemeClr val="tx1">
                    <a:lumMod val="75000"/>
                    <a:lumOff val="25000"/>
                  </a:schemeClr>
                </a:solidFill>
                <a:latin typeface="ScolaScript_N" panose="00000400000000000000" pitchFamily="2" charset="0"/>
              </a:rPr>
              <a:t> </a:t>
            </a:r>
            <a:r>
              <a:rPr lang="en-US" sz="1000" dirty="0">
                <a:solidFill>
                  <a:schemeClr val="tx1">
                    <a:lumMod val="75000"/>
                    <a:lumOff val="25000"/>
                  </a:schemeClr>
                </a:solidFill>
                <a:latin typeface="ScolaScript_N" panose="00000400000000000000" pitchFamily="2" charset="0"/>
              </a:rPr>
              <a:t>…………………………….</a:t>
            </a:r>
            <a:r>
              <a:rPr lang="en-US" sz="2800" dirty="0">
                <a:solidFill>
                  <a:schemeClr val="tx1">
                    <a:lumMod val="75000"/>
                    <a:lumOff val="25000"/>
                  </a:schemeClr>
                </a:solidFill>
                <a:latin typeface="ScolaScript_N" panose="00000400000000000000" pitchFamily="2" charset="0"/>
              </a:rPr>
              <a:t> ?</a:t>
            </a:r>
            <a:endParaRPr lang="en-US" sz="1600" dirty="0">
              <a:solidFill>
                <a:schemeClr val="tx1">
                  <a:lumMod val="75000"/>
                  <a:lumOff val="25000"/>
                </a:schemeClr>
              </a:solidFill>
              <a:latin typeface="ScolaScript_N" panose="00000400000000000000" pitchFamily="2" charset="0"/>
            </a:endParaRPr>
          </a:p>
        </p:txBody>
      </p:sp>
      <p:sp>
        <p:nvSpPr>
          <p:cNvPr id="5" name="TextBox 4">
            <a:extLst>
              <a:ext uri="{FF2B5EF4-FFF2-40B4-BE49-F238E27FC236}">
                <a16:creationId xmlns:a16="http://schemas.microsoft.com/office/drawing/2014/main" id="{4C7A3D43-8841-4E33-AA3D-54AD373300EE}"/>
              </a:ext>
            </a:extLst>
          </p:cNvPr>
          <p:cNvSpPr txBox="1"/>
          <p:nvPr/>
        </p:nvSpPr>
        <p:spPr>
          <a:xfrm>
            <a:off x="621534" y="4524973"/>
            <a:ext cx="4639858"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800" dirty="0">
                <a:solidFill>
                  <a:schemeClr val="tx1">
                    <a:lumMod val="75000"/>
                    <a:lumOff val="25000"/>
                  </a:schemeClr>
                </a:solidFill>
                <a:latin typeface="ScolaScript_N" panose="00000400000000000000" pitchFamily="2" charset="0"/>
              </a:rPr>
              <a:t>Tu as </a:t>
            </a:r>
            <a:r>
              <a:rPr lang="en-US" sz="1000" dirty="0">
                <a:solidFill>
                  <a:schemeClr val="tx1">
                    <a:lumMod val="75000"/>
                    <a:lumOff val="25000"/>
                  </a:schemeClr>
                </a:solidFill>
                <a:latin typeface="ScolaScript_N" panose="00000400000000000000" pitchFamily="2" charset="0"/>
              </a:rPr>
              <a:t>……………………………</a:t>
            </a:r>
            <a:r>
              <a:rPr lang="en-US" sz="2800" dirty="0">
                <a:solidFill>
                  <a:schemeClr val="tx1">
                    <a:lumMod val="75000"/>
                    <a:lumOff val="25000"/>
                  </a:schemeClr>
                </a:solidFill>
                <a:latin typeface="ScolaScript_N" panose="00000400000000000000" pitchFamily="2" charset="0"/>
              </a:rPr>
              <a:t> </a:t>
            </a:r>
            <a:r>
              <a:rPr lang="en-US" sz="2800" dirty="0" err="1">
                <a:solidFill>
                  <a:schemeClr val="tx1">
                    <a:lumMod val="75000"/>
                    <a:lumOff val="25000"/>
                  </a:schemeClr>
                </a:solidFill>
                <a:latin typeface="ScolaScript_N" panose="00000400000000000000" pitchFamily="2" charset="0"/>
              </a:rPr>
              <a:t>âge</a:t>
            </a:r>
            <a:r>
              <a:rPr lang="en-US" sz="2800" dirty="0">
                <a:solidFill>
                  <a:schemeClr val="tx1">
                    <a:lumMod val="75000"/>
                    <a:lumOff val="25000"/>
                  </a:schemeClr>
                </a:solidFill>
                <a:latin typeface="ScolaScript_N" panose="00000400000000000000" pitchFamily="2" charset="0"/>
              </a:rPr>
              <a:t> ?</a:t>
            </a:r>
            <a:endParaRPr lang="en-US" sz="1600" dirty="0">
              <a:solidFill>
                <a:schemeClr val="tx1">
                  <a:lumMod val="75000"/>
                  <a:lumOff val="25000"/>
                </a:schemeClr>
              </a:solidFill>
              <a:latin typeface="ScolaScript_N" panose="00000400000000000000" pitchFamily="2" charset="0"/>
            </a:endParaRPr>
          </a:p>
        </p:txBody>
      </p:sp>
      <p:sp>
        <p:nvSpPr>
          <p:cNvPr id="6" name="TextBox 5">
            <a:extLst>
              <a:ext uri="{FF2B5EF4-FFF2-40B4-BE49-F238E27FC236}">
                <a16:creationId xmlns:a16="http://schemas.microsoft.com/office/drawing/2014/main" id="{B3DFF7D1-D4EA-4CCD-8A78-DD8E85463E0B}"/>
              </a:ext>
            </a:extLst>
          </p:cNvPr>
          <p:cNvSpPr txBox="1"/>
          <p:nvPr/>
        </p:nvSpPr>
        <p:spPr>
          <a:xfrm>
            <a:off x="621534" y="5535399"/>
            <a:ext cx="5967465"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800" dirty="0">
                <a:solidFill>
                  <a:schemeClr val="tx1">
                    <a:lumMod val="75000"/>
                    <a:lumOff val="25000"/>
                  </a:schemeClr>
                </a:solidFill>
                <a:latin typeface="ScolaScript_N" panose="00000400000000000000" pitchFamily="2" charset="0"/>
              </a:rPr>
              <a:t>Tu es </a:t>
            </a:r>
            <a:r>
              <a:rPr lang="en-US" sz="2800" dirty="0" err="1">
                <a:solidFill>
                  <a:schemeClr val="tx1">
                    <a:lumMod val="75000"/>
                    <a:lumOff val="25000"/>
                  </a:schemeClr>
                </a:solidFill>
                <a:latin typeface="ScolaScript_N" panose="00000400000000000000" pitchFamily="2" charset="0"/>
              </a:rPr>
              <a:t>en</a:t>
            </a:r>
            <a:r>
              <a:rPr lang="en-US" sz="2800" dirty="0">
                <a:solidFill>
                  <a:schemeClr val="tx1">
                    <a:lumMod val="75000"/>
                    <a:lumOff val="25000"/>
                  </a:schemeClr>
                </a:solidFill>
                <a:latin typeface="ScolaScript_N" panose="00000400000000000000" pitchFamily="2" charset="0"/>
              </a:rPr>
              <a:t> </a:t>
            </a:r>
            <a:r>
              <a:rPr lang="en-US" sz="1000" dirty="0">
                <a:solidFill>
                  <a:schemeClr val="tx1">
                    <a:lumMod val="75000"/>
                    <a:lumOff val="25000"/>
                  </a:schemeClr>
                </a:solidFill>
                <a:latin typeface="ScolaScript_N" panose="00000400000000000000" pitchFamily="2" charset="0"/>
              </a:rPr>
              <a:t>……………………………</a:t>
            </a:r>
            <a:r>
              <a:rPr lang="en-US" sz="2800" dirty="0">
                <a:solidFill>
                  <a:schemeClr val="tx1">
                    <a:lumMod val="75000"/>
                    <a:lumOff val="25000"/>
                  </a:schemeClr>
                </a:solidFill>
                <a:latin typeface="ScolaScript_N" panose="00000400000000000000" pitchFamily="2" charset="0"/>
              </a:rPr>
              <a:t> </a:t>
            </a:r>
            <a:r>
              <a:rPr lang="en-US" sz="2800" dirty="0" err="1">
                <a:solidFill>
                  <a:schemeClr val="tx1">
                    <a:lumMod val="75000"/>
                    <a:lumOff val="25000"/>
                  </a:schemeClr>
                </a:solidFill>
                <a:latin typeface="ScolaScript_N" panose="00000400000000000000" pitchFamily="2" charset="0"/>
              </a:rPr>
              <a:t>classe</a:t>
            </a:r>
            <a:r>
              <a:rPr lang="en-US" sz="2800" dirty="0">
                <a:solidFill>
                  <a:schemeClr val="tx1">
                    <a:lumMod val="75000"/>
                    <a:lumOff val="25000"/>
                  </a:schemeClr>
                </a:solidFill>
                <a:latin typeface="ScolaScript_N" panose="00000400000000000000" pitchFamily="2" charset="0"/>
              </a:rPr>
              <a:t> ?</a:t>
            </a:r>
            <a:endParaRPr lang="en-US" sz="1600" dirty="0">
              <a:solidFill>
                <a:schemeClr val="tx1">
                  <a:lumMod val="75000"/>
                  <a:lumOff val="25000"/>
                </a:schemeClr>
              </a:solidFill>
              <a:latin typeface="ScolaScript_N" panose="00000400000000000000" pitchFamily="2" charset="0"/>
            </a:endParaRPr>
          </a:p>
        </p:txBody>
      </p:sp>
      <p:sp>
        <p:nvSpPr>
          <p:cNvPr id="7" name="TextBox 6">
            <a:extLst>
              <a:ext uri="{FF2B5EF4-FFF2-40B4-BE49-F238E27FC236}">
                <a16:creationId xmlns:a16="http://schemas.microsoft.com/office/drawing/2014/main" id="{F55F12C2-33E5-4B9A-9C0E-F93D61ABD11D}"/>
              </a:ext>
            </a:extLst>
          </p:cNvPr>
          <p:cNvSpPr txBox="1"/>
          <p:nvPr/>
        </p:nvSpPr>
        <p:spPr>
          <a:xfrm>
            <a:off x="9810534" y="3086954"/>
            <a:ext cx="1013462"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800" dirty="0" err="1">
                <a:solidFill>
                  <a:schemeClr val="tx1">
                    <a:lumMod val="75000"/>
                    <a:lumOff val="25000"/>
                  </a:schemeClr>
                </a:solidFill>
                <a:latin typeface="ScolaScript_N" panose="00000400000000000000" pitchFamily="2" charset="0"/>
                <a:cs typeface="Calibri"/>
              </a:rPr>
              <a:t>où</a:t>
            </a:r>
            <a:endParaRPr lang="en-US" sz="1200" dirty="0">
              <a:solidFill>
                <a:schemeClr val="tx1">
                  <a:lumMod val="75000"/>
                  <a:lumOff val="25000"/>
                </a:schemeClr>
              </a:solidFill>
              <a:latin typeface="ScolaScript_N" panose="00000400000000000000" pitchFamily="2" charset="0"/>
            </a:endParaRPr>
          </a:p>
        </p:txBody>
      </p:sp>
      <p:sp>
        <p:nvSpPr>
          <p:cNvPr id="8" name="TextBox 7">
            <a:extLst>
              <a:ext uri="{FF2B5EF4-FFF2-40B4-BE49-F238E27FC236}">
                <a16:creationId xmlns:a16="http://schemas.microsoft.com/office/drawing/2014/main" id="{7EA7F962-9D28-49F8-8C77-1A75F57EB04E}"/>
              </a:ext>
            </a:extLst>
          </p:cNvPr>
          <p:cNvSpPr txBox="1"/>
          <p:nvPr/>
        </p:nvSpPr>
        <p:spPr>
          <a:xfrm>
            <a:off x="9566694" y="2016915"/>
            <a:ext cx="1573746"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800" dirty="0" err="1">
                <a:solidFill>
                  <a:schemeClr val="tx1">
                    <a:lumMod val="75000"/>
                    <a:lumOff val="25000"/>
                  </a:schemeClr>
                </a:solidFill>
                <a:latin typeface="ScolaScript_N" panose="00000400000000000000" pitchFamily="2" charset="0"/>
                <a:cs typeface="Calibri"/>
              </a:rPr>
              <a:t>quel</a:t>
            </a:r>
            <a:endParaRPr lang="en-US" sz="1200" dirty="0">
              <a:solidFill>
                <a:schemeClr val="tx1">
                  <a:lumMod val="75000"/>
                  <a:lumOff val="25000"/>
                </a:schemeClr>
              </a:solidFill>
              <a:latin typeface="ScolaScript_N" panose="00000400000000000000" pitchFamily="2" charset="0"/>
            </a:endParaRPr>
          </a:p>
        </p:txBody>
      </p:sp>
      <p:sp>
        <p:nvSpPr>
          <p:cNvPr id="9" name="TextBox 8">
            <a:extLst>
              <a:ext uri="{FF2B5EF4-FFF2-40B4-BE49-F238E27FC236}">
                <a16:creationId xmlns:a16="http://schemas.microsoft.com/office/drawing/2014/main" id="{23E4AE77-D00E-4DAF-8C1F-904D57765BD4}"/>
              </a:ext>
            </a:extLst>
          </p:cNvPr>
          <p:cNvSpPr txBox="1"/>
          <p:nvPr/>
        </p:nvSpPr>
        <p:spPr>
          <a:xfrm>
            <a:off x="9566694" y="4157143"/>
            <a:ext cx="1257302"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800" dirty="0">
                <a:solidFill>
                  <a:schemeClr val="tx1">
                    <a:lumMod val="75000"/>
                    <a:lumOff val="25000"/>
                  </a:schemeClr>
                </a:solidFill>
                <a:latin typeface="ScolaScript_N" panose="00000400000000000000" pitchFamily="2" charset="0"/>
                <a:cs typeface="Calibri"/>
              </a:rPr>
              <a:t>quelle</a:t>
            </a:r>
            <a:endParaRPr lang="en-US" dirty="0">
              <a:solidFill>
                <a:schemeClr val="tx1">
                  <a:lumMod val="75000"/>
                  <a:lumOff val="25000"/>
                </a:schemeClr>
              </a:solidFill>
              <a:latin typeface="ScolaScript_N" panose="00000400000000000000" pitchFamily="2" charset="0"/>
            </a:endParaRPr>
          </a:p>
        </p:txBody>
      </p:sp>
      <p:sp>
        <p:nvSpPr>
          <p:cNvPr id="10" name="TextBox 9">
            <a:extLst>
              <a:ext uri="{FF2B5EF4-FFF2-40B4-BE49-F238E27FC236}">
                <a16:creationId xmlns:a16="http://schemas.microsoft.com/office/drawing/2014/main" id="{4BEB5A9E-8B58-4E78-B613-8F2C96770B94}"/>
              </a:ext>
            </a:extLst>
          </p:cNvPr>
          <p:cNvSpPr txBox="1"/>
          <p:nvPr/>
        </p:nvSpPr>
        <p:spPr>
          <a:xfrm>
            <a:off x="9566694" y="5321901"/>
            <a:ext cx="1756626"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800" dirty="0">
                <a:solidFill>
                  <a:schemeClr val="tx1">
                    <a:lumMod val="75000"/>
                    <a:lumOff val="25000"/>
                  </a:schemeClr>
                </a:solidFill>
                <a:latin typeface="ScolaScript_N" panose="00000400000000000000" pitchFamily="2" charset="0"/>
                <a:cs typeface="Calibri"/>
              </a:rPr>
              <a:t>comment</a:t>
            </a:r>
            <a:endParaRPr lang="en-US" sz="1200" dirty="0">
              <a:solidFill>
                <a:schemeClr val="tx1">
                  <a:lumMod val="75000"/>
                  <a:lumOff val="25000"/>
                </a:schemeClr>
              </a:solidFill>
              <a:latin typeface="ScolaScript_N" panose="00000400000000000000" pitchFamily="2" charset="0"/>
            </a:endParaRPr>
          </a:p>
        </p:txBody>
      </p:sp>
      <p:sp>
        <p:nvSpPr>
          <p:cNvPr id="11" name="TextBox 10">
            <a:extLst>
              <a:ext uri="{FF2B5EF4-FFF2-40B4-BE49-F238E27FC236}">
                <a16:creationId xmlns:a16="http://schemas.microsoft.com/office/drawing/2014/main" id="{61B4D73C-6A77-46D3-808C-4A9AF4D826AE}"/>
              </a:ext>
            </a:extLst>
          </p:cNvPr>
          <p:cNvSpPr txBox="1"/>
          <p:nvPr/>
        </p:nvSpPr>
        <p:spPr>
          <a:xfrm>
            <a:off x="0" y="530791"/>
            <a:ext cx="12192000" cy="584775"/>
          </a:xfrm>
          <a:prstGeom prst="rect">
            <a:avLst/>
          </a:prstGeom>
          <a:solidFill>
            <a:srgbClr val="A1C4E3"/>
          </a:solidFill>
        </p:spPr>
        <p:txBody>
          <a:bodyPr wrap="square" lIns="91440" tIns="45720" rIns="91440" bIns="45720" rtlCol="0" anchor="t">
            <a:spAutoFit/>
          </a:bodyPr>
          <a:lstStyle/>
          <a:p>
            <a:pPr lvl="1"/>
            <a:r>
              <a:rPr lang="en-US" sz="3200" b="1" dirty="0" err="1">
                <a:solidFill>
                  <a:srgbClr val="002060"/>
                </a:solidFill>
                <a:latin typeface="ScolaScript_N" panose="00000400000000000000" pitchFamily="2" charset="0"/>
              </a:rPr>
              <a:t>Déplace</a:t>
            </a:r>
            <a:r>
              <a:rPr lang="en-US" sz="3200" b="1" dirty="0">
                <a:solidFill>
                  <a:srgbClr val="002060"/>
                </a:solidFill>
                <a:latin typeface="ScolaScript_N" panose="00000400000000000000" pitchFamily="2" charset="0"/>
              </a:rPr>
              <a:t> les </a:t>
            </a:r>
            <a:r>
              <a:rPr lang="en-US" sz="3200" b="1" dirty="0" err="1">
                <a:solidFill>
                  <a:srgbClr val="002060"/>
                </a:solidFill>
                <a:latin typeface="ScolaScript_N" panose="00000400000000000000" pitchFamily="2" charset="0"/>
              </a:rPr>
              <a:t>étiquettes</a:t>
            </a:r>
            <a:r>
              <a:rPr lang="en-US" sz="3200" b="1" dirty="0">
                <a:solidFill>
                  <a:srgbClr val="002060"/>
                </a:solidFill>
                <a:latin typeface="ScolaScript_N" panose="00000400000000000000" pitchFamily="2" charset="0"/>
              </a:rPr>
              <a:t> pour former des phrases </a:t>
            </a:r>
            <a:r>
              <a:rPr lang="en-US" sz="3200" b="1" dirty="0" err="1">
                <a:solidFill>
                  <a:srgbClr val="002060"/>
                </a:solidFill>
                <a:latin typeface="ScolaScript_N" panose="00000400000000000000" pitchFamily="2" charset="0"/>
              </a:rPr>
              <a:t>correctes</a:t>
            </a:r>
            <a:r>
              <a:rPr lang="en-US" sz="3200" b="1" dirty="0">
                <a:solidFill>
                  <a:srgbClr val="002060"/>
                </a:solidFill>
                <a:latin typeface="ScolaScript_N" panose="00000400000000000000" pitchFamily="2" charset="0"/>
              </a:rPr>
              <a:t>.</a:t>
            </a:r>
          </a:p>
        </p:txBody>
      </p:sp>
      <p:pic>
        <p:nvPicPr>
          <p:cNvPr id="13" name="Graphic 12">
            <a:extLst>
              <a:ext uri="{FF2B5EF4-FFF2-40B4-BE49-F238E27FC236}">
                <a16:creationId xmlns:a16="http://schemas.microsoft.com/office/drawing/2014/main" id="{6E147D48-463C-4233-8C08-FE58AD35F251}"/>
              </a:ext>
            </a:extLst>
          </p:cNvPr>
          <p:cNvPicPr>
            <a:picLocks noChangeAspect="1"/>
          </p:cNvPicPr>
          <p:nvPr/>
        </p:nvPicPr>
        <p:blipFill rotWithShape="1">
          <a:blip r:embed="rId10">
            <a:extLst>
              <a:ext uri="{96DAC541-7B7A-43D3-8B79-37D633B846F1}">
                <asvg:svgBlip xmlns:asvg="http://schemas.microsoft.com/office/drawing/2016/SVG/main" r:embed="rId11"/>
              </a:ext>
            </a:extLst>
          </a:blip>
          <a:srcRect l="1616" t="1" r="1386" b="4132"/>
          <a:stretch/>
        </p:blipFill>
        <p:spPr>
          <a:xfrm>
            <a:off x="0" y="6486659"/>
            <a:ext cx="12192000" cy="371341"/>
          </a:xfrm>
          <a:prstGeom prst="rect">
            <a:avLst/>
          </a:prstGeom>
        </p:spPr>
      </p:pic>
    </p:spTree>
    <p:custDataLst>
      <p:tags r:id="rId1"/>
    </p:custDataLst>
    <p:extLst>
      <p:ext uri="{BB962C8B-B14F-4D97-AF65-F5344CB8AC3E}">
        <p14:creationId xmlns:p14="http://schemas.microsoft.com/office/powerpoint/2010/main" val="37089276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6.25E-7 -3.7037E-7 L -0.7444 -0.41181 " pathEditMode="relative" rAng="0" ptsTypes="AA">
                                      <p:cBhvr>
                                        <p:cTn id="6" dur="2000" fill="hold"/>
                                        <p:tgtEl>
                                          <p:spTgt spid="10"/>
                                        </p:tgtEl>
                                        <p:attrNameLst>
                                          <p:attrName>ppt_x</p:attrName>
                                          <p:attrName>ppt_y</p:attrName>
                                        </p:attrNameLst>
                                      </p:cBhvr>
                                      <p:rCtr x="-37227" y="-20602"/>
                                    </p:animMotion>
                                  </p:childTnLst>
                                </p:cTn>
                              </p:par>
                            </p:childTnLst>
                          </p:cTn>
                        </p:par>
                        <p:par>
                          <p:cTn id="7" fill="hold">
                            <p:stCondLst>
                              <p:cond delay="2000"/>
                            </p:stCondLst>
                            <p:childTnLst>
                              <p:par>
                                <p:cTn id="8" presetID="3" presetClass="emph" presetSubtype="2" fill="hold" grpId="1" nodeType="afterEffect">
                                  <p:stCondLst>
                                    <p:cond delay="0"/>
                                  </p:stCondLst>
                                  <p:childTnLst>
                                    <p:animClr clrSpc="rgb" dir="cw">
                                      <p:cBhvr override="childStyle">
                                        <p:cTn id="9" dur="2000" fill="hold"/>
                                        <p:tgtEl>
                                          <p:spTgt spid="10"/>
                                        </p:tgtEl>
                                        <p:attrNameLst>
                                          <p:attrName>style.color</p:attrName>
                                        </p:attrNameLst>
                                      </p:cBhvr>
                                      <p:to>
                                        <a:srgbClr val="C00000"/>
                                      </p:to>
                                    </p:animClr>
                                  </p:childTnLst>
                                </p:cTn>
                              </p:par>
                            </p:childTnLst>
                          </p:cTn>
                        </p:par>
                      </p:childTnLst>
                    </p:cTn>
                  </p:par>
                  <p:par>
                    <p:cTn id="10" fill="hold">
                      <p:stCondLst>
                        <p:cond delay="indefinite"/>
                      </p:stCondLst>
                      <p:childTnLst>
                        <p:par>
                          <p:cTn id="11" fill="hold">
                            <p:stCondLst>
                              <p:cond delay="0"/>
                            </p:stCondLst>
                            <p:childTnLst>
                              <p:par>
                                <p:cTn id="12" presetID="42" presetClass="path" presetSubtype="0" accel="50000" decel="50000" fill="hold" grpId="0" nodeType="clickEffect">
                                  <p:stCondLst>
                                    <p:cond delay="0"/>
                                  </p:stCondLst>
                                  <p:childTnLst>
                                    <p:animMotion origin="layout" path="M -3.95833E-6 0.00463 L -0.58619 0.06181 " pathEditMode="relative" rAng="0" ptsTypes="AA">
                                      <p:cBhvr>
                                        <p:cTn id="13" dur="2000" fill="hold"/>
                                        <p:tgtEl>
                                          <p:spTgt spid="7"/>
                                        </p:tgtEl>
                                        <p:attrNameLst>
                                          <p:attrName>ppt_x</p:attrName>
                                          <p:attrName>ppt_y</p:attrName>
                                        </p:attrNameLst>
                                      </p:cBhvr>
                                      <p:rCtr x="-29310" y="2847"/>
                                    </p:animMotion>
                                  </p:childTnLst>
                                </p:cTn>
                              </p:par>
                            </p:childTnLst>
                          </p:cTn>
                        </p:par>
                        <p:par>
                          <p:cTn id="14" fill="hold">
                            <p:stCondLst>
                              <p:cond delay="2000"/>
                            </p:stCondLst>
                            <p:childTnLst>
                              <p:par>
                                <p:cTn id="15" presetID="3" presetClass="emph" presetSubtype="2" fill="hold" grpId="1" nodeType="afterEffect">
                                  <p:stCondLst>
                                    <p:cond delay="0"/>
                                  </p:stCondLst>
                                  <p:childTnLst>
                                    <p:animClr clrSpc="rgb" dir="cw">
                                      <p:cBhvr override="childStyle">
                                        <p:cTn id="16" dur="2000" fill="hold"/>
                                        <p:tgtEl>
                                          <p:spTgt spid="7"/>
                                        </p:tgtEl>
                                        <p:attrNameLst>
                                          <p:attrName>style.color</p:attrName>
                                        </p:attrNameLst>
                                      </p:cBhvr>
                                      <p:to>
                                        <a:srgbClr val="C00000"/>
                                      </p:to>
                                    </p:animClr>
                                  </p:childTnLst>
                                </p:cTn>
                              </p:par>
                            </p:childTnLst>
                          </p:cTn>
                        </p:par>
                      </p:childTnLst>
                    </p:cTn>
                  </p:par>
                  <p:par>
                    <p:cTn id="17" fill="hold">
                      <p:stCondLst>
                        <p:cond delay="indefinite"/>
                      </p:stCondLst>
                      <p:childTnLst>
                        <p:par>
                          <p:cTn id="18" fill="hold">
                            <p:stCondLst>
                              <p:cond delay="0"/>
                            </p:stCondLst>
                            <p:childTnLst>
                              <p:par>
                                <p:cTn id="19" presetID="42" presetClass="path" presetSubtype="0" accel="50000" decel="50000" fill="hold" grpId="0" nodeType="clickEffect">
                                  <p:stCondLst>
                                    <p:cond delay="0"/>
                                  </p:stCondLst>
                                  <p:childTnLst>
                                    <p:animMotion origin="layout" path="M 0.0026 -0.00232 L -0.61927 0.36759 " pathEditMode="relative" rAng="0" ptsTypes="AA">
                                      <p:cBhvr>
                                        <p:cTn id="20" dur="2000" fill="hold"/>
                                        <p:tgtEl>
                                          <p:spTgt spid="8"/>
                                        </p:tgtEl>
                                        <p:attrNameLst>
                                          <p:attrName>ppt_x</p:attrName>
                                          <p:attrName>ppt_y</p:attrName>
                                        </p:attrNameLst>
                                      </p:cBhvr>
                                      <p:rCtr x="-31094" y="18495"/>
                                    </p:animMotion>
                                  </p:childTnLst>
                                </p:cTn>
                              </p:par>
                            </p:childTnLst>
                          </p:cTn>
                        </p:par>
                        <p:par>
                          <p:cTn id="21" fill="hold">
                            <p:stCondLst>
                              <p:cond delay="2000"/>
                            </p:stCondLst>
                            <p:childTnLst>
                              <p:par>
                                <p:cTn id="22" presetID="3" presetClass="emph" presetSubtype="2" fill="hold" grpId="1" nodeType="afterEffect">
                                  <p:stCondLst>
                                    <p:cond delay="0"/>
                                  </p:stCondLst>
                                  <p:childTnLst>
                                    <p:animClr clrSpc="rgb" dir="cw">
                                      <p:cBhvr override="childStyle">
                                        <p:cTn id="23" dur="2000" fill="hold"/>
                                        <p:tgtEl>
                                          <p:spTgt spid="8"/>
                                        </p:tgtEl>
                                        <p:attrNameLst>
                                          <p:attrName>style.color</p:attrName>
                                        </p:attrNameLst>
                                      </p:cBhvr>
                                      <p:to>
                                        <a:srgbClr val="C00000"/>
                                      </p:to>
                                    </p:animClr>
                                  </p:childTnLst>
                                </p:cTn>
                              </p:par>
                            </p:childTnLst>
                          </p:cTn>
                        </p:par>
                      </p:childTnLst>
                    </p:cTn>
                  </p:par>
                  <p:par>
                    <p:cTn id="24" fill="hold">
                      <p:stCondLst>
                        <p:cond delay="indefinite"/>
                      </p:stCondLst>
                      <p:childTnLst>
                        <p:par>
                          <p:cTn id="25" fill="hold">
                            <p:stCondLst>
                              <p:cond delay="0"/>
                            </p:stCondLst>
                            <p:childTnLst>
                              <p:par>
                                <p:cTn id="26" presetID="42" presetClass="path" presetSubtype="0" accel="50000" decel="50000" fill="hold" grpId="0" nodeType="clickEffect">
                                  <p:stCondLst>
                                    <p:cond delay="0"/>
                                  </p:stCondLst>
                                  <p:childTnLst>
                                    <p:animMotion origin="layout" path="M 2.08333E-6 0.01852 L -0.59427 0.20278 " pathEditMode="relative" rAng="0" ptsTypes="AA">
                                      <p:cBhvr>
                                        <p:cTn id="27" dur="2000" fill="hold"/>
                                        <p:tgtEl>
                                          <p:spTgt spid="9"/>
                                        </p:tgtEl>
                                        <p:attrNameLst>
                                          <p:attrName>ppt_x</p:attrName>
                                          <p:attrName>ppt_y</p:attrName>
                                        </p:attrNameLst>
                                      </p:cBhvr>
                                      <p:rCtr x="-29714" y="9213"/>
                                    </p:animMotion>
                                  </p:childTnLst>
                                </p:cTn>
                              </p:par>
                            </p:childTnLst>
                          </p:cTn>
                        </p:par>
                        <p:par>
                          <p:cTn id="28" fill="hold">
                            <p:stCondLst>
                              <p:cond delay="2000"/>
                            </p:stCondLst>
                            <p:childTnLst>
                              <p:par>
                                <p:cTn id="29" presetID="3" presetClass="emph" presetSubtype="2" fill="hold" grpId="1" nodeType="afterEffect">
                                  <p:stCondLst>
                                    <p:cond delay="0"/>
                                  </p:stCondLst>
                                  <p:childTnLst>
                                    <p:animClr clrSpc="rgb" dir="cw">
                                      <p:cBhvr override="childStyle">
                                        <p:cTn id="30" dur="2000" fill="hold"/>
                                        <p:tgtEl>
                                          <p:spTgt spid="9"/>
                                        </p:tgtEl>
                                        <p:attrNameLst>
                                          <p:attrName>style.color</p:attrName>
                                        </p:attrNameLst>
                                      </p:cBhvr>
                                      <p:to>
                                        <a:srgbClr val="C00000"/>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8" grpId="0"/>
      <p:bldP spid="8" grpId="1"/>
      <p:bldP spid="9" grpId="0"/>
      <p:bldP spid="9" grpId="1"/>
      <p:bldP spid="10" grpId="0"/>
      <p:bldP spid="10"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88"/>
        <p:cNvGrpSpPr/>
        <p:nvPr/>
      </p:nvGrpSpPr>
      <p:grpSpPr>
        <a:xfrm>
          <a:off x="0" y="0"/>
          <a:ext cx="0" cy="0"/>
          <a:chOff x="0" y="0"/>
          <a:chExt cx="0" cy="0"/>
        </a:xfrm>
      </p:grpSpPr>
      <p:sp>
        <p:nvSpPr>
          <p:cNvPr id="4" name="TextBox 3">
            <a:extLst>
              <a:ext uri="{FF2B5EF4-FFF2-40B4-BE49-F238E27FC236}">
                <a16:creationId xmlns:a16="http://schemas.microsoft.com/office/drawing/2014/main" id="{8FB70E3F-303C-47A3-A170-FA13FC684F42}"/>
              </a:ext>
            </a:extLst>
          </p:cNvPr>
          <p:cNvSpPr txBox="1"/>
          <p:nvPr/>
        </p:nvSpPr>
        <p:spPr>
          <a:xfrm>
            <a:off x="0" y="538919"/>
            <a:ext cx="12192000" cy="584775"/>
          </a:xfrm>
          <a:prstGeom prst="rect">
            <a:avLst/>
          </a:prstGeom>
          <a:solidFill>
            <a:srgbClr val="A1C4E3"/>
          </a:solidFill>
        </p:spPr>
        <p:txBody>
          <a:bodyPr wrap="square" lIns="91440" tIns="45720" rIns="91440" bIns="45720" rtlCol="0" anchor="t">
            <a:spAutoFit/>
          </a:bodyPr>
          <a:lstStyle>
            <a:defPPr marR="0" lvl="0" algn="l" rtl="0">
              <a:lnSpc>
                <a:spcPct val="100000"/>
              </a:lnSpc>
              <a:spcBef>
                <a:spcPts val="0"/>
              </a:spcBef>
              <a:spcAft>
                <a:spcPts val="0"/>
              </a:spcAft>
              <a:defRPr/>
            </a:defPPr>
            <a:lvl2pPr marL="457200" indent="0" defTabSz="914400" eaLnBrk="1" fontAlgn="auto" latinLnBrk="0" hangingPunct="1">
              <a:buSzTx/>
              <a:buNone/>
              <a:tabLst/>
              <a:defRPr kumimoji="0" sz="3200" b="1" kern="0" spc="0" normalizeH="0" baseline="0">
                <a:ln>
                  <a:noFill/>
                </a:ln>
                <a:solidFill>
                  <a:srgbClr val="002060"/>
                </a:solidFill>
                <a:effectLst/>
                <a:uLnTx/>
                <a:uFillTx/>
                <a:latin typeface="ScolaScript_N" panose="00000400000000000000" pitchFamily="2" charset="0"/>
                <a:ea typeface="+mn-ea"/>
              </a:defRPr>
            </a:lvl2pPr>
          </a:lstStyle>
          <a:p>
            <a:pPr lvl="1"/>
            <a:r>
              <a:rPr lang="fr-FR" dirty="0"/>
              <a:t>Tu apprendras à te présenter et à parler de tes loisirs.</a:t>
            </a:r>
          </a:p>
        </p:txBody>
      </p:sp>
      <p:pic>
        <p:nvPicPr>
          <p:cNvPr id="7" name="Graphic 6">
            <a:extLst>
              <a:ext uri="{FF2B5EF4-FFF2-40B4-BE49-F238E27FC236}">
                <a16:creationId xmlns:a16="http://schemas.microsoft.com/office/drawing/2014/main" id="{4E8AF3BA-3103-4E7C-B4E1-B5B4D28FF53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0" y="1123694"/>
            <a:ext cx="12192000" cy="5734306"/>
          </a:xfrm>
          <a:prstGeom prst="rect">
            <a:avLst/>
          </a:prstGeom>
        </p:spPr>
      </p:pic>
      <p:pic>
        <p:nvPicPr>
          <p:cNvPr id="9" name="Graphic 8">
            <a:extLst>
              <a:ext uri="{FF2B5EF4-FFF2-40B4-BE49-F238E27FC236}">
                <a16:creationId xmlns:a16="http://schemas.microsoft.com/office/drawing/2014/main" id="{98C63D20-98CA-4C48-BDA0-14396733A27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939531" y="1350299"/>
            <a:ext cx="2811099" cy="955577"/>
          </a:xfrm>
          <a:prstGeom prst="rect">
            <a:avLst/>
          </a:prstGeom>
        </p:spPr>
      </p:pic>
      <p:pic>
        <p:nvPicPr>
          <p:cNvPr id="11" name="Graphic 10">
            <a:extLst>
              <a:ext uri="{FF2B5EF4-FFF2-40B4-BE49-F238E27FC236}">
                <a16:creationId xmlns:a16="http://schemas.microsoft.com/office/drawing/2014/main" id="{8B0A5BC4-295E-4999-A194-B8040366F8AC}"/>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33400" y="1529144"/>
            <a:ext cx="1377582" cy="591713"/>
          </a:xfrm>
          <a:prstGeom prst="rect">
            <a:avLst/>
          </a:prstGeom>
        </p:spPr>
      </p:pic>
      <p:pic>
        <p:nvPicPr>
          <p:cNvPr id="13" name="Graphic 12">
            <a:extLst>
              <a:ext uri="{FF2B5EF4-FFF2-40B4-BE49-F238E27FC236}">
                <a16:creationId xmlns:a16="http://schemas.microsoft.com/office/drawing/2014/main" id="{BCFD2827-E7A9-4050-9E45-609D03179FA8}"/>
              </a:ext>
            </a:extLst>
          </p:cNvPr>
          <p:cNvPicPr>
            <a:picLocks noChangeAspect="1"/>
          </p:cNvPicPr>
          <p:nvPr/>
        </p:nvPicPr>
        <p:blipFill rotWithShape="1">
          <a:blip r:embed="rId10">
            <a:extLst>
              <a:ext uri="{96DAC541-7B7A-43D3-8B79-37D633B846F1}">
                <asvg:svgBlip xmlns:asvg="http://schemas.microsoft.com/office/drawing/2016/SVG/main" r:embed="rId11"/>
              </a:ext>
            </a:extLst>
          </a:blip>
          <a:srcRect l="2737" r="2973" b="17372"/>
          <a:stretch/>
        </p:blipFill>
        <p:spPr>
          <a:xfrm>
            <a:off x="0" y="4194451"/>
            <a:ext cx="12192000" cy="2684018"/>
          </a:xfrm>
          <a:prstGeom prst="rect">
            <a:avLst/>
          </a:prstGeom>
        </p:spPr>
      </p:pic>
      <p:pic>
        <p:nvPicPr>
          <p:cNvPr id="21" name="Graphic 20">
            <a:extLst>
              <a:ext uri="{FF2B5EF4-FFF2-40B4-BE49-F238E27FC236}">
                <a16:creationId xmlns:a16="http://schemas.microsoft.com/office/drawing/2014/main" id="{1AEFBAD3-5A55-4107-8EBA-E5C85C9D9F88}"/>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3559448" y="2120857"/>
            <a:ext cx="4938713" cy="4015529"/>
          </a:xfrm>
          <a:prstGeom prst="rect">
            <a:avLst/>
          </a:prstGeom>
          <a:effectLst>
            <a:outerShdw blurRad="76200" dir="13500000" sy="23000" kx="1200000" algn="br" rotWithShape="0">
              <a:prstClr val="black">
                <a:alpha val="20000"/>
              </a:prstClr>
            </a:outerShdw>
          </a:effectLst>
        </p:spPr>
      </p:pic>
      <p:pic>
        <p:nvPicPr>
          <p:cNvPr id="10" name="Picture 9" descr="C:\Users\Buscube HP\AppData\Local\Microsoft\Windows\INetCache\Content.Word\Word Template-08.jpg"/>
          <p:cNvPicPr/>
          <p:nvPr/>
        </p:nvPicPr>
        <p:blipFill rotWithShape="1">
          <a:blip r:embed="rId14" cstate="print">
            <a:extLst>
              <a:ext uri="{28A0092B-C50C-407E-A947-70E740481C1C}">
                <a14:useLocalDpi xmlns:a14="http://schemas.microsoft.com/office/drawing/2010/main" val="0"/>
              </a:ext>
            </a:extLst>
          </a:blip>
          <a:srcRect r="88563"/>
          <a:stretch/>
        </p:blipFill>
        <p:spPr bwMode="auto">
          <a:xfrm>
            <a:off x="11162446" y="6271756"/>
            <a:ext cx="781050" cy="487680"/>
          </a:xfrm>
          <a:prstGeom prst="rect">
            <a:avLst/>
          </a:prstGeom>
          <a:noFill/>
          <a:ln>
            <a:noFill/>
          </a:ln>
          <a:extLst>
            <a:ext uri="{53640926-AAD7-44D8-BBD7-CCE9431645EC}">
              <a14:shadowObscured xmlns:a14="http://schemas.microsoft.com/office/drawing/2010/main"/>
            </a:ext>
          </a:extLst>
        </p:spPr>
      </p:pic>
    </p:spTree>
    <p:custDataLst>
      <p:tags r:id="rId1"/>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4" name="Graphic 13">
            <a:extLst>
              <a:ext uri="{FF2B5EF4-FFF2-40B4-BE49-F238E27FC236}">
                <a16:creationId xmlns:a16="http://schemas.microsoft.com/office/drawing/2014/main" id="{B5048290-4EE1-4580-A5CB-60AEEE609B38}"/>
              </a:ext>
            </a:extLst>
          </p:cNvPr>
          <p:cNvPicPr>
            <a:picLocks noChangeAspect="1"/>
          </p:cNvPicPr>
          <p:nvPr/>
        </p:nvPicPr>
        <p:blipFill>
          <a:blip r:embed="rId4">
            <a:alphaModFix amt="8000"/>
            <a:extLst>
              <a:ext uri="{96DAC541-7B7A-43D3-8B79-37D633B846F1}">
                <asvg:svgBlip xmlns:asvg="http://schemas.microsoft.com/office/drawing/2016/SVG/main" r:embed="rId5"/>
              </a:ext>
            </a:extLst>
          </a:blip>
          <a:stretch>
            <a:fillRect/>
          </a:stretch>
        </p:blipFill>
        <p:spPr>
          <a:xfrm>
            <a:off x="-647996" y="530791"/>
            <a:ext cx="7382351" cy="7066603"/>
          </a:xfrm>
          <a:prstGeom prst="rect">
            <a:avLst/>
          </a:prstGeom>
        </p:spPr>
      </p:pic>
      <p:pic>
        <p:nvPicPr>
          <p:cNvPr id="10" name="Graphic 9">
            <a:extLst>
              <a:ext uri="{FF2B5EF4-FFF2-40B4-BE49-F238E27FC236}">
                <a16:creationId xmlns:a16="http://schemas.microsoft.com/office/drawing/2014/main" id="{562ABD4B-AEFB-416A-A92D-988DE350E8F7}"/>
              </a:ext>
            </a:extLst>
          </p:cNvPr>
          <p:cNvPicPr>
            <a:picLocks noChangeAspect="1"/>
          </p:cNvPicPr>
          <p:nvPr/>
        </p:nvPicPr>
        <p:blipFill rotWithShape="1">
          <a:blip r:embed="rId6">
            <a:extLst>
              <a:ext uri="{96DAC541-7B7A-43D3-8B79-37D633B846F1}">
                <asvg:svgBlip xmlns:asvg="http://schemas.microsoft.com/office/drawing/2016/SVG/main" r:embed="rId7"/>
              </a:ext>
            </a:extLst>
          </a:blip>
          <a:srcRect l="2821" r="55364" b="8638"/>
          <a:stretch/>
        </p:blipFill>
        <p:spPr>
          <a:xfrm>
            <a:off x="6734355" y="548318"/>
            <a:ext cx="5457646" cy="6265607"/>
          </a:xfrm>
          <a:prstGeom prst="rect">
            <a:avLst/>
          </a:prstGeom>
        </p:spPr>
      </p:pic>
      <p:sp>
        <p:nvSpPr>
          <p:cNvPr id="3" name="TextBox 2">
            <a:extLst>
              <a:ext uri="{FF2B5EF4-FFF2-40B4-BE49-F238E27FC236}">
                <a16:creationId xmlns:a16="http://schemas.microsoft.com/office/drawing/2014/main" id="{85A0288F-2A7F-477B-87FB-723E8FDB5792}"/>
              </a:ext>
            </a:extLst>
          </p:cNvPr>
          <p:cNvSpPr txBox="1"/>
          <p:nvPr/>
        </p:nvSpPr>
        <p:spPr>
          <a:xfrm>
            <a:off x="586295" y="1874203"/>
            <a:ext cx="4123425"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dirty="0">
                <a:solidFill>
                  <a:schemeClr val="tx1">
                    <a:lumMod val="65000"/>
                    <a:lumOff val="35000"/>
                  </a:schemeClr>
                </a:solidFill>
              </a:rPr>
              <a:t>Comment </a:t>
            </a:r>
            <a:r>
              <a:rPr lang="en-US" sz="2400" dirty="0" err="1">
                <a:solidFill>
                  <a:schemeClr val="tx1">
                    <a:lumMod val="65000"/>
                    <a:lumOff val="35000"/>
                  </a:schemeClr>
                </a:solidFill>
              </a:rPr>
              <a:t>tu</a:t>
            </a:r>
            <a:r>
              <a:rPr lang="en-US" sz="2400" dirty="0">
                <a:solidFill>
                  <a:schemeClr val="tx1">
                    <a:lumMod val="65000"/>
                    <a:lumOff val="35000"/>
                  </a:schemeClr>
                </a:solidFill>
              </a:rPr>
              <a:t> </a:t>
            </a:r>
            <a:r>
              <a:rPr lang="en-US" sz="2400" dirty="0" err="1">
                <a:solidFill>
                  <a:schemeClr val="tx1">
                    <a:lumMod val="65000"/>
                    <a:lumOff val="35000"/>
                  </a:schemeClr>
                </a:solidFill>
              </a:rPr>
              <a:t>t’appelles</a:t>
            </a:r>
            <a:r>
              <a:rPr lang="en-US" sz="2400" dirty="0">
                <a:solidFill>
                  <a:schemeClr val="tx1">
                    <a:lumMod val="65000"/>
                    <a:lumOff val="35000"/>
                  </a:schemeClr>
                </a:solidFill>
              </a:rPr>
              <a:t> ?</a:t>
            </a:r>
            <a:endParaRPr lang="en-US" dirty="0">
              <a:solidFill>
                <a:schemeClr val="tx1">
                  <a:lumMod val="65000"/>
                  <a:lumOff val="35000"/>
                </a:schemeClr>
              </a:solidFill>
            </a:endParaRPr>
          </a:p>
        </p:txBody>
      </p:sp>
      <p:sp>
        <p:nvSpPr>
          <p:cNvPr id="4" name="TextBox 3">
            <a:extLst>
              <a:ext uri="{FF2B5EF4-FFF2-40B4-BE49-F238E27FC236}">
                <a16:creationId xmlns:a16="http://schemas.microsoft.com/office/drawing/2014/main" id="{F2CB9D1F-E6F8-44DC-9D38-CB06D92C391B}"/>
              </a:ext>
            </a:extLst>
          </p:cNvPr>
          <p:cNvSpPr txBox="1"/>
          <p:nvPr/>
        </p:nvSpPr>
        <p:spPr>
          <a:xfrm>
            <a:off x="586295" y="2823109"/>
            <a:ext cx="2743200" cy="45720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a:solidFill>
                  <a:schemeClr val="tx1">
                    <a:lumMod val="65000"/>
                    <a:lumOff val="35000"/>
                  </a:schemeClr>
                </a:solidFill>
              </a:rPr>
              <a:t>Tu </a:t>
            </a:r>
            <a:r>
              <a:rPr lang="en-US" sz="2400" err="1">
                <a:solidFill>
                  <a:schemeClr val="tx1">
                    <a:lumMod val="65000"/>
                    <a:lumOff val="35000"/>
                  </a:schemeClr>
                </a:solidFill>
              </a:rPr>
              <a:t>habites</a:t>
            </a:r>
            <a:r>
              <a:rPr lang="en-US" sz="2400">
                <a:solidFill>
                  <a:schemeClr val="tx1">
                    <a:lumMod val="65000"/>
                    <a:lumOff val="35000"/>
                  </a:schemeClr>
                </a:solidFill>
              </a:rPr>
              <a:t> </a:t>
            </a:r>
            <a:r>
              <a:rPr lang="en-US" sz="2400" err="1">
                <a:solidFill>
                  <a:schemeClr val="tx1">
                    <a:lumMod val="65000"/>
                    <a:lumOff val="35000"/>
                  </a:schemeClr>
                </a:solidFill>
              </a:rPr>
              <a:t>où</a:t>
            </a:r>
            <a:r>
              <a:rPr lang="en-US" sz="2400">
                <a:solidFill>
                  <a:schemeClr val="tx1">
                    <a:lumMod val="65000"/>
                    <a:lumOff val="35000"/>
                  </a:schemeClr>
                </a:solidFill>
              </a:rPr>
              <a:t> ?</a:t>
            </a:r>
            <a:endParaRPr lang="en-US">
              <a:solidFill>
                <a:schemeClr val="tx1">
                  <a:lumMod val="65000"/>
                  <a:lumOff val="35000"/>
                </a:schemeClr>
              </a:solidFill>
            </a:endParaRPr>
          </a:p>
        </p:txBody>
      </p:sp>
      <p:sp>
        <p:nvSpPr>
          <p:cNvPr id="5" name="TextBox 4">
            <a:extLst>
              <a:ext uri="{FF2B5EF4-FFF2-40B4-BE49-F238E27FC236}">
                <a16:creationId xmlns:a16="http://schemas.microsoft.com/office/drawing/2014/main" id="{4C7A3D43-8841-4E33-AA3D-54AD373300EE}"/>
              </a:ext>
            </a:extLst>
          </p:cNvPr>
          <p:cNvSpPr txBox="1"/>
          <p:nvPr/>
        </p:nvSpPr>
        <p:spPr>
          <a:xfrm>
            <a:off x="586295" y="3829524"/>
            <a:ext cx="2743200" cy="45720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dirty="0">
                <a:solidFill>
                  <a:schemeClr val="tx1">
                    <a:lumMod val="65000"/>
                    <a:lumOff val="35000"/>
                  </a:schemeClr>
                </a:solidFill>
              </a:rPr>
              <a:t>Tu as </a:t>
            </a:r>
            <a:r>
              <a:rPr lang="en-US" sz="2400" dirty="0" err="1">
                <a:solidFill>
                  <a:schemeClr val="tx1">
                    <a:lumMod val="65000"/>
                    <a:lumOff val="35000"/>
                  </a:schemeClr>
                </a:solidFill>
              </a:rPr>
              <a:t>quel</a:t>
            </a:r>
            <a:r>
              <a:rPr lang="en-US" sz="2400" dirty="0">
                <a:solidFill>
                  <a:schemeClr val="tx1">
                    <a:lumMod val="65000"/>
                    <a:lumOff val="35000"/>
                  </a:schemeClr>
                </a:solidFill>
              </a:rPr>
              <a:t> </a:t>
            </a:r>
            <a:r>
              <a:rPr lang="en-US" sz="2400" dirty="0" err="1">
                <a:solidFill>
                  <a:schemeClr val="tx1">
                    <a:lumMod val="65000"/>
                    <a:lumOff val="35000"/>
                  </a:schemeClr>
                </a:solidFill>
              </a:rPr>
              <a:t>âge</a:t>
            </a:r>
            <a:r>
              <a:rPr lang="en-US" sz="2400" dirty="0">
                <a:solidFill>
                  <a:schemeClr val="tx1">
                    <a:lumMod val="65000"/>
                    <a:lumOff val="35000"/>
                  </a:schemeClr>
                </a:solidFill>
              </a:rPr>
              <a:t> ?</a:t>
            </a:r>
            <a:endParaRPr lang="en-US" dirty="0">
              <a:solidFill>
                <a:schemeClr val="tx1">
                  <a:lumMod val="65000"/>
                  <a:lumOff val="35000"/>
                </a:schemeClr>
              </a:solidFill>
            </a:endParaRPr>
          </a:p>
        </p:txBody>
      </p:sp>
      <p:sp>
        <p:nvSpPr>
          <p:cNvPr id="6" name="TextBox 5">
            <a:extLst>
              <a:ext uri="{FF2B5EF4-FFF2-40B4-BE49-F238E27FC236}">
                <a16:creationId xmlns:a16="http://schemas.microsoft.com/office/drawing/2014/main" id="{B3DFF7D1-D4EA-4CCD-8A78-DD8E85463E0B}"/>
              </a:ext>
            </a:extLst>
          </p:cNvPr>
          <p:cNvSpPr txBox="1"/>
          <p:nvPr/>
        </p:nvSpPr>
        <p:spPr>
          <a:xfrm>
            <a:off x="586295" y="4735298"/>
            <a:ext cx="3663350"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a:solidFill>
                  <a:schemeClr val="tx1">
                    <a:lumMod val="65000"/>
                    <a:lumOff val="35000"/>
                  </a:schemeClr>
                </a:solidFill>
              </a:rPr>
              <a:t>Tu es </a:t>
            </a:r>
            <a:r>
              <a:rPr lang="en-US" sz="2400" err="1">
                <a:solidFill>
                  <a:schemeClr val="tx1">
                    <a:lumMod val="65000"/>
                    <a:lumOff val="35000"/>
                  </a:schemeClr>
                </a:solidFill>
              </a:rPr>
              <a:t>en</a:t>
            </a:r>
            <a:r>
              <a:rPr lang="en-US" sz="2400">
                <a:solidFill>
                  <a:schemeClr val="tx1">
                    <a:lumMod val="65000"/>
                    <a:lumOff val="35000"/>
                  </a:schemeClr>
                </a:solidFill>
              </a:rPr>
              <a:t> quelle </a:t>
            </a:r>
            <a:r>
              <a:rPr lang="en-US" sz="2400" err="1">
                <a:solidFill>
                  <a:schemeClr val="tx1">
                    <a:lumMod val="65000"/>
                    <a:lumOff val="35000"/>
                  </a:schemeClr>
                </a:solidFill>
              </a:rPr>
              <a:t>classe</a:t>
            </a:r>
            <a:r>
              <a:rPr lang="en-US" sz="2400">
                <a:solidFill>
                  <a:schemeClr val="tx1">
                    <a:lumMod val="65000"/>
                    <a:lumOff val="35000"/>
                  </a:schemeClr>
                </a:solidFill>
              </a:rPr>
              <a:t> ?</a:t>
            </a:r>
            <a:endParaRPr lang="en-US">
              <a:solidFill>
                <a:schemeClr val="tx1">
                  <a:lumMod val="65000"/>
                  <a:lumOff val="35000"/>
                </a:schemeClr>
              </a:solidFill>
            </a:endParaRPr>
          </a:p>
        </p:txBody>
      </p:sp>
      <p:pic>
        <p:nvPicPr>
          <p:cNvPr id="9" name="Graphic 8">
            <a:extLst>
              <a:ext uri="{FF2B5EF4-FFF2-40B4-BE49-F238E27FC236}">
                <a16:creationId xmlns:a16="http://schemas.microsoft.com/office/drawing/2014/main" id="{3B348C56-7EDF-441B-9378-B72FDD307AC5}"/>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7441724" y="2471102"/>
            <a:ext cx="4163981" cy="3915847"/>
          </a:xfrm>
          <a:prstGeom prst="rect">
            <a:avLst/>
          </a:prstGeom>
          <a:effectLst>
            <a:outerShdw blurRad="50800" dist="38100" algn="l" rotWithShape="0">
              <a:prstClr val="black">
                <a:alpha val="40000"/>
              </a:prstClr>
            </a:outerShdw>
          </a:effectLst>
        </p:spPr>
      </p:pic>
      <p:sp>
        <p:nvSpPr>
          <p:cNvPr id="13" name="TextBox 12">
            <a:extLst>
              <a:ext uri="{FF2B5EF4-FFF2-40B4-BE49-F238E27FC236}">
                <a16:creationId xmlns:a16="http://schemas.microsoft.com/office/drawing/2014/main" id="{74BE5D55-3FDF-4EEE-B246-22041A2997C2}"/>
              </a:ext>
            </a:extLst>
          </p:cNvPr>
          <p:cNvSpPr txBox="1"/>
          <p:nvPr/>
        </p:nvSpPr>
        <p:spPr>
          <a:xfrm>
            <a:off x="0" y="530791"/>
            <a:ext cx="12192000" cy="584775"/>
          </a:xfrm>
          <a:prstGeom prst="rect">
            <a:avLst/>
          </a:prstGeom>
          <a:solidFill>
            <a:srgbClr val="A1C4E3"/>
          </a:solidFill>
        </p:spPr>
        <p:txBody>
          <a:bodyPr wrap="square" lIns="91440" tIns="45720" rIns="91440" bIns="45720" rtlCol="0" anchor="t">
            <a:spAutoFit/>
          </a:bodyPr>
          <a:lstStyle>
            <a:defPPr marR="0" lvl="0" algn="l" rtl="0">
              <a:lnSpc>
                <a:spcPct val="100000"/>
              </a:lnSpc>
              <a:spcBef>
                <a:spcPts val="0"/>
              </a:spcBef>
              <a:spcAft>
                <a:spcPts val="0"/>
              </a:spcAft>
              <a:defRPr/>
            </a:defPPr>
            <a:lvl2pPr marL="457200" indent="0" defTabSz="914400" eaLnBrk="1" fontAlgn="auto" latinLnBrk="0" hangingPunct="1">
              <a:buSzTx/>
              <a:buNone/>
              <a:tabLst/>
              <a:defRPr kumimoji="0" sz="3200" b="1" kern="0" spc="0" normalizeH="0" baseline="0">
                <a:ln>
                  <a:noFill/>
                </a:ln>
                <a:solidFill>
                  <a:srgbClr val="002060"/>
                </a:solidFill>
                <a:effectLst/>
                <a:uLnTx/>
                <a:uFillTx/>
                <a:latin typeface="ScolaScript_N" panose="00000400000000000000" pitchFamily="2" charset="0"/>
                <a:ea typeface="+mn-ea"/>
              </a:defRPr>
            </a:lvl2pPr>
          </a:lstStyle>
          <a:p>
            <a:pPr lvl="1"/>
            <a:r>
              <a:rPr lang="fr-FR" dirty="0"/>
              <a:t>Corrigé</a:t>
            </a:r>
          </a:p>
        </p:txBody>
      </p:sp>
      <p:pic>
        <p:nvPicPr>
          <p:cNvPr id="11" name="Picture 10" descr="C:\Users\Buscube HP\AppData\Local\Microsoft\Windows\INetCache\Content.Word\Word Template-08.jpg"/>
          <p:cNvPicPr/>
          <p:nvPr/>
        </p:nvPicPr>
        <p:blipFill rotWithShape="1">
          <a:blip r:embed="rId10" cstate="print">
            <a:extLst>
              <a:ext uri="{28A0092B-C50C-407E-A947-70E740481C1C}">
                <a14:useLocalDpi xmlns:a14="http://schemas.microsoft.com/office/drawing/2010/main" val="0"/>
              </a:ext>
            </a:extLst>
          </a:blip>
          <a:srcRect r="88563"/>
          <a:stretch/>
        </p:blipFill>
        <p:spPr bwMode="auto">
          <a:xfrm>
            <a:off x="11162446" y="6271756"/>
            <a:ext cx="781050" cy="487680"/>
          </a:xfrm>
          <a:prstGeom prst="rect">
            <a:avLst/>
          </a:prstGeom>
          <a:noFill/>
          <a:ln>
            <a:noFill/>
          </a:ln>
          <a:extLst>
            <a:ext uri="{53640926-AAD7-44D8-BBD7-CCE9431645EC}">
              <a14:shadowObscured xmlns:a14="http://schemas.microsoft.com/office/drawing/2010/main"/>
            </a:ext>
          </a:extLst>
        </p:spPr>
      </p:pic>
    </p:spTree>
    <p:custDataLst>
      <p:tags r:id="rId1"/>
    </p:custDataLst>
    <p:extLst>
      <p:ext uri="{BB962C8B-B14F-4D97-AF65-F5344CB8AC3E}">
        <p14:creationId xmlns:p14="http://schemas.microsoft.com/office/powerpoint/2010/main" val="188858130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Graphic 18">
            <a:extLst>
              <a:ext uri="{FF2B5EF4-FFF2-40B4-BE49-F238E27FC236}">
                <a16:creationId xmlns:a16="http://schemas.microsoft.com/office/drawing/2014/main" id="{84597D59-916C-4DD5-A664-A48F55BF3D7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25723" y="1258726"/>
            <a:ext cx="11737677" cy="5471974"/>
          </a:xfrm>
          <a:prstGeom prst="rect">
            <a:avLst/>
          </a:prstGeom>
        </p:spPr>
      </p:pic>
      <p:sp>
        <p:nvSpPr>
          <p:cNvPr id="3" name="TextBox 2">
            <a:extLst>
              <a:ext uri="{FF2B5EF4-FFF2-40B4-BE49-F238E27FC236}">
                <a16:creationId xmlns:a16="http://schemas.microsoft.com/office/drawing/2014/main" id="{85A0288F-2A7F-477B-87FB-723E8FDB5792}"/>
              </a:ext>
            </a:extLst>
          </p:cNvPr>
          <p:cNvSpPr txBox="1"/>
          <p:nvPr/>
        </p:nvSpPr>
        <p:spPr>
          <a:xfrm>
            <a:off x="1086928" y="2251494"/>
            <a:ext cx="3566095"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dirty="0">
                <a:solidFill>
                  <a:schemeClr val="tx1">
                    <a:lumMod val="65000"/>
                    <a:lumOff val="35000"/>
                  </a:schemeClr>
                </a:solidFill>
                <a:latin typeface="ScolaScript_N" panose="00000400000000000000" pitchFamily="2" charset="0"/>
              </a:rPr>
              <a:t>Comment </a:t>
            </a:r>
            <a:r>
              <a:rPr lang="en-US" sz="2400" dirty="0" err="1">
                <a:solidFill>
                  <a:schemeClr val="tx1">
                    <a:lumMod val="65000"/>
                    <a:lumOff val="35000"/>
                  </a:schemeClr>
                </a:solidFill>
                <a:latin typeface="ScolaScript_N" panose="00000400000000000000" pitchFamily="2" charset="0"/>
              </a:rPr>
              <a:t>tu</a:t>
            </a:r>
            <a:r>
              <a:rPr lang="en-US" sz="2400" dirty="0">
                <a:solidFill>
                  <a:schemeClr val="tx1">
                    <a:lumMod val="65000"/>
                    <a:lumOff val="35000"/>
                  </a:schemeClr>
                </a:solidFill>
                <a:latin typeface="ScolaScript_N" panose="00000400000000000000" pitchFamily="2" charset="0"/>
              </a:rPr>
              <a:t> </a:t>
            </a:r>
            <a:r>
              <a:rPr lang="en-US" sz="2400" dirty="0" err="1">
                <a:solidFill>
                  <a:schemeClr val="tx1">
                    <a:lumMod val="65000"/>
                    <a:lumOff val="35000"/>
                  </a:schemeClr>
                </a:solidFill>
                <a:latin typeface="ScolaScript_N" panose="00000400000000000000" pitchFamily="2" charset="0"/>
              </a:rPr>
              <a:t>t’appelles</a:t>
            </a:r>
            <a:r>
              <a:rPr lang="en-US" sz="2400" dirty="0">
                <a:solidFill>
                  <a:schemeClr val="tx1">
                    <a:lumMod val="65000"/>
                    <a:lumOff val="35000"/>
                  </a:schemeClr>
                </a:solidFill>
                <a:latin typeface="ScolaScript_N" panose="00000400000000000000" pitchFamily="2" charset="0"/>
              </a:rPr>
              <a:t> ?</a:t>
            </a:r>
            <a:endParaRPr lang="en-US" dirty="0">
              <a:solidFill>
                <a:schemeClr val="tx1">
                  <a:lumMod val="65000"/>
                  <a:lumOff val="35000"/>
                </a:schemeClr>
              </a:solidFill>
              <a:latin typeface="ScolaScript_N" panose="00000400000000000000" pitchFamily="2" charset="0"/>
            </a:endParaRPr>
          </a:p>
        </p:txBody>
      </p:sp>
      <p:sp>
        <p:nvSpPr>
          <p:cNvPr id="4" name="TextBox 3">
            <a:extLst>
              <a:ext uri="{FF2B5EF4-FFF2-40B4-BE49-F238E27FC236}">
                <a16:creationId xmlns:a16="http://schemas.microsoft.com/office/drawing/2014/main" id="{F2CB9D1F-E6F8-44DC-9D38-CB06D92C391B}"/>
              </a:ext>
            </a:extLst>
          </p:cNvPr>
          <p:cNvSpPr txBox="1"/>
          <p:nvPr/>
        </p:nvSpPr>
        <p:spPr>
          <a:xfrm>
            <a:off x="1086928" y="3170283"/>
            <a:ext cx="2466500" cy="45720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dirty="0">
                <a:solidFill>
                  <a:schemeClr val="tx1">
                    <a:lumMod val="65000"/>
                    <a:lumOff val="35000"/>
                  </a:schemeClr>
                </a:solidFill>
                <a:latin typeface="ScolaScript_N" panose="00000400000000000000" pitchFamily="2" charset="0"/>
              </a:rPr>
              <a:t>Tu </a:t>
            </a:r>
            <a:r>
              <a:rPr lang="en-US" sz="2400" dirty="0" err="1">
                <a:solidFill>
                  <a:schemeClr val="tx1">
                    <a:lumMod val="65000"/>
                    <a:lumOff val="35000"/>
                  </a:schemeClr>
                </a:solidFill>
                <a:latin typeface="ScolaScript_N" panose="00000400000000000000" pitchFamily="2" charset="0"/>
              </a:rPr>
              <a:t>habites</a:t>
            </a:r>
            <a:r>
              <a:rPr lang="en-US" sz="2400" dirty="0">
                <a:solidFill>
                  <a:schemeClr val="tx1">
                    <a:lumMod val="65000"/>
                    <a:lumOff val="35000"/>
                  </a:schemeClr>
                </a:solidFill>
                <a:latin typeface="ScolaScript_N" panose="00000400000000000000" pitchFamily="2" charset="0"/>
              </a:rPr>
              <a:t> </a:t>
            </a:r>
            <a:r>
              <a:rPr lang="en-US" sz="2400" dirty="0" err="1">
                <a:solidFill>
                  <a:schemeClr val="tx1">
                    <a:lumMod val="65000"/>
                    <a:lumOff val="35000"/>
                  </a:schemeClr>
                </a:solidFill>
                <a:latin typeface="ScolaScript_N" panose="00000400000000000000" pitchFamily="2" charset="0"/>
              </a:rPr>
              <a:t>où</a:t>
            </a:r>
            <a:r>
              <a:rPr lang="en-US" sz="2400" dirty="0">
                <a:solidFill>
                  <a:schemeClr val="tx1">
                    <a:lumMod val="65000"/>
                    <a:lumOff val="35000"/>
                  </a:schemeClr>
                </a:solidFill>
                <a:latin typeface="ScolaScript_N" panose="00000400000000000000" pitchFamily="2" charset="0"/>
              </a:rPr>
              <a:t> ?</a:t>
            </a:r>
            <a:endParaRPr lang="en-US" dirty="0">
              <a:solidFill>
                <a:schemeClr val="tx1">
                  <a:lumMod val="65000"/>
                  <a:lumOff val="35000"/>
                </a:schemeClr>
              </a:solidFill>
              <a:latin typeface="ScolaScript_N" panose="00000400000000000000" pitchFamily="2" charset="0"/>
            </a:endParaRPr>
          </a:p>
        </p:txBody>
      </p:sp>
      <p:sp>
        <p:nvSpPr>
          <p:cNvPr id="5" name="TextBox 4">
            <a:extLst>
              <a:ext uri="{FF2B5EF4-FFF2-40B4-BE49-F238E27FC236}">
                <a16:creationId xmlns:a16="http://schemas.microsoft.com/office/drawing/2014/main" id="{4C7A3D43-8841-4E33-AA3D-54AD373300EE}"/>
              </a:ext>
            </a:extLst>
          </p:cNvPr>
          <p:cNvSpPr txBox="1"/>
          <p:nvPr/>
        </p:nvSpPr>
        <p:spPr>
          <a:xfrm>
            <a:off x="1086928" y="4084607"/>
            <a:ext cx="2591087" cy="45720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dirty="0">
                <a:solidFill>
                  <a:schemeClr val="tx1">
                    <a:lumMod val="65000"/>
                    <a:lumOff val="35000"/>
                  </a:schemeClr>
                </a:solidFill>
                <a:latin typeface="ScolaScript_N" panose="00000400000000000000" pitchFamily="2" charset="0"/>
              </a:rPr>
              <a:t>Tu as </a:t>
            </a:r>
            <a:r>
              <a:rPr lang="en-US" sz="2400" dirty="0" err="1">
                <a:solidFill>
                  <a:schemeClr val="tx1">
                    <a:lumMod val="65000"/>
                    <a:lumOff val="35000"/>
                  </a:schemeClr>
                </a:solidFill>
                <a:latin typeface="ScolaScript_N" panose="00000400000000000000" pitchFamily="2" charset="0"/>
              </a:rPr>
              <a:t>quel</a:t>
            </a:r>
            <a:r>
              <a:rPr lang="en-US" sz="2400" dirty="0">
                <a:solidFill>
                  <a:schemeClr val="tx1">
                    <a:lumMod val="65000"/>
                    <a:lumOff val="35000"/>
                  </a:schemeClr>
                </a:solidFill>
                <a:latin typeface="ScolaScript_N" panose="00000400000000000000" pitchFamily="2" charset="0"/>
              </a:rPr>
              <a:t> </a:t>
            </a:r>
            <a:r>
              <a:rPr lang="en-US" sz="2400" dirty="0" err="1">
                <a:solidFill>
                  <a:schemeClr val="tx1">
                    <a:lumMod val="65000"/>
                    <a:lumOff val="35000"/>
                  </a:schemeClr>
                </a:solidFill>
                <a:latin typeface="ScolaScript_N" panose="00000400000000000000" pitchFamily="2" charset="0"/>
              </a:rPr>
              <a:t>âge</a:t>
            </a:r>
            <a:r>
              <a:rPr lang="en-US" sz="2400" dirty="0">
                <a:solidFill>
                  <a:schemeClr val="tx1">
                    <a:lumMod val="65000"/>
                    <a:lumOff val="35000"/>
                  </a:schemeClr>
                </a:solidFill>
                <a:latin typeface="ScolaScript_N" panose="00000400000000000000" pitchFamily="2" charset="0"/>
              </a:rPr>
              <a:t> ?</a:t>
            </a:r>
            <a:endParaRPr lang="en-US" dirty="0">
              <a:solidFill>
                <a:schemeClr val="tx1">
                  <a:lumMod val="65000"/>
                  <a:lumOff val="35000"/>
                </a:schemeClr>
              </a:solidFill>
              <a:latin typeface="ScolaScript_N" panose="00000400000000000000" pitchFamily="2" charset="0"/>
            </a:endParaRPr>
          </a:p>
        </p:txBody>
      </p:sp>
      <p:sp>
        <p:nvSpPr>
          <p:cNvPr id="6" name="TextBox 5">
            <a:extLst>
              <a:ext uri="{FF2B5EF4-FFF2-40B4-BE49-F238E27FC236}">
                <a16:creationId xmlns:a16="http://schemas.microsoft.com/office/drawing/2014/main" id="{B3DFF7D1-D4EA-4CCD-8A78-DD8E85463E0B}"/>
              </a:ext>
            </a:extLst>
          </p:cNvPr>
          <p:cNvSpPr txBox="1"/>
          <p:nvPr/>
        </p:nvSpPr>
        <p:spPr>
          <a:xfrm>
            <a:off x="1086928" y="4998931"/>
            <a:ext cx="3455680"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dirty="0">
                <a:solidFill>
                  <a:schemeClr val="tx1">
                    <a:lumMod val="65000"/>
                    <a:lumOff val="35000"/>
                  </a:schemeClr>
                </a:solidFill>
                <a:latin typeface="ScolaScript_N" panose="00000400000000000000" pitchFamily="2" charset="0"/>
              </a:rPr>
              <a:t>Tu es </a:t>
            </a:r>
            <a:r>
              <a:rPr lang="en-US" sz="2400" dirty="0" err="1">
                <a:solidFill>
                  <a:schemeClr val="tx1">
                    <a:lumMod val="65000"/>
                    <a:lumOff val="35000"/>
                  </a:schemeClr>
                </a:solidFill>
                <a:latin typeface="ScolaScript_N" panose="00000400000000000000" pitchFamily="2" charset="0"/>
              </a:rPr>
              <a:t>en</a:t>
            </a:r>
            <a:r>
              <a:rPr lang="en-US" sz="2400" dirty="0">
                <a:solidFill>
                  <a:schemeClr val="tx1">
                    <a:lumMod val="65000"/>
                    <a:lumOff val="35000"/>
                  </a:schemeClr>
                </a:solidFill>
                <a:latin typeface="ScolaScript_N" panose="00000400000000000000" pitchFamily="2" charset="0"/>
              </a:rPr>
              <a:t> quelle </a:t>
            </a:r>
            <a:r>
              <a:rPr lang="en-US" sz="2400" dirty="0" err="1">
                <a:solidFill>
                  <a:schemeClr val="tx1">
                    <a:lumMod val="65000"/>
                    <a:lumOff val="35000"/>
                  </a:schemeClr>
                </a:solidFill>
                <a:latin typeface="ScolaScript_N" panose="00000400000000000000" pitchFamily="2" charset="0"/>
              </a:rPr>
              <a:t>classe</a:t>
            </a:r>
            <a:r>
              <a:rPr lang="en-US" sz="2400" dirty="0">
                <a:solidFill>
                  <a:schemeClr val="tx1">
                    <a:lumMod val="65000"/>
                    <a:lumOff val="35000"/>
                  </a:schemeClr>
                </a:solidFill>
                <a:latin typeface="ScolaScript_N" panose="00000400000000000000" pitchFamily="2" charset="0"/>
              </a:rPr>
              <a:t> ?</a:t>
            </a:r>
            <a:endParaRPr lang="en-US" dirty="0">
              <a:solidFill>
                <a:schemeClr val="tx1">
                  <a:lumMod val="65000"/>
                  <a:lumOff val="35000"/>
                </a:schemeClr>
              </a:solidFill>
              <a:latin typeface="ScolaScript_N" panose="00000400000000000000" pitchFamily="2" charset="0"/>
            </a:endParaRPr>
          </a:p>
        </p:txBody>
      </p:sp>
      <p:sp>
        <p:nvSpPr>
          <p:cNvPr id="7" name="TextBox 6">
            <a:extLst>
              <a:ext uri="{FF2B5EF4-FFF2-40B4-BE49-F238E27FC236}">
                <a16:creationId xmlns:a16="http://schemas.microsoft.com/office/drawing/2014/main" id="{3AA54E5E-0D91-40BE-A0ED-AEAED7D8A733}"/>
              </a:ext>
            </a:extLst>
          </p:cNvPr>
          <p:cNvSpPr txBox="1"/>
          <p:nvPr/>
        </p:nvSpPr>
        <p:spPr>
          <a:xfrm>
            <a:off x="1086928" y="5917721"/>
            <a:ext cx="4179553"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000" dirty="0">
                <a:solidFill>
                  <a:schemeClr val="tx1">
                    <a:lumMod val="65000"/>
                    <a:lumOff val="35000"/>
                  </a:schemeClr>
                </a:solidFill>
                <a:latin typeface="ScolaScript_N" panose="00000400000000000000" pitchFamily="2" charset="0"/>
              </a:rPr>
              <a:t>Tu as des frères et des </a:t>
            </a:r>
            <a:r>
              <a:rPr lang="en-US" sz="2000" dirty="0" err="1">
                <a:solidFill>
                  <a:schemeClr val="tx1">
                    <a:lumMod val="65000"/>
                    <a:lumOff val="35000"/>
                  </a:schemeClr>
                </a:solidFill>
                <a:latin typeface="ScolaScript_N" panose="00000400000000000000" pitchFamily="2" charset="0"/>
              </a:rPr>
              <a:t>sœurs</a:t>
            </a:r>
            <a:r>
              <a:rPr lang="en-US" sz="2000" dirty="0">
                <a:solidFill>
                  <a:schemeClr val="tx1">
                    <a:lumMod val="65000"/>
                    <a:lumOff val="35000"/>
                  </a:schemeClr>
                </a:solidFill>
                <a:latin typeface="ScolaScript_N" panose="00000400000000000000" pitchFamily="2" charset="0"/>
              </a:rPr>
              <a:t> ?</a:t>
            </a:r>
            <a:endParaRPr lang="en-US" dirty="0">
              <a:solidFill>
                <a:schemeClr val="tx1">
                  <a:lumMod val="65000"/>
                  <a:lumOff val="35000"/>
                </a:schemeClr>
              </a:solidFill>
              <a:latin typeface="ScolaScript_N" panose="00000400000000000000" pitchFamily="2" charset="0"/>
            </a:endParaRPr>
          </a:p>
        </p:txBody>
      </p:sp>
      <p:sp>
        <p:nvSpPr>
          <p:cNvPr id="8" name="TextBox 7">
            <a:extLst>
              <a:ext uri="{FF2B5EF4-FFF2-40B4-BE49-F238E27FC236}">
                <a16:creationId xmlns:a16="http://schemas.microsoft.com/office/drawing/2014/main" id="{BDF57260-12E2-4939-8801-EA929293B5A0}"/>
              </a:ext>
            </a:extLst>
          </p:cNvPr>
          <p:cNvSpPr txBox="1"/>
          <p:nvPr/>
        </p:nvSpPr>
        <p:spPr>
          <a:xfrm>
            <a:off x="8472289" y="2245444"/>
            <a:ext cx="2743200"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000" dirty="0" err="1">
                <a:solidFill>
                  <a:schemeClr val="tx1">
                    <a:lumMod val="65000"/>
                    <a:lumOff val="35000"/>
                  </a:schemeClr>
                </a:solidFill>
                <a:latin typeface="ScolaScript_N" panose="00000400000000000000" pitchFamily="2" charset="0"/>
              </a:rPr>
              <a:t>J’habite</a:t>
            </a:r>
            <a:r>
              <a:rPr lang="en-US" sz="2000" dirty="0">
                <a:solidFill>
                  <a:schemeClr val="tx1">
                    <a:lumMod val="65000"/>
                    <a:lumOff val="35000"/>
                  </a:schemeClr>
                </a:solidFill>
                <a:latin typeface="ScolaScript_N" panose="00000400000000000000" pitchFamily="2" charset="0"/>
              </a:rPr>
              <a:t> à </a:t>
            </a:r>
            <a:r>
              <a:rPr lang="en-US" sz="2000" dirty="0" err="1">
                <a:solidFill>
                  <a:schemeClr val="tx1">
                    <a:lumMod val="65000"/>
                    <a:lumOff val="35000"/>
                  </a:schemeClr>
                </a:solidFill>
                <a:latin typeface="ScolaScript_N" panose="00000400000000000000" pitchFamily="2" charset="0"/>
              </a:rPr>
              <a:t>Beyrouth</a:t>
            </a:r>
            <a:r>
              <a:rPr lang="en-US" sz="2000" dirty="0">
                <a:solidFill>
                  <a:schemeClr val="tx1">
                    <a:lumMod val="65000"/>
                    <a:lumOff val="35000"/>
                  </a:schemeClr>
                </a:solidFill>
                <a:latin typeface="ScolaScript_N" panose="00000400000000000000" pitchFamily="2" charset="0"/>
              </a:rPr>
              <a:t>. </a:t>
            </a:r>
            <a:endParaRPr lang="en-US" dirty="0">
              <a:solidFill>
                <a:schemeClr val="tx1">
                  <a:lumMod val="65000"/>
                  <a:lumOff val="35000"/>
                </a:schemeClr>
              </a:solidFill>
              <a:latin typeface="ScolaScript_N" panose="00000400000000000000" pitchFamily="2" charset="0"/>
            </a:endParaRPr>
          </a:p>
        </p:txBody>
      </p:sp>
      <p:sp>
        <p:nvSpPr>
          <p:cNvPr id="9" name="TextBox 8">
            <a:extLst>
              <a:ext uri="{FF2B5EF4-FFF2-40B4-BE49-F238E27FC236}">
                <a16:creationId xmlns:a16="http://schemas.microsoft.com/office/drawing/2014/main" id="{1408FD27-1146-4FDC-8652-46566CF55016}"/>
              </a:ext>
            </a:extLst>
          </p:cNvPr>
          <p:cNvSpPr txBox="1"/>
          <p:nvPr/>
        </p:nvSpPr>
        <p:spPr>
          <a:xfrm>
            <a:off x="8472289" y="3136457"/>
            <a:ext cx="2743200"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000" dirty="0">
                <a:solidFill>
                  <a:schemeClr val="tx1">
                    <a:lumMod val="65000"/>
                    <a:lumOff val="35000"/>
                  </a:schemeClr>
                </a:solidFill>
                <a:latin typeface="ScolaScript_N" panose="00000400000000000000" pitchFamily="2" charset="0"/>
              </a:rPr>
              <a:t>Je </a:t>
            </a:r>
            <a:r>
              <a:rPr lang="en-US" sz="2000" dirty="0" err="1">
                <a:solidFill>
                  <a:schemeClr val="tx1">
                    <a:lumMod val="65000"/>
                    <a:lumOff val="35000"/>
                  </a:schemeClr>
                </a:solidFill>
                <a:latin typeface="ScolaScript_N" panose="00000400000000000000" pitchFamily="2" charset="0"/>
              </a:rPr>
              <a:t>suis</a:t>
            </a:r>
            <a:r>
              <a:rPr lang="en-US" sz="2000" dirty="0">
                <a:solidFill>
                  <a:schemeClr val="tx1">
                    <a:lumMod val="65000"/>
                    <a:lumOff val="35000"/>
                  </a:schemeClr>
                </a:solidFill>
                <a:latin typeface="ScolaScript_N" panose="00000400000000000000" pitchFamily="2" charset="0"/>
              </a:rPr>
              <a:t> </a:t>
            </a:r>
            <a:r>
              <a:rPr lang="en-US" sz="2000" dirty="0" err="1">
                <a:solidFill>
                  <a:schemeClr val="tx1">
                    <a:lumMod val="65000"/>
                    <a:lumOff val="35000"/>
                  </a:schemeClr>
                </a:solidFill>
                <a:latin typeface="ScolaScript_N" panose="00000400000000000000" pitchFamily="2" charset="0"/>
              </a:rPr>
              <a:t>en</a:t>
            </a:r>
            <a:r>
              <a:rPr lang="en-US" sz="2000" dirty="0">
                <a:solidFill>
                  <a:schemeClr val="tx1">
                    <a:lumMod val="65000"/>
                    <a:lumOff val="35000"/>
                  </a:schemeClr>
                </a:solidFill>
                <a:latin typeface="ScolaScript_N" panose="00000400000000000000" pitchFamily="2" charset="0"/>
              </a:rPr>
              <a:t> EB3</a:t>
            </a:r>
            <a:r>
              <a:rPr lang="en-US" sz="2500" dirty="0">
                <a:solidFill>
                  <a:schemeClr val="tx1">
                    <a:lumMod val="65000"/>
                    <a:lumOff val="35000"/>
                  </a:schemeClr>
                </a:solidFill>
                <a:latin typeface="ScolaScript_N" panose="00000400000000000000" pitchFamily="2" charset="0"/>
              </a:rPr>
              <a:t>.</a:t>
            </a:r>
            <a:endParaRPr lang="en-US" dirty="0">
              <a:solidFill>
                <a:schemeClr val="tx1">
                  <a:lumMod val="65000"/>
                  <a:lumOff val="35000"/>
                </a:schemeClr>
              </a:solidFill>
              <a:latin typeface="ScolaScript_N" panose="00000400000000000000" pitchFamily="2" charset="0"/>
            </a:endParaRPr>
          </a:p>
        </p:txBody>
      </p:sp>
      <p:sp>
        <p:nvSpPr>
          <p:cNvPr id="10" name="TextBox 9">
            <a:extLst>
              <a:ext uri="{FF2B5EF4-FFF2-40B4-BE49-F238E27FC236}">
                <a16:creationId xmlns:a16="http://schemas.microsoft.com/office/drawing/2014/main" id="{1B16105E-5631-49D1-AB6E-1543C6F08A76}"/>
              </a:ext>
            </a:extLst>
          </p:cNvPr>
          <p:cNvSpPr txBox="1"/>
          <p:nvPr/>
        </p:nvSpPr>
        <p:spPr>
          <a:xfrm>
            <a:off x="8472289" y="4104414"/>
            <a:ext cx="2743200"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000" dirty="0">
                <a:solidFill>
                  <a:schemeClr val="tx1">
                    <a:lumMod val="65000"/>
                    <a:lumOff val="35000"/>
                  </a:schemeClr>
                </a:solidFill>
                <a:latin typeface="ScolaScript_N" panose="00000400000000000000" pitchFamily="2" charset="0"/>
              </a:rPr>
              <a:t>J’ai un frère.</a:t>
            </a:r>
            <a:endParaRPr lang="en-US" dirty="0">
              <a:solidFill>
                <a:schemeClr val="tx1">
                  <a:lumMod val="65000"/>
                  <a:lumOff val="35000"/>
                </a:schemeClr>
              </a:solidFill>
              <a:latin typeface="ScolaScript_N" panose="00000400000000000000" pitchFamily="2" charset="0"/>
            </a:endParaRPr>
          </a:p>
        </p:txBody>
      </p:sp>
      <p:sp>
        <p:nvSpPr>
          <p:cNvPr id="11" name="TextBox 10">
            <a:extLst>
              <a:ext uri="{FF2B5EF4-FFF2-40B4-BE49-F238E27FC236}">
                <a16:creationId xmlns:a16="http://schemas.microsoft.com/office/drawing/2014/main" id="{0572719D-8AB5-405C-8D35-555971CBFDE4}"/>
              </a:ext>
            </a:extLst>
          </p:cNvPr>
          <p:cNvSpPr txBox="1"/>
          <p:nvPr/>
        </p:nvSpPr>
        <p:spPr>
          <a:xfrm>
            <a:off x="8472289" y="4995427"/>
            <a:ext cx="2743200"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000" dirty="0">
                <a:solidFill>
                  <a:schemeClr val="tx1">
                    <a:lumMod val="65000"/>
                    <a:lumOff val="35000"/>
                  </a:schemeClr>
                </a:solidFill>
                <a:latin typeface="ScolaScript_N" panose="00000400000000000000" pitchFamily="2" charset="0"/>
              </a:rPr>
              <a:t>J’ai 9 ans.</a:t>
            </a:r>
            <a:endParaRPr lang="en-US" dirty="0">
              <a:solidFill>
                <a:schemeClr val="tx1">
                  <a:lumMod val="65000"/>
                  <a:lumOff val="35000"/>
                </a:schemeClr>
              </a:solidFill>
              <a:latin typeface="ScolaScript_N" panose="00000400000000000000" pitchFamily="2" charset="0"/>
            </a:endParaRPr>
          </a:p>
        </p:txBody>
      </p:sp>
      <p:sp>
        <p:nvSpPr>
          <p:cNvPr id="12" name="TextBox 11">
            <a:extLst>
              <a:ext uri="{FF2B5EF4-FFF2-40B4-BE49-F238E27FC236}">
                <a16:creationId xmlns:a16="http://schemas.microsoft.com/office/drawing/2014/main" id="{4922F74F-AF96-4421-9CC1-512287790892}"/>
              </a:ext>
            </a:extLst>
          </p:cNvPr>
          <p:cNvSpPr txBox="1"/>
          <p:nvPr/>
        </p:nvSpPr>
        <p:spPr>
          <a:xfrm>
            <a:off x="8472289" y="5886442"/>
            <a:ext cx="2743200"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000" dirty="0">
                <a:solidFill>
                  <a:schemeClr val="tx1">
                    <a:lumMod val="65000"/>
                    <a:lumOff val="35000"/>
                  </a:schemeClr>
                </a:solidFill>
                <a:latin typeface="ScolaScript_N" panose="00000400000000000000" pitchFamily="2" charset="0"/>
              </a:rPr>
              <a:t>Je m’appelle Ali.</a:t>
            </a:r>
            <a:endParaRPr lang="en-US" dirty="0">
              <a:solidFill>
                <a:schemeClr val="tx1">
                  <a:lumMod val="65000"/>
                  <a:lumOff val="35000"/>
                </a:schemeClr>
              </a:solidFill>
              <a:latin typeface="ScolaScript_N" panose="00000400000000000000" pitchFamily="2" charset="0"/>
            </a:endParaRPr>
          </a:p>
        </p:txBody>
      </p:sp>
      <p:cxnSp>
        <p:nvCxnSpPr>
          <p:cNvPr id="14" name="Straight Arrow Connector 13">
            <a:extLst>
              <a:ext uri="{FF2B5EF4-FFF2-40B4-BE49-F238E27FC236}">
                <a16:creationId xmlns:a16="http://schemas.microsoft.com/office/drawing/2014/main" id="{29908057-BEED-4816-BA38-5D3D7845C06F}"/>
              </a:ext>
            </a:extLst>
          </p:cNvPr>
          <p:cNvCxnSpPr>
            <a:cxnSpLocks/>
            <a:stCxn id="3" idx="3"/>
          </p:cNvCxnSpPr>
          <p:nvPr/>
        </p:nvCxnSpPr>
        <p:spPr>
          <a:xfrm>
            <a:off x="4653023" y="2482327"/>
            <a:ext cx="3708851" cy="3641979"/>
          </a:xfrm>
          <a:prstGeom prst="straightConnector1">
            <a:avLst/>
          </a:prstGeom>
          <a:ln>
            <a:headEnd type="none" w="med" len="med"/>
            <a:tailEnd type="arrow" w="med" len="med"/>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75ED3C8A-5247-4987-9BD5-3A21E76C932D}"/>
              </a:ext>
            </a:extLst>
          </p:cNvPr>
          <p:cNvSpPr txBox="1"/>
          <p:nvPr/>
        </p:nvSpPr>
        <p:spPr>
          <a:xfrm>
            <a:off x="1086928" y="1610525"/>
            <a:ext cx="9049109" cy="55399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3000" b="1" dirty="0">
                <a:solidFill>
                  <a:schemeClr val="tx1">
                    <a:lumMod val="65000"/>
                    <a:lumOff val="35000"/>
                  </a:schemeClr>
                </a:solidFill>
                <a:latin typeface="ScolaScript_N" panose="00000400000000000000" pitchFamily="2" charset="0"/>
                <a:cs typeface="Calibri"/>
              </a:rPr>
              <a:t>Relie la question à la bonne réponse. </a:t>
            </a:r>
          </a:p>
        </p:txBody>
      </p:sp>
      <p:sp>
        <p:nvSpPr>
          <p:cNvPr id="16" name="TextBox 15">
            <a:extLst>
              <a:ext uri="{FF2B5EF4-FFF2-40B4-BE49-F238E27FC236}">
                <a16:creationId xmlns:a16="http://schemas.microsoft.com/office/drawing/2014/main" id="{974AB4E9-00CC-4CA7-B917-8561DFDCB771}"/>
              </a:ext>
            </a:extLst>
          </p:cNvPr>
          <p:cNvSpPr txBox="1"/>
          <p:nvPr/>
        </p:nvSpPr>
        <p:spPr>
          <a:xfrm>
            <a:off x="0" y="530791"/>
            <a:ext cx="12192000" cy="584775"/>
          </a:xfrm>
          <a:prstGeom prst="rect">
            <a:avLst/>
          </a:prstGeom>
          <a:solidFill>
            <a:srgbClr val="A1C4E3"/>
          </a:solidFill>
        </p:spPr>
        <p:txBody>
          <a:bodyPr wrap="square" lIns="91440" tIns="45720" rIns="91440" bIns="45720" rtlCol="0" anchor="t">
            <a:spAutoFit/>
          </a:bodyPr>
          <a:lstStyle>
            <a:defPPr marR="0" lvl="0" algn="l" rtl="0">
              <a:lnSpc>
                <a:spcPct val="100000"/>
              </a:lnSpc>
              <a:spcBef>
                <a:spcPts val="0"/>
              </a:spcBef>
              <a:spcAft>
                <a:spcPts val="0"/>
              </a:spcAft>
              <a:defRPr/>
            </a:defPPr>
            <a:lvl2pPr marL="457200" indent="0" defTabSz="914400" eaLnBrk="1" fontAlgn="auto" latinLnBrk="0" hangingPunct="1">
              <a:buSzTx/>
              <a:buNone/>
              <a:tabLst/>
              <a:defRPr kumimoji="0" sz="3200" b="1" kern="0" spc="0" normalizeH="0" baseline="0">
                <a:ln>
                  <a:noFill/>
                </a:ln>
                <a:solidFill>
                  <a:srgbClr val="002060"/>
                </a:solidFill>
                <a:effectLst/>
                <a:uLnTx/>
                <a:uFillTx/>
                <a:latin typeface="ScolaScript_N" panose="00000400000000000000" pitchFamily="2" charset="0"/>
                <a:ea typeface="+mn-ea"/>
              </a:defRPr>
            </a:lvl2pPr>
          </a:lstStyle>
          <a:p>
            <a:pPr lvl="1"/>
            <a:r>
              <a:rPr lang="en-US" dirty="0" err="1"/>
              <a:t>Relie</a:t>
            </a:r>
            <a:r>
              <a:rPr lang="en-US" dirty="0"/>
              <a:t> la question à la bonne </a:t>
            </a:r>
            <a:r>
              <a:rPr lang="en-US" dirty="0" err="1"/>
              <a:t>réponse</a:t>
            </a:r>
            <a:r>
              <a:rPr lang="en-US" dirty="0"/>
              <a:t>.</a:t>
            </a:r>
          </a:p>
        </p:txBody>
      </p:sp>
      <p:cxnSp>
        <p:nvCxnSpPr>
          <p:cNvPr id="17" name="Straight Arrow Connector 16">
            <a:extLst>
              <a:ext uri="{FF2B5EF4-FFF2-40B4-BE49-F238E27FC236}">
                <a16:creationId xmlns:a16="http://schemas.microsoft.com/office/drawing/2014/main" id="{FB2A6DA8-4ECA-4487-B9C3-0C9537483459}"/>
              </a:ext>
            </a:extLst>
          </p:cNvPr>
          <p:cNvCxnSpPr>
            <a:cxnSpLocks/>
            <a:stCxn id="4" idx="3"/>
          </p:cNvCxnSpPr>
          <p:nvPr/>
        </p:nvCxnSpPr>
        <p:spPr>
          <a:xfrm flipV="1">
            <a:off x="3553428" y="2482971"/>
            <a:ext cx="4630452" cy="915912"/>
          </a:xfrm>
          <a:prstGeom prst="straightConnector1">
            <a:avLst/>
          </a:prstGeom>
          <a:ln>
            <a:headEnd type="none" w="med" len="med"/>
            <a:tailEnd type="arrow" w="med" len="med"/>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2716F267-73C6-451D-BADD-74AA7284360F}"/>
              </a:ext>
            </a:extLst>
          </p:cNvPr>
          <p:cNvCxnSpPr>
            <a:cxnSpLocks/>
          </p:cNvCxnSpPr>
          <p:nvPr/>
        </p:nvCxnSpPr>
        <p:spPr>
          <a:xfrm>
            <a:off x="3830128" y="4313207"/>
            <a:ext cx="4353752" cy="902937"/>
          </a:xfrm>
          <a:prstGeom prst="straightConnector1">
            <a:avLst/>
          </a:prstGeom>
          <a:ln>
            <a:headEnd type="none" w="med" len="med"/>
            <a:tailEnd type="arrow" w="med" len="med"/>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D608457E-C89F-4903-9F1B-644E4E9BEA2C}"/>
              </a:ext>
            </a:extLst>
          </p:cNvPr>
          <p:cNvCxnSpPr>
            <a:cxnSpLocks/>
            <a:stCxn id="6" idx="3"/>
          </p:cNvCxnSpPr>
          <p:nvPr/>
        </p:nvCxnSpPr>
        <p:spPr>
          <a:xfrm flipV="1">
            <a:off x="4542608" y="3465776"/>
            <a:ext cx="3667153" cy="1763988"/>
          </a:xfrm>
          <a:prstGeom prst="straightConnector1">
            <a:avLst/>
          </a:prstGeom>
          <a:ln>
            <a:headEnd type="none" w="med" len="med"/>
            <a:tailEnd type="arrow" w="med" len="med"/>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B5824434-6892-481E-AC31-2002C3C3DBE5}"/>
              </a:ext>
            </a:extLst>
          </p:cNvPr>
          <p:cNvCxnSpPr>
            <a:cxnSpLocks/>
            <a:stCxn id="7" idx="3"/>
          </p:cNvCxnSpPr>
          <p:nvPr/>
        </p:nvCxnSpPr>
        <p:spPr>
          <a:xfrm flipV="1">
            <a:off x="5266481" y="4313208"/>
            <a:ext cx="2943280" cy="1804568"/>
          </a:xfrm>
          <a:prstGeom prst="straightConnector1">
            <a:avLst/>
          </a:prstGeom>
          <a:ln>
            <a:headEnd type="none" w="med" len="med"/>
            <a:tailEnd type="arrow" w="med" len="med"/>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21" name="Picture 20" descr="C:\Users\Buscube HP\AppData\Local\Microsoft\Windows\INetCache\Content.Word\Word Template-08.jpg"/>
          <p:cNvPicPr/>
          <p:nvPr/>
        </p:nvPicPr>
        <p:blipFill rotWithShape="1">
          <a:blip r:embed="rId6" cstate="print">
            <a:extLst>
              <a:ext uri="{28A0092B-C50C-407E-A947-70E740481C1C}">
                <a14:useLocalDpi xmlns:a14="http://schemas.microsoft.com/office/drawing/2010/main" val="0"/>
              </a:ext>
            </a:extLst>
          </a:blip>
          <a:srcRect r="88563"/>
          <a:stretch/>
        </p:blipFill>
        <p:spPr bwMode="auto">
          <a:xfrm>
            <a:off x="11162446" y="6271756"/>
            <a:ext cx="781050" cy="487680"/>
          </a:xfrm>
          <a:prstGeom prst="rect">
            <a:avLst/>
          </a:prstGeom>
          <a:noFill/>
          <a:ln>
            <a:noFill/>
          </a:ln>
          <a:extLst>
            <a:ext uri="{53640926-AAD7-44D8-BBD7-CCE9431645EC}">
              <a14:shadowObscured xmlns:a14="http://schemas.microsoft.com/office/drawing/2010/main"/>
            </a:ext>
          </a:extLst>
        </p:spPr>
      </p:pic>
    </p:spTree>
    <p:custDataLst>
      <p:tags r:id="rId1"/>
    </p:custDataLst>
    <p:extLst>
      <p:ext uri="{BB962C8B-B14F-4D97-AF65-F5344CB8AC3E}">
        <p14:creationId xmlns:p14="http://schemas.microsoft.com/office/powerpoint/2010/main" val="40284513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left)">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left)">
                                      <p:cBhvr>
                                        <p:cTn id="17" dur="500"/>
                                        <p:tgtEl>
                                          <p:spTgt spid="2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wipe(left)">
                                      <p:cBhvr>
                                        <p:cTn id="22" dur="500"/>
                                        <p:tgtEl>
                                          <p:spTgt spid="2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wipe(left)">
                                      <p:cBhvr>
                                        <p:cTn id="2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Graphic 16">
            <a:extLst>
              <a:ext uri="{FF2B5EF4-FFF2-40B4-BE49-F238E27FC236}">
                <a16:creationId xmlns:a16="http://schemas.microsoft.com/office/drawing/2014/main" id="{DC75D2F4-78EC-4ED5-AD56-9B367B71E25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0" y="1123695"/>
            <a:ext cx="12192000" cy="2819655"/>
          </a:xfrm>
          <a:prstGeom prst="rect">
            <a:avLst/>
          </a:prstGeom>
        </p:spPr>
      </p:pic>
      <p:pic>
        <p:nvPicPr>
          <p:cNvPr id="18" name="Graphic 17">
            <a:extLst>
              <a:ext uri="{FF2B5EF4-FFF2-40B4-BE49-F238E27FC236}">
                <a16:creationId xmlns:a16="http://schemas.microsoft.com/office/drawing/2014/main" id="{7DCD883B-78B7-4A45-B231-ED99CEE40BF5}"/>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0" y="3943350"/>
            <a:ext cx="12192000" cy="2914650"/>
          </a:xfrm>
          <a:prstGeom prst="rect">
            <a:avLst/>
          </a:prstGeom>
        </p:spPr>
      </p:pic>
      <p:pic>
        <p:nvPicPr>
          <p:cNvPr id="19" name="Graphic 18">
            <a:extLst>
              <a:ext uri="{FF2B5EF4-FFF2-40B4-BE49-F238E27FC236}">
                <a16:creationId xmlns:a16="http://schemas.microsoft.com/office/drawing/2014/main" id="{B4EF565A-1D17-49C3-AFD5-38936254B33D}"/>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3088633" y="1197852"/>
            <a:ext cx="6137596" cy="3603363"/>
          </a:xfrm>
          <a:prstGeom prst="rect">
            <a:avLst/>
          </a:prstGeom>
        </p:spPr>
      </p:pic>
      <p:sp>
        <p:nvSpPr>
          <p:cNvPr id="20" name="TextBox 19">
            <a:extLst>
              <a:ext uri="{FF2B5EF4-FFF2-40B4-BE49-F238E27FC236}">
                <a16:creationId xmlns:a16="http://schemas.microsoft.com/office/drawing/2014/main" id="{B830E1E0-1D04-48EA-B4CB-E33F92DFF01B}"/>
              </a:ext>
            </a:extLst>
          </p:cNvPr>
          <p:cNvSpPr txBox="1"/>
          <p:nvPr/>
        </p:nvSpPr>
        <p:spPr>
          <a:xfrm>
            <a:off x="0" y="538919"/>
            <a:ext cx="12192000" cy="584775"/>
          </a:xfrm>
          <a:prstGeom prst="rect">
            <a:avLst/>
          </a:prstGeom>
          <a:solidFill>
            <a:srgbClr val="A1C4E3"/>
          </a:solidFill>
        </p:spPr>
        <p:txBody>
          <a:bodyPr wrap="square" lIns="91440" tIns="45720" rIns="91440" bIns="45720" rtlCol="0" anchor="t">
            <a:spAutoFit/>
          </a:bodyPr>
          <a:lstStyle>
            <a:defPPr marR="0" lvl="0" algn="l" rtl="0">
              <a:lnSpc>
                <a:spcPct val="100000"/>
              </a:lnSpc>
              <a:spcBef>
                <a:spcPts val="0"/>
              </a:spcBef>
              <a:spcAft>
                <a:spcPts val="0"/>
              </a:spcAft>
              <a:defRPr/>
            </a:defPPr>
            <a:lvl2pPr marL="457200" indent="0" defTabSz="914400" eaLnBrk="1" fontAlgn="auto" latinLnBrk="0" hangingPunct="1">
              <a:buSzTx/>
              <a:buNone/>
              <a:tabLst/>
              <a:defRPr kumimoji="0" sz="3200" b="1" kern="0" spc="0" normalizeH="0" baseline="0">
                <a:ln>
                  <a:noFill/>
                </a:ln>
                <a:solidFill>
                  <a:srgbClr val="002060"/>
                </a:solidFill>
                <a:effectLst/>
                <a:uLnTx/>
                <a:uFillTx/>
                <a:latin typeface="ScolaScript_N" panose="00000400000000000000" pitchFamily="2" charset="0"/>
                <a:ea typeface="+mn-ea"/>
              </a:defRPr>
            </a:lvl2pPr>
          </a:lstStyle>
          <a:p>
            <a:pPr lvl="1"/>
            <a:r>
              <a:rPr lang="en-US" dirty="0"/>
              <a:t>Bonjour ! </a:t>
            </a:r>
          </a:p>
        </p:txBody>
      </p:sp>
      <p:pic>
        <p:nvPicPr>
          <p:cNvPr id="21" name="Graphic 20">
            <a:extLst>
              <a:ext uri="{FF2B5EF4-FFF2-40B4-BE49-F238E27FC236}">
                <a16:creationId xmlns:a16="http://schemas.microsoft.com/office/drawing/2014/main" id="{8F0B084D-1BFE-483C-BFA5-FCEBDC274403}"/>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8615363" y="4071937"/>
            <a:ext cx="3352800" cy="361950"/>
          </a:xfrm>
          <a:prstGeom prst="rect">
            <a:avLst/>
          </a:prstGeom>
        </p:spPr>
      </p:pic>
      <p:pic>
        <p:nvPicPr>
          <p:cNvPr id="22" name="Graphic 21">
            <a:extLst>
              <a:ext uri="{FF2B5EF4-FFF2-40B4-BE49-F238E27FC236}">
                <a16:creationId xmlns:a16="http://schemas.microsoft.com/office/drawing/2014/main" id="{CDD2CCEB-4BF6-48C8-ACB4-F927B7F9A14F}"/>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223837" y="1885253"/>
            <a:ext cx="2517133" cy="2473734"/>
          </a:xfrm>
          <a:prstGeom prst="rect">
            <a:avLst/>
          </a:prstGeom>
        </p:spPr>
      </p:pic>
      <p:pic>
        <p:nvPicPr>
          <p:cNvPr id="23" name="Graphic 22">
            <a:extLst>
              <a:ext uri="{FF2B5EF4-FFF2-40B4-BE49-F238E27FC236}">
                <a16:creationId xmlns:a16="http://schemas.microsoft.com/office/drawing/2014/main" id="{299A752C-DEA6-4493-BE2E-070B4AD39AA4}"/>
              </a:ext>
            </a:extLst>
          </p:cNvPr>
          <p:cNvPicPr>
            <a:picLocks noChangeAspect="1"/>
          </p:cNvPicPr>
          <p:nvPr/>
        </p:nvPicPr>
        <p:blipFill rotWithShape="1">
          <a:blip r:embed="rId14">
            <a:extLst>
              <a:ext uri="{96DAC541-7B7A-43D3-8B79-37D633B846F1}">
                <asvg:svgBlip xmlns:asvg="http://schemas.microsoft.com/office/drawing/2016/SVG/main" r:embed="rId15"/>
              </a:ext>
            </a:extLst>
          </a:blip>
          <a:srcRect l="54331" b="10149"/>
          <a:stretch/>
        </p:blipFill>
        <p:spPr>
          <a:xfrm rot="246515">
            <a:off x="10082490" y="1304894"/>
            <a:ext cx="1487690" cy="530615"/>
          </a:xfrm>
          <a:prstGeom prst="rect">
            <a:avLst/>
          </a:prstGeom>
        </p:spPr>
      </p:pic>
      <p:pic>
        <p:nvPicPr>
          <p:cNvPr id="24" name="Graphic 23">
            <a:extLst>
              <a:ext uri="{FF2B5EF4-FFF2-40B4-BE49-F238E27FC236}">
                <a16:creationId xmlns:a16="http://schemas.microsoft.com/office/drawing/2014/main" id="{7A118611-3530-4461-9619-8AB5E61443C7}"/>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223837" y="2220093"/>
            <a:ext cx="3713495" cy="3446511"/>
          </a:xfrm>
          <a:prstGeom prst="rect">
            <a:avLst/>
          </a:prstGeom>
          <a:effectLst>
            <a:outerShdw blurRad="50800" dist="38100" dir="2700000" algn="tl" rotWithShape="0">
              <a:prstClr val="black">
                <a:alpha val="40000"/>
              </a:prstClr>
            </a:outerShdw>
          </a:effectLst>
        </p:spPr>
      </p:pic>
      <p:pic>
        <p:nvPicPr>
          <p:cNvPr id="25" name="Graphic 24">
            <a:extLst>
              <a:ext uri="{FF2B5EF4-FFF2-40B4-BE49-F238E27FC236}">
                <a16:creationId xmlns:a16="http://schemas.microsoft.com/office/drawing/2014/main" id="{04350924-AC5D-41C6-9CC6-857973D04A8F}"/>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816333" y="2147544"/>
            <a:ext cx="2182257" cy="2144632"/>
          </a:xfrm>
          <a:prstGeom prst="rect">
            <a:avLst/>
          </a:prstGeom>
        </p:spPr>
      </p:pic>
      <p:pic>
        <p:nvPicPr>
          <p:cNvPr id="26" name="Graphic 25">
            <a:extLst>
              <a:ext uri="{FF2B5EF4-FFF2-40B4-BE49-F238E27FC236}">
                <a16:creationId xmlns:a16="http://schemas.microsoft.com/office/drawing/2014/main" id="{A0C87F6A-0CF0-4BE2-88CC-910726D546C3}"/>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7777506" y="3312464"/>
            <a:ext cx="3965856" cy="2819655"/>
          </a:xfrm>
          <a:prstGeom prst="rect">
            <a:avLst/>
          </a:prstGeom>
          <a:effectLst>
            <a:outerShdw blurRad="50800" dist="38100" dir="2700000" algn="tl" rotWithShape="0">
              <a:prstClr val="black">
                <a:alpha val="40000"/>
              </a:prstClr>
            </a:outerShdw>
          </a:effectLst>
        </p:spPr>
      </p:pic>
      <p:pic>
        <p:nvPicPr>
          <p:cNvPr id="30" name="Graphic 29">
            <a:extLst>
              <a:ext uri="{FF2B5EF4-FFF2-40B4-BE49-F238E27FC236}">
                <a16:creationId xmlns:a16="http://schemas.microsoft.com/office/drawing/2014/main" id="{B4C2F50E-D8C3-47A8-AAE9-BEABCD03620B}"/>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4466656" y="3926039"/>
            <a:ext cx="3015798" cy="2598433"/>
          </a:xfrm>
          <a:prstGeom prst="rect">
            <a:avLst/>
          </a:prstGeom>
          <a:effectLst>
            <a:outerShdw blurRad="76200" dir="13500000" sy="23000" kx="1200000" algn="br" rotWithShape="0">
              <a:prstClr val="black">
                <a:alpha val="20000"/>
              </a:prstClr>
            </a:outerShdw>
          </a:effectLst>
        </p:spPr>
      </p:pic>
      <p:pic>
        <p:nvPicPr>
          <p:cNvPr id="32" name="Graphic 31">
            <a:extLst>
              <a:ext uri="{FF2B5EF4-FFF2-40B4-BE49-F238E27FC236}">
                <a16:creationId xmlns:a16="http://schemas.microsoft.com/office/drawing/2014/main" id="{1E0DD080-F426-47D9-996F-605F6545D44F}"/>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8779010" y="4139254"/>
            <a:ext cx="594745" cy="1506689"/>
          </a:xfrm>
          <a:prstGeom prst="rect">
            <a:avLst/>
          </a:prstGeom>
          <a:effectLst>
            <a:outerShdw blurRad="50800" dist="38100" dir="2700000" algn="tl" rotWithShape="0">
              <a:prstClr val="black">
                <a:alpha val="40000"/>
              </a:prstClr>
            </a:outerShdw>
          </a:effectLst>
        </p:spPr>
      </p:pic>
      <p:pic>
        <p:nvPicPr>
          <p:cNvPr id="34" name="Graphic 33">
            <a:extLst>
              <a:ext uri="{FF2B5EF4-FFF2-40B4-BE49-F238E27FC236}">
                <a16:creationId xmlns:a16="http://schemas.microsoft.com/office/drawing/2014/main" id="{99262108-229E-41E6-B20A-2CAA887EA23E}"/>
              </a:ext>
            </a:extLst>
          </p:cNvPr>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2431902" y="3312463"/>
            <a:ext cx="568775" cy="826501"/>
          </a:xfrm>
          <a:prstGeom prst="rect">
            <a:avLst/>
          </a:prstGeom>
          <a:effectLst>
            <a:outerShdw blurRad="50800" dist="38100" dir="2700000" algn="tl" rotWithShape="0">
              <a:prstClr val="black">
                <a:alpha val="40000"/>
              </a:prstClr>
            </a:outerShdw>
          </a:effectLst>
        </p:spPr>
      </p:pic>
      <p:pic>
        <p:nvPicPr>
          <p:cNvPr id="15" name="Picture 14" descr="C:\Users\Buscube HP\AppData\Local\Microsoft\Windows\INetCache\Content.Word\Word Template-08.jpg"/>
          <p:cNvPicPr/>
          <p:nvPr/>
        </p:nvPicPr>
        <p:blipFill rotWithShape="1">
          <a:blip r:embed="rId26" cstate="print">
            <a:extLst>
              <a:ext uri="{28A0092B-C50C-407E-A947-70E740481C1C}">
                <a14:useLocalDpi xmlns:a14="http://schemas.microsoft.com/office/drawing/2010/main" val="0"/>
              </a:ext>
            </a:extLst>
          </a:blip>
          <a:srcRect r="88563"/>
          <a:stretch/>
        </p:blipFill>
        <p:spPr bwMode="auto">
          <a:xfrm>
            <a:off x="11162446" y="6271756"/>
            <a:ext cx="781050" cy="487680"/>
          </a:xfrm>
          <a:prstGeom prst="rect">
            <a:avLst/>
          </a:prstGeom>
          <a:noFill/>
          <a:ln>
            <a:noFill/>
          </a:ln>
          <a:extLst>
            <a:ext uri="{53640926-AAD7-44D8-BBD7-CCE9431645EC}">
              <a14:shadowObscured xmlns:a14="http://schemas.microsoft.com/office/drawing/2010/main"/>
            </a:ext>
          </a:extLst>
        </p:spPr>
      </p:pic>
    </p:spTree>
    <p:custDataLst>
      <p:tags r:id="rId1"/>
    </p:custDataLst>
    <p:extLst>
      <p:ext uri="{BB962C8B-B14F-4D97-AF65-F5344CB8AC3E}">
        <p14:creationId xmlns:p14="http://schemas.microsoft.com/office/powerpoint/2010/main" val="192644405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698"/>
        <p:cNvGrpSpPr/>
        <p:nvPr/>
      </p:nvGrpSpPr>
      <p:grpSpPr>
        <a:xfrm>
          <a:off x="0" y="0"/>
          <a:ext cx="0" cy="0"/>
          <a:chOff x="0" y="0"/>
          <a:chExt cx="0" cy="0"/>
        </a:xfrm>
      </p:grpSpPr>
      <p:pic>
        <p:nvPicPr>
          <p:cNvPr id="5" name="Graphic 4">
            <a:extLst>
              <a:ext uri="{FF2B5EF4-FFF2-40B4-BE49-F238E27FC236}">
                <a16:creationId xmlns:a16="http://schemas.microsoft.com/office/drawing/2014/main" id="{BE722ED1-817F-4828-BC35-0D9BADFCABD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 y="1019175"/>
            <a:ext cx="12191999" cy="5838825"/>
          </a:xfrm>
          <a:prstGeom prst="rect">
            <a:avLst/>
          </a:prstGeom>
        </p:spPr>
      </p:pic>
      <p:pic>
        <p:nvPicPr>
          <p:cNvPr id="7" name="Graphic 6">
            <a:extLst>
              <a:ext uri="{FF2B5EF4-FFF2-40B4-BE49-F238E27FC236}">
                <a16:creationId xmlns:a16="http://schemas.microsoft.com/office/drawing/2014/main" id="{74A428F3-7094-4DBE-9B46-EE527A67E49D}"/>
              </a:ext>
            </a:extLst>
          </p:cNvPr>
          <p:cNvPicPr>
            <a:picLocks noChangeAspect="1"/>
          </p:cNvPicPr>
          <p:nvPr/>
        </p:nvPicPr>
        <p:blipFill rotWithShape="1">
          <a:blip r:embed="rId6">
            <a:extLst>
              <a:ext uri="{96DAC541-7B7A-43D3-8B79-37D633B846F1}">
                <asvg:svgBlip xmlns:asvg="http://schemas.microsoft.com/office/drawing/2016/SVG/main" r:embed="rId7"/>
              </a:ext>
            </a:extLst>
          </a:blip>
          <a:srcRect b="9333"/>
          <a:stretch/>
        </p:blipFill>
        <p:spPr>
          <a:xfrm>
            <a:off x="-3" y="1123695"/>
            <a:ext cx="8886825" cy="5734305"/>
          </a:xfrm>
          <a:prstGeom prst="rect">
            <a:avLst/>
          </a:prstGeom>
        </p:spPr>
      </p:pic>
      <p:pic>
        <p:nvPicPr>
          <p:cNvPr id="8" name="Graphic 7">
            <a:extLst>
              <a:ext uri="{FF2B5EF4-FFF2-40B4-BE49-F238E27FC236}">
                <a16:creationId xmlns:a16="http://schemas.microsoft.com/office/drawing/2014/main" id="{9B069C96-1B8E-4844-A4EF-060777ACAC9C}"/>
              </a:ext>
            </a:extLst>
          </p:cNvPr>
          <p:cNvPicPr>
            <a:picLocks noChangeAspect="1"/>
          </p:cNvPicPr>
          <p:nvPr/>
        </p:nvPicPr>
        <p:blipFill rotWithShape="1">
          <a:blip r:embed="rId6">
            <a:extLst>
              <a:ext uri="{96DAC541-7B7A-43D3-8B79-37D633B846F1}">
                <asvg:svgBlip xmlns:asvg="http://schemas.microsoft.com/office/drawing/2016/SVG/main" r:embed="rId7"/>
              </a:ext>
            </a:extLst>
          </a:blip>
          <a:srcRect r="56556" b="8980"/>
          <a:stretch/>
        </p:blipFill>
        <p:spPr>
          <a:xfrm>
            <a:off x="8331197" y="1101343"/>
            <a:ext cx="3860803" cy="5756657"/>
          </a:xfrm>
          <a:prstGeom prst="rect">
            <a:avLst/>
          </a:prstGeom>
        </p:spPr>
      </p:pic>
      <p:pic>
        <p:nvPicPr>
          <p:cNvPr id="9" name="Graphic 8">
            <a:extLst>
              <a:ext uri="{FF2B5EF4-FFF2-40B4-BE49-F238E27FC236}">
                <a16:creationId xmlns:a16="http://schemas.microsoft.com/office/drawing/2014/main" id="{8D11B72B-53EF-4376-80D7-CF04A7DC0336}"/>
              </a:ext>
            </a:extLst>
          </p:cNvPr>
          <p:cNvPicPr>
            <a:picLocks noChangeAspect="1"/>
          </p:cNvPicPr>
          <p:nvPr/>
        </p:nvPicPr>
        <p:blipFill rotWithShape="1">
          <a:blip r:embed="rId8">
            <a:extLst>
              <a:ext uri="{96DAC541-7B7A-43D3-8B79-37D633B846F1}">
                <asvg:svgBlip xmlns:asvg="http://schemas.microsoft.com/office/drawing/2016/SVG/main" r:embed="rId9"/>
              </a:ext>
            </a:extLst>
          </a:blip>
          <a:srcRect l="11234" b="3423"/>
          <a:stretch/>
        </p:blipFill>
        <p:spPr>
          <a:xfrm>
            <a:off x="-5" y="1447800"/>
            <a:ext cx="6096003" cy="5410200"/>
          </a:xfrm>
          <a:prstGeom prst="rect">
            <a:avLst/>
          </a:prstGeom>
        </p:spPr>
      </p:pic>
      <p:pic>
        <p:nvPicPr>
          <p:cNvPr id="10" name="Graphic 9">
            <a:extLst>
              <a:ext uri="{FF2B5EF4-FFF2-40B4-BE49-F238E27FC236}">
                <a16:creationId xmlns:a16="http://schemas.microsoft.com/office/drawing/2014/main" id="{1C766E58-EF62-406D-A271-78A673E1200A}"/>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2659007" y="5028945"/>
            <a:ext cx="6419850" cy="1933575"/>
          </a:xfrm>
          <a:prstGeom prst="rect">
            <a:avLst/>
          </a:prstGeom>
        </p:spPr>
      </p:pic>
      <p:pic>
        <p:nvPicPr>
          <p:cNvPr id="11" name="Graphic 10">
            <a:extLst>
              <a:ext uri="{FF2B5EF4-FFF2-40B4-BE49-F238E27FC236}">
                <a16:creationId xmlns:a16="http://schemas.microsoft.com/office/drawing/2014/main" id="{818ECC2B-1AD8-4D4B-905D-B258631694A6}"/>
              </a:ext>
            </a:extLst>
          </p:cNvPr>
          <p:cNvPicPr>
            <a:picLocks noChangeAspect="1"/>
          </p:cNvPicPr>
          <p:nvPr/>
        </p:nvPicPr>
        <p:blipFill rotWithShape="1">
          <a:blip r:embed="rId10">
            <a:extLst>
              <a:ext uri="{96DAC541-7B7A-43D3-8B79-37D633B846F1}">
                <asvg:svgBlip xmlns:asvg="http://schemas.microsoft.com/office/drawing/2016/SVG/main" r:embed="rId12"/>
              </a:ext>
            </a:extLst>
          </a:blip>
          <a:srcRect r="4820"/>
          <a:stretch/>
        </p:blipFill>
        <p:spPr>
          <a:xfrm>
            <a:off x="6081556" y="5028944"/>
            <a:ext cx="6110442" cy="1933575"/>
          </a:xfrm>
          <a:prstGeom prst="rect">
            <a:avLst/>
          </a:prstGeom>
        </p:spPr>
      </p:pic>
      <p:pic>
        <p:nvPicPr>
          <p:cNvPr id="12" name="Graphic 11">
            <a:extLst>
              <a:ext uri="{FF2B5EF4-FFF2-40B4-BE49-F238E27FC236}">
                <a16:creationId xmlns:a16="http://schemas.microsoft.com/office/drawing/2014/main" id="{32F8390A-4A09-4844-96DE-429E0E92B85E}"/>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3300407" y="2159481"/>
            <a:ext cx="5137050" cy="4159599"/>
          </a:xfrm>
          <a:prstGeom prst="rect">
            <a:avLst/>
          </a:prstGeom>
        </p:spPr>
      </p:pic>
      <p:pic>
        <p:nvPicPr>
          <p:cNvPr id="13" name="Graphic 12">
            <a:extLst>
              <a:ext uri="{FF2B5EF4-FFF2-40B4-BE49-F238E27FC236}">
                <a16:creationId xmlns:a16="http://schemas.microsoft.com/office/drawing/2014/main" id="{516604AC-558F-4C1F-99A4-36523F63B6CA}"/>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rot="21432846">
            <a:off x="3604776" y="4184183"/>
            <a:ext cx="4528312" cy="604633"/>
          </a:xfrm>
          <a:prstGeom prst="rect">
            <a:avLst/>
          </a:prstGeom>
        </p:spPr>
      </p:pic>
      <p:pic>
        <p:nvPicPr>
          <p:cNvPr id="14" name="Graphic 13">
            <a:extLst>
              <a:ext uri="{FF2B5EF4-FFF2-40B4-BE49-F238E27FC236}">
                <a16:creationId xmlns:a16="http://schemas.microsoft.com/office/drawing/2014/main" id="{B77D2839-3BF6-4599-AA05-AB9F50E03E42}"/>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7728690" y="2234565"/>
            <a:ext cx="933450" cy="971550"/>
          </a:xfrm>
          <a:prstGeom prst="rect">
            <a:avLst/>
          </a:prstGeom>
        </p:spPr>
      </p:pic>
      <p:sp>
        <p:nvSpPr>
          <p:cNvPr id="6" name="TextBox 5">
            <a:extLst>
              <a:ext uri="{FF2B5EF4-FFF2-40B4-BE49-F238E27FC236}">
                <a16:creationId xmlns:a16="http://schemas.microsoft.com/office/drawing/2014/main" id="{36E39C50-BE43-4414-A25E-7FAF269551ED}"/>
              </a:ext>
            </a:extLst>
          </p:cNvPr>
          <p:cNvSpPr txBox="1"/>
          <p:nvPr/>
        </p:nvSpPr>
        <p:spPr>
          <a:xfrm>
            <a:off x="0" y="538920"/>
            <a:ext cx="12192000" cy="584775"/>
          </a:xfrm>
          <a:prstGeom prst="rect">
            <a:avLst/>
          </a:prstGeom>
          <a:solidFill>
            <a:srgbClr val="A1C4E3"/>
          </a:solidFill>
        </p:spPr>
        <p:txBody>
          <a:bodyPr wrap="square" lIns="91440" tIns="45720" rIns="91440" bIns="45720" rtlCol="0" anchor="t">
            <a:spAutoFit/>
          </a:bodyPr>
          <a:lstStyle>
            <a:defPPr marR="0" lvl="0" algn="l" rtl="0">
              <a:lnSpc>
                <a:spcPct val="100000"/>
              </a:lnSpc>
              <a:spcBef>
                <a:spcPts val="0"/>
              </a:spcBef>
              <a:spcAft>
                <a:spcPts val="0"/>
              </a:spcAft>
              <a:defRPr/>
            </a:defPPr>
            <a:lvl2pPr marL="457200" indent="0" defTabSz="914400" eaLnBrk="1" fontAlgn="auto" latinLnBrk="0" hangingPunct="1">
              <a:buSzTx/>
              <a:buNone/>
              <a:tabLst/>
              <a:defRPr kumimoji="0" sz="3200" b="1" kern="0" spc="0" normalizeH="0" baseline="0">
                <a:ln>
                  <a:noFill/>
                </a:ln>
                <a:solidFill>
                  <a:srgbClr val="002060"/>
                </a:solidFill>
                <a:effectLst/>
                <a:uLnTx/>
                <a:uFillTx/>
                <a:latin typeface="ScolaScript_N" panose="00000400000000000000" pitchFamily="2" charset="0"/>
                <a:ea typeface="+mn-ea"/>
              </a:defRPr>
            </a:lvl2pPr>
          </a:lstStyle>
          <a:p>
            <a:pPr lvl="1"/>
            <a:r>
              <a:rPr lang="en-US" dirty="0"/>
              <a:t>Au revoir.</a:t>
            </a:r>
            <a:endParaRPr lang="fr-FR" dirty="0"/>
          </a:p>
        </p:txBody>
      </p:sp>
      <p:pic>
        <p:nvPicPr>
          <p:cNvPr id="15" name="Picture 14" descr="C:\Users\Buscube HP\AppData\Local\Microsoft\Windows\INetCache\Content.Word\Word Template-08.jpg"/>
          <p:cNvPicPr/>
          <p:nvPr/>
        </p:nvPicPr>
        <p:blipFill rotWithShape="1">
          <a:blip r:embed="rId19" cstate="print">
            <a:extLst>
              <a:ext uri="{28A0092B-C50C-407E-A947-70E740481C1C}">
                <a14:useLocalDpi xmlns:a14="http://schemas.microsoft.com/office/drawing/2010/main" val="0"/>
              </a:ext>
            </a:extLst>
          </a:blip>
          <a:srcRect r="88563"/>
          <a:stretch/>
        </p:blipFill>
        <p:spPr bwMode="auto">
          <a:xfrm>
            <a:off x="11162446" y="6271756"/>
            <a:ext cx="781050" cy="487680"/>
          </a:xfrm>
          <a:prstGeom prst="rect">
            <a:avLst/>
          </a:prstGeom>
          <a:noFill/>
          <a:ln>
            <a:noFill/>
          </a:ln>
          <a:extLst>
            <a:ext uri="{53640926-AAD7-44D8-BBD7-CCE9431645EC}">
              <a14:shadowObscured xmlns:a14="http://schemas.microsoft.com/office/drawing/2010/main"/>
            </a:ext>
          </a:extLst>
        </p:spPr>
      </p:pic>
    </p:spTree>
    <p:custDataLst>
      <p:tags r:id="rId1"/>
    </p:custDataLst>
    <p:extLst>
      <p:ext uri="{BB962C8B-B14F-4D97-AF65-F5344CB8AC3E}">
        <p14:creationId xmlns:p14="http://schemas.microsoft.com/office/powerpoint/2010/main" val="25858551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Graphic 12">
            <a:extLst>
              <a:ext uri="{FF2B5EF4-FFF2-40B4-BE49-F238E27FC236}">
                <a16:creationId xmlns:a16="http://schemas.microsoft.com/office/drawing/2014/main" id="{76829D6A-865B-47D2-9814-5F11F21646CF}"/>
              </a:ext>
            </a:extLst>
          </p:cNvPr>
          <p:cNvPicPr>
            <a:picLocks noChangeAspect="1"/>
          </p:cNvPicPr>
          <p:nvPr/>
        </p:nvPicPr>
        <p:blipFill>
          <a:blip r:embed="rId4">
            <a:alphaModFix amt="52000"/>
            <a:extLst>
              <a:ext uri="{96DAC541-7B7A-43D3-8B79-37D633B846F1}">
                <asvg:svgBlip xmlns:asvg="http://schemas.microsoft.com/office/drawing/2016/SVG/main" r:embed="rId5"/>
              </a:ext>
            </a:extLst>
          </a:blip>
          <a:stretch>
            <a:fillRect/>
          </a:stretch>
        </p:blipFill>
        <p:spPr>
          <a:xfrm>
            <a:off x="-2" y="914400"/>
            <a:ext cx="12192000" cy="5943600"/>
          </a:xfrm>
          <a:prstGeom prst="rect">
            <a:avLst/>
          </a:prstGeom>
        </p:spPr>
      </p:pic>
      <p:sp>
        <p:nvSpPr>
          <p:cNvPr id="14" name="Rectangle 13">
            <a:extLst>
              <a:ext uri="{FF2B5EF4-FFF2-40B4-BE49-F238E27FC236}">
                <a16:creationId xmlns:a16="http://schemas.microsoft.com/office/drawing/2014/main" id="{679BB60A-5F3D-4891-8FE7-2C08ED501794}"/>
              </a:ext>
            </a:extLst>
          </p:cNvPr>
          <p:cNvSpPr/>
          <p:nvPr/>
        </p:nvSpPr>
        <p:spPr>
          <a:xfrm>
            <a:off x="492498" y="1688330"/>
            <a:ext cx="11225400" cy="4630751"/>
          </a:xfrm>
          <a:prstGeom prst="rect">
            <a:avLst/>
          </a:prstGeom>
          <a:solidFill>
            <a:schemeClr val="bg1"/>
          </a:solidFill>
          <a:ln>
            <a:solidFill>
              <a:schemeClr val="bg1">
                <a:lumMod val="85000"/>
              </a:schemeClr>
            </a:solidFill>
          </a:ln>
          <a:effectLst>
            <a:outerShdw blurRad="50800" dist="38100" dir="2700000" algn="tl" rotWithShape="0">
              <a:prstClr val="black">
                <a:alpha val="40000"/>
              </a:prstClr>
            </a:outerShdw>
            <a:softEdge rad="63500"/>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lumMod val="50000"/>
                  <a:lumOff val="50000"/>
                </a:schemeClr>
              </a:solidFill>
              <a:effectLst/>
              <a:uLnTx/>
              <a:uFillTx/>
              <a:latin typeface="ScolaScript_N" panose="00000400000000000000" pitchFamily="2" charset="0"/>
            </a:endParaRPr>
          </a:p>
        </p:txBody>
      </p:sp>
      <p:pic>
        <p:nvPicPr>
          <p:cNvPr id="15" name="Picture 14">
            <a:extLst>
              <a:ext uri="{FF2B5EF4-FFF2-40B4-BE49-F238E27FC236}">
                <a16:creationId xmlns:a16="http://schemas.microsoft.com/office/drawing/2014/main" id="{0CB9411B-FDC9-47C9-9AE4-42B116A4486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547217" y="6034467"/>
            <a:ext cx="881831" cy="881831"/>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
        <p:nvSpPr>
          <p:cNvPr id="16" name="TextBox 15">
            <a:extLst>
              <a:ext uri="{FF2B5EF4-FFF2-40B4-BE49-F238E27FC236}">
                <a16:creationId xmlns:a16="http://schemas.microsoft.com/office/drawing/2014/main" id="{BDB804E2-6B32-4163-B541-7425946666E9}"/>
              </a:ext>
            </a:extLst>
          </p:cNvPr>
          <p:cNvSpPr txBox="1"/>
          <p:nvPr/>
        </p:nvSpPr>
        <p:spPr>
          <a:xfrm>
            <a:off x="0" y="538919"/>
            <a:ext cx="12192000" cy="1077218"/>
          </a:xfrm>
          <a:prstGeom prst="rect">
            <a:avLst/>
          </a:prstGeom>
          <a:solidFill>
            <a:srgbClr val="A1C4E3"/>
          </a:solidFill>
        </p:spPr>
        <p:txBody>
          <a:bodyPr wrap="square" lIns="91440" tIns="45720" rIns="91440" bIns="45720" rtlCol="0" anchor="t">
            <a:spAutoFit/>
          </a:bodyPr>
          <a:lstStyle>
            <a:defPPr marR="0" lvl="0" algn="l" rtl="0">
              <a:lnSpc>
                <a:spcPct val="100000"/>
              </a:lnSpc>
              <a:spcBef>
                <a:spcPts val="0"/>
              </a:spcBef>
              <a:spcAft>
                <a:spcPts val="0"/>
              </a:spcAft>
              <a:defRPr/>
            </a:defPPr>
            <a:lvl2pPr marL="457200" indent="0" defTabSz="914400" eaLnBrk="1" fontAlgn="auto" latinLnBrk="0" hangingPunct="1">
              <a:buSzTx/>
              <a:buNone/>
              <a:tabLst/>
              <a:defRPr kumimoji="0" sz="3200" b="1" kern="0" spc="0" normalizeH="0" baseline="0">
                <a:ln>
                  <a:noFill/>
                </a:ln>
                <a:solidFill>
                  <a:srgbClr val="002060"/>
                </a:solidFill>
                <a:effectLst/>
                <a:uLnTx/>
                <a:uFillTx/>
                <a:latin typeface="ScolaScript_N" panose="00000400000000000000" pitchFamily="2" charset="0"/>
                <a:ea typeface="+mn-ea"/>
              </a:defRPr>
            </a:lvl2pPr>
          </a:lstStyle>
          <a:p>
            <a:pPr lvl="1"/>
            <a:r>
              <a:rPr lang="fr-FR" dirty="0"/>
              <a:t>Clique sur les informations qui ne sont pas importantes pour faire la connaissance de quelqu’un.</a:t>
            </a:r>
          </a:p>
        </p:txBody>
      </p:sp>
      <p:grpSp>
        <p:nvGrpSpPr>
          <p:cNvPr id="30" name="5_F">
            <a:extLst>
              <a:ext uri="{FF2B5EF4-FFF2-40B4-BE49-F238E27FC236}">
                <a16:creationId xmlns:a16="http://schemas.microsoft.com/office/drawing/2014/main" id="{7151CD75-40CF-4924-89CE-9C1FDA2DC6FC}"/>
              </a:ext>
            </a:extLst>
          </p:cNvPr>
          <p:cNvGrpSpPr/>
          <p:nvPr/>
        </p:nvGrpSpPr>
        <p:grpSpPr>
          <a:xfrm>
            <a:off x="6153537" y="2069811"/>
            <a:ext cx="4891155" cy="1188221"/>
            <a:chOff x="1543050" y="3492841"/>
            <a:chExt cx="4067543" cy="1188221"/>
          </a:xfrm>
        </p:grpSpPr>
        <p:pic>
          <p:nvPicPr>
            <p:cNvPr id="24" name="Graphic 23">
              <a:extLst>
                <a:ext uri="{FF2B5EF4-FFF2-40B4-BE49-F238E27FC236}">
                  <a16:creationId xmlns:a16="http://schemas.microsoft.com/office/drawing/2014/main" id="{9B31C32F-B123-42DA-AC2F-CAC4DA3458F2}"/>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543050" y="3492841"/>
              <a:ext cx="4067543" cy="1188221"/>
            </a:xfrm>
            <a:prstGeom prst="rect">
              <a:avLst/>
            </a:prstGeom>
          </p:spPr>
        </p:pic>
        <p:pic>
          <p:nvPicPr>
            <p:cNvPr id="26" name="Graphic 25">
              <a:extLst>
                <a:ext uri="{FF2B5EF4-FFF2-40B4-BE49-F238E27FC236}">
                  <a16:creationId xmlns:a16="http://schemas.microsoft.com/office/drawing/2014/main" id="{9E6DE302-0CF3-47BA-903B-63A407B33079}"/>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778270" y="3718921"/>
              <a:ext cx="605894" cy="715001"/>
            </a:xfrm>
            <a:prstGeom prst="rect">
              <a:avLst/>
            </a:prstGeom>
          </p:spPr>
        </p:pic>
        <p:sp>
          <p:nvSpPr>
            <p:cNvPr id="29" name="Rectangle 28">
              <a:extLst>
                <a:ext uri="{FF2B5EF4-FFF2-40B4-BE49-F238E27FC236}">
                  <a16:creationId xmlns:a16="http://schemas.microsoft.com/office/drawing/2014/main" id="{EB9BEF02-A8E8-4E4D-99DD-855C4B530E3D}"/>
                </a:ext>
              </a:extLst>
            </p:cNvPr>
            <p:cNvSpPr/>
            <p:nvPr/>
          </p:nvSpPr>
          <p:spPr>
            <a:xfrm>
              <a:off x="2384164" y="3602642"/>
              <a:ext cx="3178499" cy="9304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spcBef>
                  <a:spcPts val="0"/>
                </a:spcBef>
                <a:spcAft>
                  <a:spcPts val="0"/>
                </a:spcAft>
                <a:buClrTx/>
                <a:buSzTx/>
                <a:buFontTx/>
                <a:buNone/>
                <a:tabLst/>
                <a:defRPr/>
              </a:pPr>
              <a:r>
                <a:rPr lang="fr-FR" sz="2400" kern="1200" dirty="0">
                  <a:solidFill>
                    <a:schemeClr val="bg1"/>
                  </a:solidFill>
                  <a:latin typeface="ScolaScript_N" panose="00000400000000000000" pitchFamily="2" charset="0"/>
                </a:rPr>
                <a:t>les prénoms de ses </a:t>
              </a:r>
              <a:r>
                <a:rPr lang="fr-FR" sz="2400" kern="1200" dirty="0" err="1">
                  <a:solidFill>
                    <a:schemeClr val="bg1"/>
                  </a:solidFill>
                  <a:latin typeface="ScolaScript_N" panose="00000400000000000000" pitchFamily="2" charset="0"/>
                </a:rPr>
                <a:t>grand-parents</a:t>
              </a:r>
              <a:r>
                <a:rPr lang="fr-FR" sz="2400" kern="1200" dirty="0">
                  <a:solidFill>
                    <a:schemeClr val="bg1"/>
                  </a:solidFill>
                  <a:latin typeface="ScolaScript_N" panose="00000400000000000000" pitchFamily="2" charset="0"/>
                </a:rPr>
                <a:t> </a:t>
              </a:r>
            </a:p>
          </p:txBody>
        </p:sp>
      </p:grpSp>
      <p:grpSp>
        <p:nvGrpSpPr>
          <p:cNvPr id="35" name="6_F">
            <a:extLst>
              <a:ext uri="{FF2B5EF4-FFF2-40B4-BE49-F238E27FC236}">
                <a16:creationId xmlns:a16="http://schemas.microsoft.com/office/drawing/2014/main" id="{B844D6C1-ED8E-4911-B033-0F45EE7619D0}"/>
              </a:ext>
            </a:extLst>
          </p:cNvPr>
          <p:cNvGrpSpPr/>
          <p:nvPr/>
        </p:nvGrpSpPr>
        <p:grpSpPr>
          <a:xfrm>
            <a:off x="6153537" y="4687880"/>
            <a:ext cx="4891154" cy="1180240"/>
            <a:chOff x="1543051" y="3492841"/>
            <a:chExt cx="4891154" cy="1180240"/>
          </a:xfrm>
        </p:grpSpPr>
        <p:pic>
          <p:nvPicPr>
            <p:cNvPr id="36" name="Graphic 35">
              <a:extLst>
                <a:ext uri="{FF2B5EF4-FFF2-40B4-BE49-F238E27FC236}">
                  <a16:creationId xmlns:a16="http://schemas.microsoft.com/office/drawing/2014/main" id="{AC4B2B19-C7F2-41AC-BF46-A555006DFC03}"/>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543051" y="3492841"/>
              <a:ext cx="4891154" cy="1180240"/>
            </a:xfrm>
            <a:prstGeom prst="rect">
              <a:avLst/>
            </a:prstGeom>
          </p:spPr>
        </p:pic>
        <p:pic>
          <p:nvPicPr>
            <p:cNvPr id="37" name="Graphic 36">
              <a:extLst>
                <a:ext uri="{FF2B5EF4-FFF2-40B4-BE49-F238E27FC236}">
                  <a16:creationId xmlns:a16="http://schemas.microsoft.com/office/drawing/2014/main" id="{6D4AA041-B0C3-4AFB-A774-E7AD50C7CA6A}"/>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809992" y="3665664"/>
              <a:ext cx="495541" cy="584776"/>
            </a:xfrm>
            <a:prstGeom prst="rect">
              <a:avLst/>
            </a:prstGeom>
          </p:spPr>
        </p:pic>
        <p:sp>
          <p:nvSpPr>
            <p:cNvPr id="38" name="Rectangle 37">
              <a:extLst>
                <a:ext uri="{FF2B5EF4-FFF2-40B4-BE49-F238E27FC236}">
                  <a16:creationId xmlns:a16="http://schemas.microsoft.com/office/drawing/2014/main" id="{5AEC7E40-3F1B-4F32-86AB-FF4741DABE4E}"/>
                </a:ext>
              </a:extLst>
            </p:cNvPr>
            <p:cNvSpPr/>
            <p:nvPr/>
          </p:nvSpPr>
          <p:spPr>
            <a:xfrm>
              <a:off x="2779301" y="3592459"/>
              <a:ext cx="3580686" cy="9304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spcBef>
                  <a:spcPts val="0"/>
                </a:spcBef>
                <a:spcAft>
                  <a:spcPts val="0"/>
                </a:spcAft>
                <a:buClrTx/>
                <a:buSzTx/>
                <a:buFontTx/>
                <a:buNone/>
                <a:tabLst/>
                <a:defRPr/>
              </a:pPr>
              <a:r>
                <a:rPr lang="fr-FR" sz="2400" kern="1200" dirty="0">
                  <a:solidFill>
                    <a:schemeClr val="bg1"/>
                  </a:solidFill>
                  <a:latin typeface="ScolaScript_N" panose="00000400000000000000" pitchFamily="2" charset="0"/>
                </a:rPr>
                <a:t>les activités sportives de ses parents</a:t>
              </a:r>
            </a:p>
          </p:txBody>
        </p:sp>
      </p:grpSp>
      <p:grpSp>
        <p:nvGrpSpPr>
          <p:cNvPr id="47" name="3_C">
            <a:extLst>
              <a:ext uri="{FF2B5EF4-FFF2-40B4-BE49-F238E27FC236}">
                <a16:creationId xmlns:a16="http://schemas.microsoft.com/office/drawing/2014/main" id="{BC4234C0-761D-4A52-B3E2-D1933BEED45C}"/>
              </a:ext>
            </a:extLst>
          </p:cNvPr>
          <p:cNvGrpSpPr/>
          <p:nvPr/>
        </p:nvGrpSpPr>
        <p:grpSpPr>
          <a:xfrm>
            <a:off x="6162669" y="3381336"/>
            <a:ext cx="4956241" cy="1188221"/>
            <a:chOff x="1491393" y="3492841"/>
            <a:chExt cx="4956241" cy="1188221"/>
          </a:xfrm>
        </p:grpSpPr>
        <p:pic>
          <p:nvPicPr>
            <p:cNvPr id="48" name="Graphic 47">
              <a:extLst>
                <a:ext uri="{FF2B5EF4-FFF2-40B4-BE49-F238E27FC236}">
                  <a16:creationId xmlns:a16="http://schemas.microsoft.com/office/drawing/2014/main" id="{21028B0D-B7BB-4147-8620-6D092BA1C72B}"/>
                </a:ext>
              </a:extLst>
            </p:cNvPr>
            <p:cNvPicPr>
              <a:picLocks noChangeAspect="1"/>
            </p:cNvPicPr>
            <p:nvPr/>
          </p:nvPicPr>
          <p:blipFill>
            <a:blip r:embed="rId11">
              <a:extLst>
                <a:ext uri="{96DAC541-7B7A-43D3-8B79-37D633B846F1}">
                  <asvg:svgBlip xmlns:asvg="http://schemas.microsoft.com/office/drawing/2016/SVG/main" r:embed="rId12"/>
                </a:ext>
              </a:extLst>
            </a:blip>
            <a:srcRect/>
            <a:stretch/>
          </p:blipFill>
          <p:spPr>
            <a:xfrm>
              <a:off x="1491393" y="3492841"/>
              <a:ext cx="4956241" cy="1188221"/>
            </a:xfrm>
            <a:prstGeom prst="rect">
              <a:avLst/>
            </a:prstGeom>
          </p:spPr>
        </p:pic>
        <p:pic>
          <p:nvPicPr>
            <p:cNvPr id="49" name="Graphic 48">
              <a:extLst>
                <a:ext uri="{FF2B5EF4-FFF2-40B4-BE49-F238E27FC236}">
                  <a16:creationId xmlns:a16="http://schemas.microsoft.com/office/drawing/2014/main" id="{24F048A4-C713-45A7-8303-6791325BC236}"/>
                </a:ext>
              </a:extLst>
            </p:cNvPr>
            <p:cNvPicPr>
              <a:picLocks noChangeAspect="1"/>
            </p:cNvPicPr>
            <p:nvPr/>
          </p:nvPicPr>
          <p:blipFill>
            <a:blip r:embed="rId13">
              <a:extLst>
                <a:ext uri="{96DAC541-7B7A-43D3-8B79-37D633B846F1}">
                  <asvg:svgBlip xmlns:asvg="http://schemas.microsoft.com/office/drawing/2016/SVG/main" r:embed="rId14"/>
                </a:ext>
              </a:extLst>
            </a:blip>
            <a:srcRect/>
            <a:stretch/>
          </p:blipFill>
          <p:spPr>
            <a:xfrm>
              <a:off x="1809992" y="3728301"/>
              <a:ext cx="755429" cy="700488"/>
            </a:xfrm>
            <a:prstGeom prst="rect">
              <a:avLst/>
            </a:prstGeom>
          </p:spPr>
        </p:pic>
        <p:sp>
          <p:nvSpPr>
            <p:cNvPr id="50" name="Rectangle 49">
              <a:extLst>
                <a:ext uri="{FF2B5EF4-FFF2-40B4-BE49-F238E27FC236}">
                  <a16:creationId xmlns:a16="http://schemas.microsoft.com/office/drawing/2014/main" id="{B028A1E9-BB3E-482E-9EC4-9C9EE094BC26}"/>
                </a:ext>
              </a:extLst>
            </p:cNvPr>
            <p:cNvSpPr/>
            <p:nvPr/>
          </p:nvSpPr>
          <p:spPr>
            <a:xfrm>
              <a:off x="2458819" y="3492841"/>
              <a:ext cx="3914598" cy="112804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spcBef>
                  <a:spcPts val="0"/>
                </a:spcBef>
                <a:spcAft>
                  <a:spcPts val="0"/>
                </a:spcAft>
                <a:buClrTx/>
                <a:buSzTx/>
                <a:buFontTx/>
                <a:buNone/>
                <a:tabLst/>
                <a:defRPr/>
              </a:pPr>
              <a:r>
                <a:rPr lang="en-GB" sz="2400" kern="1200" dirty="0">
                  <a:solidFill>
                    <a:schemeClr val="bg1"/>
                  </a:solidFill>
                  <a:latin typeface="ScolaScript_N" panose="00000400000000000000" pitchFamily="2" charset="0"/>
                </a:rPr>
                <a:t>son </a:t>
              </a:r>
              <a:r>
                <a:rPr lang="en-GB" sz="2400" kern="1200" dirty="0" err="1">
                  <a:solidFill>
                    <a:schemeClr val="bg1"/>
                  </a:solidFill>
                  <a:latin typeface="ScolaScript_N" panose="00000400000000000000" pitchFamily="2" charset="0"/>
                </a:rPr>
                <a:t>âge</a:t>
              </a:r>
              <a:endParaRPr lang="en-GB" sz="2400" kern="1200" dirty="0">
                <a:solidFill>
                  <a:schemeClr val="bg1"/>
                </a:solidFill>
                <a:latin typeface="ScolaScript_N" panose="00000400000000000000" pitchFamily="2" charset="0"/>
              </a:endParaRPr>
            </a:p>
          </p:txBody>
        </p:sp>
      </p:grpSp>
      <p:grpSp>
        <p:nvGrpSpPr>
          <p:cNvPr id="43" name="1_C">
            <a:extLst>
              <a:ext uri="{FF2B5EF4-FFF2-40B4-BE49-F238E27FC236}">
                <a16:creationId xmlns:a16="http://schemas.microsoft.com/office/drawing/2014/main" id="{3ED8E5A2-ED73-4FB3-851D-DA2999281844}"/>
              </a:ext>
            </a:extLst>
          </p:cNvPr>
          <p:cNvGrpSpPr/>
          <p:nvPr/>
        </p:nvGrpSpPr>
        <p:grpSpPr>
          <a:xfrm>
            <a:off x="779012" y="2122897"/>
            <a:ext cx="4891155" cy="1122421"/>
            <a:chOff x="1543050" y="3492841"/>
            <a:chExt cx="3562351" cy="1122421"/>
          </a:xfrm>
        </p:grpSpPr>
        <p:pic>
          <p:nvPicPr>
            <p:cNvPr id="44" name="Graphic 43">
              <a:extLst>
                <a:ext uri="{FF2B5EF4-FFF2-40B4-BE49-F238E27FC236}">
                  <a16:creationId xmlns:a16="http://schemas.microsoft.com/office/drawing/2014/main" id="{E3A79DFC-0532-4979-A362-B2149EFA1E51}"/>
                </a:ext>
              </a:extLst>
            </p:cNvPr>
            <p:cNvPicPr>
              <a:picLocks noChangeAspect="1"/>
            </p:cNvPicPr>
            <p:nvPr/>
          </p:nvPicPr>
          <p:blipFill>
            <a:blip r:embed="rId11">
              <a:extLst>
                <a:ext uri="{96DAC541-7B7A-43D3-8B79-37D633B846F1}">
                  <asvg:svgBlip xmlns:asvg="http://schemas.microsoft.com/office/drawing/2016/SVG/main" r:embed="rId12"/>
                </a:ext>
              </a:extLst>
            </a:blip>
            <a:srcRect/>
            <a:stretch/>
          </p:blipFill>
          <p:spPr>
            <a:xfrm>
              <a:off x="1543050" y="3492841"/>
              <a:ext cx="3522415" cy="1122421"/>
            </a:xfrm>
            <a:prstGeom prst="rect">
              <a:avLst/>
            </a:prstGeom>
          </p:spPr>
        </p:pic>
        <p:pic>
          <p:nvPicPr>
            <p:cNvPr id="45" name="Graphic 44">
              <a:extLst>
                <a:ext uri="{FF2B5EF4-FFF2-40B4-BE49-F238E27FC236}">
                  <a16:creationId xmlns:a16="http://schemas.microsoft.com/office/drawing/2014/main" id="{33A7AE52-D3D5-4D01-BA4A-E912FD8D33A0}"/>
                </a:ext>
              </a:extLst>
            </p:cNvPr>
            <p:cNvPicPr>
              <a:picLocks noChangeAspect="1"/>
            </p:cNvPicPr>
            <p:nvPr/>
          </p:nvPicPr>
          <p:blipFill>
            <a:blip r:embed="rId13">
              <a:extLst>
                <a:ext uri="{96DAC541-7B7A-43D3-8B79-37D633B846F1}">
                  <asvg:svgBlip xmlns:asvg="http://schemas.microsoft.com/office/drawing/2016/SVG/main" r:embed="rId14"/>
                </a:ext>
              </a:extLst>
            </a:blip>
            <a:srcRect/>
            <a:stretch/>
          </p:blipFill>
          <p:spPr>
            <a:xfrm>
              <a:off x="1855837" y="3681822"/>
              <a:ext cx="553025" cy="704088"/>
            </a:xfrm>
            <a:prstGeom prst="rect">
              <a:avLst/>
            </a:prstGeom>
          </p:spPr>
        </p:pic>
        <p:sp>
          <p:nvSpPr>
            <p:cNvPr id="46" name="Rectangle 45">
              <a:extLst>
                <a:ext uri="{FF2B5EF4-FFF2-40B4-BE49-F238E27FC236}">
                  <a16:creationId xmlns:a16="http://schemas.microsoft.com/office/drawing/2014/main" id="{EE492D75-9193-411C-8571-2F2FB4C58750}"/>
                </a:ext>
              </a:extLst>
            </p:cNvPr>
            <p:cNvSpPr/>
            <p:nvPr/>
          </p:nvSpPr>
          <p:spPr>
            <a:xfrm>
              <a:off x="2377010" y="3492841"/>
              <a:ext cx="2728391" cy="10401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spcBef>
                  <a:spcPts val="0"/>
                </a:spcBef>
                <a:spcAft>
                  <a:spcPts val="0"/>
                </a:spcAft>
                <a:buClrTx/>
                <a:buSzTx/>
                <a:buFontTx/>
                <a:buNone/>
                <a:tabLst/>
                <a:defRPr/>
              </a:pPr>
              <a:r>
                <a:rPr lang="en-GB" sz="2400" kern="1200" dirty="0">
                  <a:solidFill>
                    <a:schemeClr val="bg1"/>
                  </a:solidFill>
                  <a:latin typeface="ScolaScript_N" panose="00000400000000000000" pitchFamily="2" charset="0"/>
                </a:rPr>
                <a:t>son </a:t>
              </a:r>
              <a:r>
                <a:rPr lang="en-GB" sz="2400" kern="1200" dirty="0" err="1">
                  <a:solidFill>
                    <a:schemeClr val="bg1"/>
                  </a:solidFill>
                  <a:latin typeface="ScolaScript_N" panose="00000400000000000000" pitchFamily="2" charset="0"/>
                </a:rPr>
                <a:t>prénom</a:t>
              </a:r>
              <a:endParaRPr lang="en-GB" sz="2400" kern="1200" dirty="0">
                <a:solidFill>
                  <a:schemeClr val="bg1"/>
                </a:solidFill>
                <a:latin typeface="ScolaScript_N" panose="00000400000000000000" pitchFamily="2" charset="0"/>
              </a:endParaRPr>
            </a:p>
          </p:txBody>
        </p:sp>
      </p:grpSp>
      <p:grpSp>
        <p:nvGrpSpPr>
          <p:cNvPr id="73" name="6">
            <a:extLst>
              <a:ext uri="{FF2B5EF4-FFF2-40B4-BE49-F238E27FC236}">
                <a16:creationId xmlns:a16="http://schemas.microsoft.com/office/drawing/2014/main" id="{18FF9FA0-0FC3-4DA0-9617-21A6F9BF24C6}"/>
              </a:ext>
            </a:extLst>
          </p:cNvPr>
          <p:cNvGrpSpPr/>
          <p:nvPr/>
        </p:nvGrpSpPr>
        <p:grpSpPr>
          <a:xfrm>
            <a:off x="6099329" y="4695668"/>
            <a:ext cx="4945362" cy="1180240"/>
            <a:chOff x="1414625" y="3492841"/>
            <a:chExt cx="4945362" cy="1180240"/>
          </a:xfrm>
        </p:grpSpPr>
        <p:pic>
          <p:nvPicPr>
            <p:cNvPr id="74" name="Graphic 10">
              <a:extLst>
                <a:ext uri="{FF2B5EF4-FFF2-40B4-BE49-F238E27FC236}">
                  <a16:creationId xmlns:a16="http://schemas.microsoft.com/office/drawing/2014/main" id="{2CDDF15A-A34A-462B-9F88-F32A526FD62F}"/>
                </a:ext>
              </a:extLst>
            </p:cNvPr>
            <p:cNvPicPr>
              <a:picLocks noChangeAspect="1"/>
            </p:cNvPicPr>
            <p:nvPr/>
          </p:nvPicPr>
          <p:blipFill>
            <a:blip r:embed="rId15"/>
            <a:srcRect/>
            <a:stretch/>
          </p:blipFill>
          <p:spPr>
            <a:xfrm>
              <a:off x="1414625" y="3492841"/>
              <a:ext cx="4945360" cy="1180240"/>
            </a:xfrm>
            <a:prstGeom prst="rect">
              <a:avLst/>
            </a:prstGeom>
          </p:spPr>
        </p:pic>
        <p:sp>
          <p:nvSpPr>
            <p:cNvPr id="75" name="Rectangle 74">
              <a:extLst>
                <a:ext uri="{FF2B5EF4-FFF2-40B4-BE49-F238E27FC236}">
                  <a16:creationId xmlns:a16="http://schemas.microsoft.com/office/drawing/2014/main" id="{E652B896-D5BE-4656-B57E-894E497050AF}"/>
                </a:ext>
              </a:extLst>
            </p:cNvPr>
            <p:cNvSpPr/>
            <p:nvPr/>
          </p:nvSpPr>
          <p:spPr>
            <a:xfrm>
              <a:off x="1468833" y="3592459"/>
              <a:ext cx="4891154" cy="9304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spcBef>
                  <a:spcPts val="0"/>
                </a:spcBef>
                <a:spcAft>
                  <a:spcPts val="0"/>
                </a:spcAft>
                <a:buClrTx/>
                <a:buSzTx/>
                <a:buFontTx/>
                <a:buNone/>
                <a:tabLst/>
                <a:defRPr/>
              </a:pPr>
              <a:r>
                <a:rPr lang="fr-FR" sz="2800" kern="1200" dirty="0">
                  <a:solidFill>
                    <a:schemeClr val="tx1">
                      <a:lumMod val="65000"/>
                      <a:lumOff val="35000"/>
                    </a:schemeClr>
                  </a:solidFill>
                  <a:latin typeface="ScolaScript_N" panose="00000400000000000000" pitchFamily="2" charset="0"/>
                </a:rPr>
                <a:t>les activités sportives de ses parents</a:t>
              </a:r>
            </a:p>
          </p:txBody>
        </p:sp>
      </p:grpSp>
      <p:grpSp>
        <p:nvGrpSpPr>
          <p:cNvPr id="76" name="5">
            <a:extLst>
              <a:ext uri="{FF2B5EF4-FFF2-40B4-BE49-F238E27FC236}">
                <a16:creationId xmlns:a16="http://schemas.microsoft.com/office/drawing/2014/main" id="{49BA9A4A-84CB-4DAE-8D3E-66A0D35D5AA6}"/>
              </a:ext>
            </a:extLst>
          </p:cNvPr>
          <p:cNvGrpSpPr/>
          <p:nvPr/>
        </p:nvGrpSpPr>
        <p:grpSpPr>
          <a:xfrm>
            <a:off x="6126433" y="2098960"/>
            <a:ext cx="4945362" cy="1188221"/>
            <a:chOff x="1490377" y="3492841"/>
            <a:chExt cx="4112622" cy="1188221"/>
          </a:xfrm>
        </p:grpSpPr>
        <p:pic>
          <p:nvPicPr>
            <p:cNvPr id="77" name="Graphic 2">
              <a:extLst>
                <a:ext uri="{FF2B5EF4-FFF2-40B4-BE49-F238E27FC236}">
                  <a16:creationId xmlns:a16="http://schemas.microsoft.com/office/drawing/2014/main" id="{6C7BFB11-DC3B-4C89-99F9-2717C7575C80}"/>
                </a:ext>
              </a:extLst>
            </p:cNvPr>
            <p:cNvPicPr>
              <a:picLocks noChangeAspect="1"/>
            </p:cNvPicPr>
            <p:nvPr/>
          </p:nvPicPr>
          <p:blipFill>
            <a:blip r:embed="rId15"/>
            <a:srcRect/>
            <a:stretch/>
          </p:blipFill>
          <p:spPr>
            <a:xfrm>
              <a:off x="1490377" y="3492841"/>
              <a:ext cx="4112622" cy="1188221"/>
            </a:xfrm>
            <a:prstGeom prst="rect">
              <a:avLst/>
            </a:prstGeom>
          </p:spPr>
        </p:pic>
        <p:sp>
          <p:nvSpPr>
            <p:cNvPr id="78" name="Rectangle 77">
              <a:extLst>
                <a:ext uri="{FF2B5EF4-FFF2-40B4-BE49-F238E27FC236}">
                  <a16:creationId xmlns:a16="http://schemas.microsoft.com/office/drawing/2014/main" id="{91979B60-0A10-4161-90F2-B6DE839269B7}"/>
                </a:ext>
              </a:extLst>
            </p:cNvPr>
            <p:cNvSpPr/>
            <p:nvPr/>
          </p:nvSpPr>
          <p:spPr>
            <a:xfrm>
              <a:off x="1597178" y="3602642"/>
              <a:ext cx="3965486" cy="9304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spcBef>
                  <a:spcPts val="0"/>
                </a:spcBef>
                <a:spcAft>
                  <a:spcPts val="0"/>
                </a:spcAft>
                <a:buClrTx/>
                <a:buSzTx/>
                <a:buFontTx/>
                <a:buNone/>
                <a:tabLst/>
                <a:defRPr/>
              </a:pPr>
              <a:r>
                <a:rPr lang="fr-FR" sz="2800" kern="1200" dirty="0">
                  <a:solidFill>
                    <a:schemeClr val="tx1">
                      <a:lumMod val="65000"/>
                      <a:lumOff val="35000"/>
                    </a:schemeClr>
                  </a:solidFill>
                  <a:latin typeface="ScolaScript_N" panose="00000400000000000000" pitchFamily="2" charset="0"/>
                </a:rPr>
                <a:t>les prénoms de ses </a:t>
              </a:r>
              <a:r>
                <a:rPr lang="fr-FR" sz="2800" kern="1200" dirty="0" err="1">
                  <a:solidFill>
                    <a:schemeClr val="tx1">
                      <a:lumMod val="65000"/>
                      <a:lumOff val="35000"/>
                    </a:schemeClr>
                  </a:solidFill>
                  <a:latin typeface="ScolaScript_N" panose="00000400000000000000" pitchFamily="2" charset="0"/>
                </a:rPr>
                <a:t>grand-parents</a:t>
              </a:r>
              <a:r>
                <a:rPr lang="fr-FR" sz="2800" kern="1200" dirty="0">
                  <a:solidFill>
                    <a:schemeClr val="tx1">
                      <a:lumMod val="65000"/>
                      <a:lumOff val="35000"/>
                    </a:schemeClr>
                  </a:solidFill>
                  <a:latin typeface="ScolaScript_N" panose="00000400000000000000" pitchFamily="2" charset="0"/>
                </a:rPr>
                <a:t> </a:t>
              </a:r>
            </a:p>
          </p:txBody>
        </p:sp>
      </p:grpSp>
      <p:grpSp>
        <p:nvGrpSpPr>
          <p:cNvPr id="82" name="3">
            <a:extLst>
              <a:ext uri="{FF2B5EF4-FFF2-40B4-BE49-F238E27FC236}">
                <a16:creationId xmlns:a16="http://schemas.microsoft.com/office/drawing/2014/main" id="{60E7528C-0CC1-45E8-8A1B-B7792C424BAC}"/>
              </a:ext>
            </a:extLst>
          </p:cNvPr>
          <p:cNvGrpSpPr/>
          <p:nvPr/>
        </p:nvGrpSpPr>
        <p:grpSpPr>
          <a:xfrm>
            <a:off x="6099328" y="3393624"/>
            <a:ext cx="4945363" cy="1188221"/>
            <a:chOff x="1428054" y="3492841"/>
            <a:chExt cx="4945363" cy="1188221"/>
          </a:xfrm>
        </p:grpSpPr>
        <p:pic>
          <p:nvPicPr>
            <p:cNvPr id="83" name="Graphic 22">
              <a:extLst>
                <a:ext uri="{FF2B5EF4-FFF2-40B4-BE49-F238E27FC236}">
                  <a16:creationId xmlns:a16="http://schemas.microsoft.com/office/drawing/2014/main" id="{599EEC5D-E5D8-4436-A669-29789C25AC7F}"/>
                </a:ext>
              </a:extLst>
            </p:cNvPr>
            <p:cNvPicPr>
              <a:picLocks noChangeAspect="1"/>
            </p:cNvPicPr>
            <p:nvPr/>
          </p:nvPicPr>
          <p:blipFill>
            <a:blip r:embed="rId15"/>
            <a:srcRect/>
            <a:stretch/>
          </p:blipFill>
          <p:spPr>
            <a:xfrm>
              <a:off x="1428054" y="3492841"/>
              <a:ext cx="4945361" cy="1188221"/>
            </a:xfrm>
            <a:prstGeom prst="rect">
              <a:avLst/>
            </a:prstGeom>
          </p:spPr>
        </p:pic>
        <p:sp>
          <p:nvSpPr>
            <p:cNvPr id="84" name="Rectangle 83">
              <a:extLst>
                <a:ext uri="{FF2B5EF4-FFF2-40B4-BE49-F238E27FC236}">
                  <a16:creationId xmlns:a16="http://schemas.microsoft.com/office/drawing/2014/main" id="{7A7F1BDB-E610-4C6B-8581-22C0B5FC88E5}"/>
                </a:ext>
              </a:extLst>
            </p:cNvPr>
            <p:cNvSpPr/>
            <p:nvPr/>
          </p:nvSpPr>
          <p:spPr>
            <a:xfrm>
              <a:off x="1482263" y="3492841"/>
              <a:ext cx="4891154" cy="112804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spcBef>
                  <a:spcPts val="0"/>
                </a:spcBef>
                <a:spcAft>
                  <a:spcPts val="0"/>
                </a:spcAft>
                <a:buClrTx/>
                <a:buSzTx/>
                <a:buFontTx/>
                <a:buNone/>
                <a:tabLst/>
                <a:defRPr/>
              </a:pPr>
              <a:r>
                <a:rPr lang="en-GB" sz="2800" kern="1200" dirty="0">
                  <a:solidFill>
                    <a:schemeClr val="tx1">
                      <a:lumMod val="65000"/>
                      <a:lumOff val="35000"/>
                    </a:schemeClr>
                  </a:solidFill>
                  <a:latin typeface="ScolaScript_N" panose="00000400000000000000" pitchFamily="2" charset="0"/>
                </a:rPr>
                <a:t>son </a:t>
              </a:r>
              <a:r>
                <a:rPr lang="en-GB" sz="2800" kern="1200" dirty="0" err="1">
                  <a:solidFill>
                    <a:schemeClr val="tx1">
                      <a:lumMod val="65000"/>
                      <a:lumOff val="35000"/>
                    </a:schemeClr>
                  </a:solidFill>
                  <a:latin typeface="ScolaScript_N" panose="00000400000000000000" pitchFamily="2" charset="0"/>
                </a:rPr>
                <a:t>âge</a:t>
              </a:r>
              <a:endParaRPr lang="en-GB" sz="2800" kern="1200" dirty="0">
                <a:solidFill>
                  <a:schemeClr val="tx1">
                    <a:lumMod val="65000"/>
                    <a:lumOff val="35000"/>
                  </a:schemeClr>
                </a:solidFill>
                <a:latin typeface="ScolaScript_N" panose="00000400000000000000" pitchFamily="2" charset="0"/>
              </a:endParaRPr>
            </a:p>
          </p:txBody>
        </p:sp>
      </p:grpSp>
      <p:grpSp>
        <p:nvGrpSpPr>
          <p:cNvPr id="88" name="1">
            <a:extLst>
              <a:ext uri="{FF2B5EF4-FFF2-40B4-BE49-F238E27FC236}">
                <a16:creationId xmlns:a16="http://schemas.microsoft.com/office/drawing/2014/main" id="{E034D5A6-A3FB-48AD-A2E3-A9464E3FB773}"/>
              </a:ext>
            </a:extLst>
          </p:cNvPr>
          <p:cNvGrpSpPr/>
          <p:nvPr/>
        </p:nvGrpSpPr>
        <p:grpSpPr>
          <a:xfrm>
            <a:off x="742777" y="2081762"/>
            <a:ext cx="4836791" cy="1122422"/>
            <a:chOff x="1582645" y="3492840"/>
            <a:chExt cx="3522756" cy="1122422"/>
          </a:xfrm>
        </p:grpSpPr>
        <p:pic>
          <p:nvPicPr>
            <p:cNvPr id="89" name="Graphic 18">
              <a:extLst>
                <a:ext uri="{FF2B5EF4-FFF2-40B4-BE49-F238E27FC236}">
                  <a16:creationId xmlns:a16="http://schemas.microsoft.com/office/drawing/2014/main" id="{BCFB3265-EA58-43EA-BABA-3D9EC84F4F54}"/>
                </a:ext>
              </a:extLst>
            </p:cNvPr>
            <p:cNvPicPr>
              <a:picLocks noChangeAspect="1"/>
            </p:cNvPicPr>
            <p:nvPr/>
          </p:nvPicPr>
          <p:blipFill>
            <a:blip r:embed="rId15"/>
            <a:srcRect/>
            <a:stretch/>
          </p:blipFill>
          <p:spPr>
            <a:xfrm>
              <a:off x="1582645" y="3492841"/>
              <a:ext cx="3482818" cy="1122421"/>
            </a:xfrm>
            <a:prstGeom prst="rect">
              <a:avLst/>
            </a:prstGeom>
          </p:spPr>
        </p:pic>
        <p:sp>
          <p:nvSpPr>
            <p:cNvPr id="90" name="Rectangle 89">
              <a:extLst>
                <a:ext uri="{FF2B5EF4-FFF2-40B4-BE49-F238E27FC236}">
                  <a16:creationId xmlns:a16="http://schemas.microsoft.com/office/drawing/2014/main" id="{43CA8AA4-C138-45EB-8229-E0F6C8D5F073}"/>
                </a:ext>
              </a:extLst>
            </p:cNvPr>
            <p:cNvSpPr/>
            <p:nvPr/>
          </p:nvSpPr>
          <p:spPr>
            <a:xfrm>
              <a:off x="1622583" y="3492840"/>
              <a:ext cx="3482818" cy="110185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spcBef>
                  <a:spcPts val="0"/>
                </a:spcBef>
                <a:spcAft>
                  <a:spcPts val="0"/>
                </a:spcAft>
                <a:buClrTx/>
                <a:buSzTx/>
                <a:buFontTx/>
                <a:buNone/>
                <a:tabLst/>
                <a:defRPr/>
              </a:pPr>
              <a:r>
                <a:rPr lang="en-GB" sz="2800" kern="1200" dirty="0">
                  <a:solidFill>
                    <a:schemeClr val="tx1">
                      <a:lumMod val="65000"/>
                      <a:lumOff val="35000"/>
                    </a:schemeClr>
                  </a:solidFill>
                  <a:latin typeface="ScolaScript_N" panose="00000400000000000000" pitchFamily="2" charset="0"/>
                </a:rPr>
                <a:t>son </a:t>
              </a:r>
              <a:r>
                <a:rPr lang="en-GB" sz="2800" kern="1200" dirty="0" err="1">
                  <a:solidFill>
                    <a:schemeClr val="tx1">
                      <a:lumMod val="65000"/>
                      <a:lumOff val="35000"/>
                    </a:schemeClr>
                  </a:solidFill>
                  <a:latin typeface="ScolaScript_N" panose="00000400000000000000" pitchFamily="2" charset="0"/>
                </a:rPr>
                <a:t>prénom</a:t>
              </a:r>
              <a:endParaRPr lang="en-GB" sz="2800" kern="1200" dirty="0">
                <a:solidFill>
                  <a:schemeClr val="tx1">
                    <a:lumMod val="65000"/>
                    <a:lumOff val="35000"/>
                  </a:schemeClr>
                </a:solidFill>
                <a:latin typeface="ScolaScript_N" panose="00000400000000000000" pitchFamily="2" charset="0"/>
              </a:endParaRPr>
            </a:p>
          </p:txBody>
        </p:sp>
      </p:grpSp>
      <p:grpSp>
        <p:nvGrpSpPr>
          <p:cNvPr id="51" name="2_F">
            <a:extLst>
              <a:ext uri="{FF2B5EF4-FFF2-40B4-BE49-F238E27FC236}">
                <a16:creationId xmlns:a16="http://schemas.microsoft.com/office/drawing/2014/main" id="{8EBEBBB3-9EF2-4C76-8326-C3E22D158EA2}"/>
              </a:ext>
            </a:extLst>
          </p:cNvPr>
          <p:cNvGrpSpPr/>
          <p:nvPr/>
        </p:nvGrpSpPr>
        <p:grpSpPr>
          <a:xfrm>
            <a:off x="778669" y="3366802"/>
            <a:ext cx="4891155" cy="1188221"/>
            <a:chOff x="1543050" y="3492841"/>
            <a:chExt cx="4067543" cy="1188221"/>
          </a:xfrm>
        </p:grpSpPr>
        <p:pic>
          <p:nvPicPr>
            <p:cNvPr id="52" name="Graphic 51">
              <a:extLst>
                <a:ext uri="{FF2B5EF4-FFF2-40B4-BE49-F238E27FC236}">
                  <a16:creationId xmlns:a16="http://schemas.microsoft.com/office/drawing/2014/main" id="{E4D92424-7F0E-43AF-A545-ED00E1CAA5FA}"/>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543050" y="3492841"/>
              <a:ext cx="4067543" cy="1188221"/>
            </a:xfrm>
            <a:prstGeom prst="rect">
              <a:avLst/>
            </a:prstGeom>
          </p:spPr>
        </p:pic>
        <p:pic>
          <p:nvPicPr>
            <p:cNvPr id="53" name="Graphic 52">
              <a:extLst>
                <a:ext uri="{FF2B5EF4-FFF2-40B4-BE49-F238E27FC236}">
                  <a16:creationId xmlns:a16="http://schemas.microsoft.com/office/drawing/2014/main" id="{BF5F96E4-5AB3-4241-A62E-CB54E3BD5BCD}"/>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778270" y="3718921"/>
              <a:ext cx="605894" cy="715001"/>
            </a:xfrm>
            <a:prstGeom prst="rect">
              <a:avLst/>
            </a:prstGeom>
          </p:spPr>
        </p:pic>
        <p:sp>
          <p:nvSpPr>
            <p:cNvPr id="54" name="Rectangle 53">
              <a:extLst>
                <a:ext uri="{FF2B5EF4-FFF2-40B4-BE49-F238E27FC236}">
                  <a16:creationId xmlns:a16="http://schemas.microsoft.com/office/drawing/2014/main" id="{729AC1EC-DF44-4420-9377-A0798B81FB41}"/>
                </a:ext>
              </a:extLst>
            </p:cNvPr>
            <p:cNvSpPr/>
            <p:nvPr/>
          </p:nvSpPr>
          <p:spPr>
            <a:xfrm>
              <a:off x="2384164" y="3602642"/>
              <a:ext cx="3178499" cy="9304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spcBef>
                  <a:spcPts val="0"/>
                </a:spcBef>
                <a:spcAft>
                  <a:spcPts val="0"/>
                </a:spcAft>
                <a:buClrTx/>
                <a:buSzTx/>
                <a:buFontTx/>
                <a:buNone/>
                <a:tabLst/>
                <a:defRPr/>
              </a:pPr>
              <a:r>
                <a:rPr lang="fr-FR" sz="2400" kern="1200" dirty="0">
                  <a:solidFill>
                    <a:schemeClr val="bg1"/>
                  </a:solidFill>
                  <a:latin typeface="ScolaScript_N" panose="00000400000000000000" pitchFamily="2" charset="0"/>
                </a:rPr>
                <a:t>sa taille</a:t>
              </a:r>
            </a:p>
          </p:txBody>
        </p:sp>
      </p:grpSp>
      <p:grpSp>
        <p:nvGrpSpPr>
          <p:cNvPr id="85" name="2">
            <a:extLst>
              <a:ext uri="{FF2B5EF4-FFF2-40B4-BE49-F238E27FC236}">
                <a16:creationId xmlns:a16="http://schemas.microsoft.com/office/drawing/2014/main" id="{5986D053-CBCC-4038-9B1D-40C0AB037FA3}"/>
              </a:ext>
            </a:extLst>
          </p:cNvPr>
          <p:cNvGrpSpPr/>
          <p:nvPr/>
        </p:nvGrpSpPr>
        <p:grpSpPr>
          <a:xfrm>
            <a:off x="855091" y="3375727"/>
            <a:ext cx="4781956" cy="1163837"/>
            <a:chOff x="1597414" y="3492841"/>
            <a:chExt cx="4781956" cy="1163837"/>
          </a:xfrm>
        </p:grpSpPr>
        <p:pic>
          <p:nvPicPr>
            <p:cNvPr id="86" name="Graphic 14">
              <a:extLst>
                <a:ext uri="{FF2B5EF4-FFF2-40B4-BE49-F238E27FC236}">
                  <a16:creationId xmlns:a16="http://schemas.microsoft.com/office/drawing/2014/main" id="{4822B299-DF13-495B-AE09-25A5B9C96A74}"/>
                </a:ext>
              </a:extLst>
            </p:cNvPr>
            <p:cNvPicPr>
              <a:picLocks noChangeAspect="1"/>
            </p:cNvPicPr>
            <p:nvPr/>
          </p:nvPicPr>
          <p:blipFill>
            <a:blip r:embed="rId15"/>
            <a:srcRect/>
            <a:stretch/>
          </p:blipFill>
          <p:spPr>
            <a:xfrm>
              <a:off x="1597414" y="3492841"/>
              <a:ext cx="4781956" cy="1163837"/>
            </a:xfrm>
            <a:prstGeom prst="rect">
              <a:avLst/>
            </a:prstGeom>
          </p:spPr>
        </p:pic>
        <p:sp>
          <p:nvSpPr>
            <p:cNvPr id="87" name="Rectangle 86">
              <a:extLst>
                <a:ext uri="{FF2B5EF4-FFF2-40B4-BE49-F238E27FC236}">
                  <a16:creationId xmlns:a16="http://schemas.microsoft.com/office/drawing/2014/main" id="{CF2D9293-9366-480B-90B5-E46EE7425C3D}"/>
                </a:ext>
              </a:extLst>
            </p:cNvPr>
            <p:cNvSpPr/>
            <p:nvPr/>
          </p:nvSpPr>
          <p:spPr>
            <a:xfrm>
              <a:off x="1652248" y="3492841"/>
              <a:ext cx="4727121" cy="116383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spcBef>
                  <a:spcPts val="0"/>
                </a:spcBef>
                <a:spcAft>
                  <a:spcPts val="0"/>
                </a:spcAft>
                <a:buClrTx/>
                <a:buSzTx/>
                <a:buFontTx/>
                <a:buNone/>
                <a:tabLst/>
                <a:defRPr/>
              </a:pPr>
              <a:r>
                <a:rPr lang="en-GB" sz="2800" kern="1200" dirty="0">
                  <a:solidFill>
                    <a:schemeClr val="tx1">
                      <a:lumMod val="65000"/>
                      <a:lumOff val="35000"/>
                    </a:schemeClr>
                  </a:solidFill>
                  <a:latin typeface="ScolaScript_N" panose="00000400000000000000" pitchFamily="2" charset="0"/>
                </a:rPr>
                <a:t>sa taille</a:t>
              </a:r>
            </a:p>
          </p:txBody>
        </p:sp>
      </p:grpSp>
      <p:grpSp>
        <p:nvGrpSpPr>
          <p:cNvPr id="55" name="4_C">
            <a:extLst>
              <a:ext uri="{FF2B5EF4-FFF2-40B4-BE49-F238E27FC236}">
                <a16:creationId xmlns:a16="http://schemas.microsoft.com/office/drawing/2014/main" id="{BA77B066-FB51-4211-A8B5-0CE05EF6D7EB}"/>
              </a:ext>
            </a:extLst>
          </p:cNvPr>
          <p:cNvGrpSpPr/>
          <p:nvPr/>
        </p:nvGrpSpPr>
        <p:grpSpPr>
          <a:xfrm>
            <a:off x="778668" y="4756719"/>
            <a:ext cx="4891155" cy="1122421"/>
            <a:chOff x="1543050" y="3492841"/>
            <a:chExt cx="3562351" cy="1122421"/>
          </a:xfrm>
        </p:grpSpPr>
        <p:pic>
          <p:nvPicPr>
            <p:cNvPr id="56" name="Graphic 55">
              <a:extLst>
                <a:ext uri="{FF2B5EF4-FFF2-40B4-BE49-F238E27FC236}">
                  <a16:creationId xmlns:a16="http://schemas.microsoft.com/office/drawing/2014/main" id="{3707B03A-743B-4AAF-8AA5-8B11E3E6C6AC}"/>
                </a:ext>
              </a:extLst>
            </p:cNvPr>
            <p:cNvPicPr>
              <a:picLocks noChangeAspect="1"/>
            </p:cNvPicPr>
            <p:nvPr/>
          </p:nvPicPr>
          <p:blipFill>
            <a:blip r:embed="rId11">
              <a:extLst>
                <a:ext uri="{96DAC541-7B7A-43D3-8B79-37D633B846F1}">
                  <asvg:svgBlip xmlns:asvg="http://schemas.microsoft.com/office/drawing/2016/SVG/main" r:embed="rId12"/>
                </a:ext>
              </a:extLst>
            </a:blip>
            <a:srcRect/>
            <a:stretch/>
          </p:blipFill>
          <p:spPr>
            <a:xfrm>
              <a:off x="1543050" y="3492841"/>
              <a:ext cx="3522415" cy="1122421"/>
            </a:xfrm>
            <a:prstGeom prst="rect">
              <a:avLst/>
            </a:prstGeom>
          </p:spPr>
        </p:pic>
        <p:pic>
          <p:nvPicPr>
            <p:cNvPr id="57" name="Graphic 56">
              <a:extLst>
                <a:ext uri="{FF2B5EF4-FFF2-40B4-BE49-F238E27FC236}">
                  <a16:creationId xmlns:a16="http://schemas.microsoft.com/office/drawing/2014/main" id="{0912E143-C554-4565-B325-7F398CB88757}"/>
                </a:ext>
              </a:extLst>
            </p:cNvPr>
            <p:cNvPicPr>
              <a:picLocks noChangeAspect="1"/>
            </p:cNvPicPr>
            <p:nvPr/>
          </p:nvPicPr>
          <p:blipFill>
            <a:blip r:embed="rId13">
              <a:extLst>
                <a:ext uri="{96DAC541-7B7A-43D3-8B79-37D633B846F1}">
                  <asvg:svgBlip xmlns:asvg="http://schemas.microsoft.com/office/drawing/2016/SVG/main" r:embed="rId14"/>
                </a:ext>
              </a:extLst>
            </a:blip>
            <a:srcRect/>
            <a:stretch/>
          </p:blipFill>
          <p:spPr>
            <a:xfrm>
              <a:off x="1855837" y="3681822"/>
              <a:ext cx="553025" cy="704088"/>
            </a:xfrm>
            <a:prstGeom prst="rect">
              <a:avLst/>
            </a:prstGeom>
          </p:spPr>
        </p:pic>
        <p:sp>
          <p:nvSpPr>
            <p:cNvPr id="58" name="Rectangle 57">
              <a:extLst>
                <a:ext uri="{FF2B5EF4-FFF2-40B4-BE49-F238E27FC236}">
                  <a16:creationId xmlns:a16="http://schemas.microsoft.com/office/drawing/2014/main" id="{85104408-6FC6-4A2C-9119-AF9820F4CDF7}"/>
                </a:ext>
              </a:extLst>
            </p:cNvPr>
            <p:cNvSpPr/>
            <p:nvPr/>
          </p:nvSpPr>
          <p:spPr>
            <a:xfrm>
              <a:off x="2377010" y="3492841"/>
              <a:ext cx="2728391" cy="10401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spcBef>
                  <a:spcPts val="0"/>
                </a:spcBef>
                <a:spcAft>
                  <a:spcPts val="0"/>
                </a:spcAft>
                <a:buClrTx/>
                <a:buSzTx/>
                <a:buFontTx/>
                <a:buNone/>
                <a:tabLst/>
                <a:defRPr/>
              </a:pPr>
              <a:r>
                <a:rPr lang="en-GB" sz="2400" b="1" kern="1200" dirty="0" err="1">
                  <a:solidFill>
                    <a:schemeClr val="bg1"/>
                  </a:solidFill>
                  <a:latin typeface="ScolaScript_N" panose="00000400000000000000" pitchFamily="2" charset="0"/>
                </a:rPr>
                <a:t>sa</a:t>
              </a:r>
              <a:r>
                <a:rPr lang="en-GB" sz="2400" b="1" kern="1200" dirty="0">
                  <a:solidFill>
                    <a:schemeClr val="bg1"/>
                  </a:solidFill>
                  <a:latin typeface="ScolaScript_N" panose="00000400000000000000" pitchFamily="2" charset="0"/>
                </a:rPr>
                <a:t> </a:t>
              </a:r>
              <a:r>
                <a:rPr lang="en-GB" sz="2400" b="1" kern="1200" dirty="0" err="1">
                  <a:solidFill>
                    <a:schemeClr val="bg1"/>
                  </a:solidFill>
                  <a:latin typeface="ScolaScript_N" panose="00000400000000000000" pitchFamily="2" charset="0"/>
                </a:rPr>
                <a:t>classe</a:t>
              </a:r>
              <a:endParaRPr lang="en-GB" sz="2400" b="1" kern="1200" dirty="0">
                <a:solidFill>
                  <a:schemeClr val="bg1"/>
                </a:solidFill>
                <a:latin typeface="ScolaScript_N" panose="00000400000000000000" pitchFamily="2" charset="0"/>
              </a:endParaRPr>
            </a:p>
          </p:txBody>
        </p:sp>
      </p:grpSp>
      <p:grpSp>
        <p:nvGrpSpPr>
          <p:cNvPr id="79" name="4">
            <a:extLst>
              <a:ext uri="{FF2B5EF4-FFF2-40B4-BE49-F238E27FC236}">
                <a16:creationId xmlns:a16="http://schemas.microsoft.com/office/drawing/2014/main" id="{F17B165E-E2A2-43E2-A261-4662A984AC99}"/>
              </a:ext>
            </a:extLst>
          </p:cNvPr>
          <p:cNvGrpSpPr/>
          <p:nvPr/>
        </p:nvGrpSpPr>
        <p:grpSpPr>
          <a:xfrm>
            <a:off x="826918" y="4796670"/>
            <a:ext cx="4785271" cy="1122421"/>
            <a:chOff x="1606545" y="3492841"/>
            <a:chExt cx="4785271" cy="1122421"/>
          </a:xfrm>
        </p:grpSpPr>
        <p:pic>
          <p:nvPicPr>
            <p:cNvPr id="80" name="Graphic 6">
              <a:extLst>
                <a:ext uri="{FF2B5EF4-FFF2-40B4-BE49-F238E27FC236}">
                  <a16:creationId xmlns:a16="http://schemas.microsoft.com/office/drawing/2014/main" id="{6A816A94-4A39-49E4-8F3E-6C89636D6322}"/>
                </a:ext>
              </a:extLst>
            </p:cNvPr>
            <p:cNvPicPr>
              <a:picLocks noChangeAspect="1"/>
            </p:cNvPicPr>
            <p:nvPr/>
          </p:nvPicPr>
          <p:blipFill>
            <a:blip r:embed="rId15"/>
            <a:srcRect/>
            <a:stretch/>
          </p:blipFill>
          <p:spPr>
            <a:xfrm>
              <a:off x="1606545" y="3492841"/>
              <a:ext cx="4772824" cy="1122421"/>
            </a:xfrm>
            <a:prstGeom prst="rect">
              <a:avLst/>
            </a:prstGeom>
          </p:spPr>
        </p:pic>
        <p:sp>
          <p:nvSpPr>
            <p:cNvPr id="81" name="Rectangle 80">
              <a:extLst>
                <a:ext uri="{FF2B5EF4-FFF2-40B4-BE49-F238E27FC236}">
                  <a16:creationId xmlns:a16="http://schemas.microsoft.com/office/drawing/2014/main" id="{7344DEB8-CB43-4ECA-BD74-436645D1AD14}"/>
                </a:ext>
              </a:extLst>
            </p:cNvPr>
            <p:cNvSpPr/>
            <p:nvPr/>
          </p:nvSpPr>
          <p:spPr>
            <a:xfrm>
              <a:off x="1664696" y="3492841"/>
              <a:ext cx="4727120" cy="11224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spcBef>
                  <a:spcPts val="0"/>
                </a:spcBef>
                <a:spcAft>
                  <a:spcPts val="0"/>
                </a:spcAft>
                <a:buClrTx/>
                <a:buSzTx/>
                <a:buFontTx/>
                <a:buNone/>
                <a:tabLst/>
                <a:defRPr/>
              </a:pPr>
              <a:r>
                <a:rPr lang="en-GB" sz="2800" kern="1200" dirty="0">
                  <a:solidFill>
                    <a:schemeClr val="tx1">
                      <a:lumMod val="65000"/>
                      <a:lumOff val="35000"/>
                    </a:schemeClr>
                  </a:solidFill>
                  <a:latin typeface="ScolaScript_N" panose="00000400000000000000" pitchFamily="2" charset="0"/>
                </a:rPr>
                <a:t>sa </a:t>
              </a:r>
              <a:r>
                <a:rPr lang="en-GB" sz="2800" kern="1200" dirty="0" err="1">
                  <a:solidFill>
                    <a:schemeClr val="tx1">
                      <a:lumMod val="65000"/>
                      <a:lumOff val="35000"/>
                    </a:schemeClr>
                  </a:solidFill>
                  <a:latin typeface="ScolaScript_N" panose="00000400000000000000" pitchFamily="2" charset="0"/>
                </a:rPr>
                <a:t>classe</a:t>
              </a:r>
              <a:endParaRPr kumimoji="0" lang="en-US" sz="2800" b="0" i="0" u="none" strike="noStrike" kern="1200" cap="none" spc="0" normalizeH="0" baseline="0" noProof="0" dirty="0">
                <a:ln>
                  <a:noFill/>
                </a:ln>
                <a:solidFill>
                  <a:schemeClr val="tx1">
                    <a:lumMod val="65000"/>
                    <a:lumOff val="35000"/>
                  </a:schemeClr>
                </a:solidFill>
                <a:effectLst/>
                <a:uLnTx/>
                <a:uFillTx/>
                <a:latin typeface="ScolaScript_N" panose="00000400000000000000" pitchFamily="2" charset="0"/>
              </a:endParaRPr>
            </a:p>
          </p:txBody>
        </p:sp>
      </p:grpSp>
      <p:pic>
        <p:nvPicPr>
          <p:cNvPr id="59" name="Picture 58" descr="C:\Users\Buscube HP\AppData\Local\Microsoft\Windows\INetCache\Content.Word\Word Template-08.jpg"/>
          <p:cNvPicPr/>
          <p:nvPr/>
        </p:nvPicPr>
        <p:blipFill rotWithShape="1">
          <a:blip r:embed="rId16" cstate="print">
            <a:extLst>
              <a:ext uri="{28A0092B-C50C-407E-A947-70E740481C1C}">
                <a14:useLocalDpi xmlns:a14="http://schemas.microsoft.com/office/drawing/2010/main" val="0"/>
              </a:ext>
            </a:extLst>
          </a:blip>
          <a:srcRect r="88563"/>
          <a:stretch/>
        </p:blipFill>
        <p:spPr bwMode="auto">
          <a:xfrm>
            <a:off x="10970473" y="6231542"/>
            <a:ext cx="781050" cy="487680"/>
          </a:xfrm>
          <a:prstGeom prst="rect">
            <a:avLst/>
          </a:prstGeom>
          <a:noFill/>
          <a:ln>
            <a:noFill/>
          </a:ln>
          <a:extLst>
            <a:ext uri="{53640926-AAD7-44D8-BBD7-CCE9431645EC}">
              <a14:shadowObscured xmlns:a14="http://schemas.microsoft.com/office/drawing/2010/main"/>
            </a:ext>
          </a:extLst>
        </p:spPr>
      </p:pic>
    </p:spTree>
    <p:custDataLst>
      <p:tags r:id="rId1"/>
    </p:custDataLst>
    <p:extLst>
      <p:ext uri="{BB962C8B-B14F-4D97-AF65-F5344CB8AC3E}">
        <p14:creationId xmlns:p14="http://schemas.microsoft.com/office/powerpoint/2010/main" val="16838539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nodeType="withEffect">
                                  <p:stCondLst>
                                    <p:cond delay="0"/>
                                  </p:stCondLst>
                                  <p:childTnLst>
                                    <p:set>
                                      <p:cBhvr>
                                        <p:cTn id="6" dur="1" fill="hold">
                                          <p:stCondLst>
                                            <p:cond delay="0"/>
                                          </p:stCondLst>
                                        </p:cTn>
                                        <p:tgtEl>
                                          <p:spTgt spid="43"/>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30"/>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47"/>
                                        </p:tgtEl>
                                        <p:attrNameLst>
                                          <p:attrName>style.visibility</p:attrName>
                                        </p:attrNameLst>
                                      </p:cBhvr>
                                      <p:to>
                                        <p:strVal val="hidden"/>
                                      </p:to>
                                    </p:set>
                                  </p:childTnLst>
                                </p:cTn>
                              </p:par>
                              <p:par>
                                <p:cTn id="11" presetID="1" presetClass="exit" presetSubtype="0" fill="hold" nodeType="withEffect">
                                  <p:stCondLst>
                                    <p:cond delay="0"/>
                                  </p:stCondLst>
                                  <p:childTnLst>
                                    <p:set>
                                      <p:cBhvr>
                                        <p:cTn id="12" dur="1" fill="hold">
                                          <p:stCondLst>
                                            <p:cond delay="0"/>
                                          </p:stCondLst>
                                        </p:cTn>
                                        <p:tgtEl>
                                          <p:spTgt spid="35"/>
                                        </p:tgtEl>
                                        <p:attrNameLst>
                                          <p:attrName>style.visibility</p:attrName>
                                        </p:attrNameLst>
                                      </p:cBhvr>
                                      <p:to>
                                        <p:strVal val="hidden"/>
                                      </p:to>
                                    </p:set>
                                  </p:childTnLst>
                                </p:cTn>
                              </p:par>
                              <p:par>
                                <p:cTn id="13" presetID="1" presetClass="exit" presetSubtype="0" fill="hold" nodeType="withEffect">
                                  <p:stCondLst>
                                    <p:cond delay="0"/>
                                  </p:stCondLst>
                                  <p:childTnLst>
                                    <p:set>
                                      <p:cBhvr>
                                        <p:cTn id="14" dur="1" fill="hold">
                                          <p:stCondLst>
                                            <p:cond delay="0"/>
                                          </p:stCondLst>
                                        </p:cTn>
                                        <p:tgtEl>
                                          <p:spTgt spid="51"/>
                                        </p:tgtEl>
                                        <p:attrNameLst>
                                          <p:attrName>style.visibility</p:attrName>
                                        </p:attrNameLst>
                                      </p:cBhvr>
                                      <p:to>
                                        <p:strVal val="hidden"/>
                                      </p:to>
                                    </p:set>
                                  </p:childTnLst>
                                </p:cTn>
                              </p:par>
                              <p:par>
                                <p:cTn id="15" presetID="1" presetClass="exit" presetSubtype="0" fill="hold" nodeType="withEffect">
                                  <p:stCondLst>
                                    <p:cond delay="0"/>
                                  </p:stCondLst>
                                  <p:childTnLst>
                                    <p:set>
                                      <p:cBhvr>
                                        <p:cTn id="16" dur="1" fill="hold">
                                          <p:stCondLst>
                                            <p:cond delay="0"/>
                                          </p:stCondLst>
                                        </p:cTn>
                                        <p:tgtEl>
                                          <p:spTgt spid="55"/>
                                        </p:tgtEl>
                                        <p:attrNameLst>
                                          <p:attrName>style.visibility</p:attrName>
                                        </p:attrNameLst>
                                      </p:cBhvr>
                                      <p:to>
                                        <p:strVal val="hidden"/>
                                      </p:to>
                                    </p:set>
                                  </p:childTnLst>
                                </p:cTn>
                              </p:par>
                              <p:par>
                                <p:cTn id="17" presetID="1" presetClass="entr" presetSubtype="0" fill="hold" nodeType="withEffect">
                                  <p:stCondLst>
                                    <p:cond delay="0"/>
                                  </p:stCondLst>
                                  <p:childTnLst>
                                    <p:set>
                                      <p:cBhvr>
                                        <p:cTn id="18" dur="1" fill="hold">
                                          <p:stCondLst>
                                            <p:cond delay="0"/>
                                          </p:stCondLst>
                                        </p:cTn>
                                        <p:tgtEl>
                                          <p:spTgt spid="5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9" restart="whenNotActive" fill="hold" evtFilter="cancelBubble" nodeType="interactiveSeq">
                <p:stCondLst>
                  <p:cond evt="onClick" delay="0">
                    <p:tgtEl>
                      <p:spTgt spid="88"/>
                    </p:tgtEl>
                  </p:cond>
                </p:stCondLst>
                <p:endSync evt="end" delay="0">
                  <p:rtn val="all"/>
                </p:endSync>
                <p:childTnLst>
                  <p:par>
                    <p:cTn id="20" fill="hold">
                      <p:stCondLst>
                        <p:cond delay="0"/>
                      </p:stCondLst>
                      <p:childTnLst>
                        <p:par>
                          <p:cTn id="21" fill="hold">
                            <p:stCondLst>
                              <p:cond delay="0"/>
                            </p:stCondLst>
                            <p:childTnLst>
                              <p:par>
                                <p:cTn id="22" presetID="1" presetClass="exit" presetSubtype="0" fill="hold" nodeType="withEffect">
                                  <p:stCondLst>
                                    <p:cond delay="0"/>
                                  </p:stCondLst>
                                  <p:childTnLst>
                                    <p:set>
                                      <p:cBhvr>
                                        <p:cTn id="23" dur="1" fill="hold">
                                          <p:stCondLst>
                                            <p:cond delay="0"/>
                                          </p:stCondLst>
                                        </p:cTn>
                                        <p:tgtEl>
                                          <p:spTgt spid="88"/>
                                        </p:tgtEl>
                                        <p:attrNameLst>
                                          <p:attrName>style.visibility</p:attrName>
                                        </p:attrNameLst>
                                      </p:cBhvr>
                                      <p:to>
                                        <p:strVal val="hidden"/>
                                      </p:to>
                                    </p:set>
                                  </p:childTnLst>
                                </p:cTn>
                              </p:par>
                              <p:par>
                                <p:cTn id="24" presetID="1" presetClass="entr" presetSubtype="0" fill="hold" nodeType="withEffect">
                                  <p:stCondLst>
                                    <p:cond delay="0"/>
                                  </p:stCondLst>
                                  <p:childTnLst>
                                    <p:set>
                                      <p:cBhvr>
                                        <p:cTn id="25" dur="1" fill="hold">
                                          <p:stCondLst>
                                            <p:cond delay="0"/>
                                          </p:stCondLst>
                                        </p:cTn>
                                        <p:tgtEl>
                                          <p:spTgt spid="43"/>
                                        </p:tgtEl>
                                        <p:attrNameLst>
                                          <p:attrName>style.visibility</p:attrName>
                                        </p:attrNameLst>
                                      </p:cBhvr>
                                      <p:to>
                                        <p:strVal val="visible"/>
                                      </p:to>
                                    </p:set>
                                  </p:childTnLst>
                                </p:cTn>
                              </p:par>
                            </p:childTnLst>
                          </p:cTn>
                        </p:par>
                      </p:childTnLst>
                    </p:cTn>
                  </p:par>
                </p:childTnLst>
              </p:cTn>
              <p:nextCondLst>
                <p:cond evt="onClick" delay="0">
                  <p:tgtEl>
                    <p:spTgt spid="88"/>
                  </p:tgtEl>
                </p:cond>
              </p:nextCondLst>
            </p:seq>
            <p:seq concurrent="1" nextAc="seek">
              <p:cTn id="26" restart="whenNotActive" fill="hold" evtFilter="cancelBubble" nodeType="interactiveSeq">
                <p:stCondLst>
                  <p:cond evt="onClick" delay="0">
                    <p:tgtEl>
                      <p:spTgt spid="82"/>
                    </p:tgtEl>
                  </p:cond>
                </p:stCondLst>
                <p:endSync evt="end" delay="0">
                  <p:rtn val="all"/>
                </p:endSync>
                <p:childTnLst>
                  <p:par>
                    <p:cTn id="27" fill="hold">
                      <p:stCondLst>
                        <p:cond delay="0"/>
                      </p:stCondLst>
                      <p:childTnLst>
                        <p:par>
                          <p:cTn id="28" fill="hold">
                            <p:stCondLst>
                              <p:cond delay="0"/>
                            </p:stCondLst>
                            <p:childTnLst>
                              <p:par>
                                <p:cTn id="29" presetID="1" presetClass="exit" presetSubtype="0" fill="hold" nodeType="withEffect">
                                  <p:stCondLst>
                                    <p:cond delay="0"/>
                                  </p:stCondLst>
                                  <p:childTnLst>
                                    <p:set>
                                      <p:cBhvr>
                                        <p:cTn id="30" dur="1" fill="hold">
                                          <p:stCondLst>
                                            <p:cond delay="0"/>
                                          </p:stCondLst>
                                        </p:cTn>
                                        <p:tgtEl>
                                          <p:spTgt spid="82"/>
                                        </p:tgtEl>
                                        <p:attrNameLst>
                                          <p:attrName>style.visibility</p:attrName>
                                        </p:attrNameLst>
                                      </p:cBhvr>
                                      <p:to>
                                        <p:strVal val="hidden"/>
                                      </p:to>
                                    </p:set>
                                  </p:childTnLst>
                                </p:cTn>
                              </p:par>
                              <p:par>
                                <p:cTn id="31" presetID="1" presetClass="entr" presetSubtype="0" fill="hold" nodeType="withEffect">
                                  <p:stCondLst>
                                    <p:cond delay="0"/>
                                  </p:stCondLst>
                                  <p:childTnLst>
                                    <p:set>
                                      <p:cBhvr>
                                        <p:cTn id="32" dur="1" fill="hold">
                                          <p:stCondLst>
                                            <p:cond delay="0"/>
                                          </p:stCondLst>
                                        </p:cTn>
                                        <p:tgtEl>
                                          <p:spTgt spid="47"/>
                                        </p:tgtEl>
                                        <p:attrNameLst>
                                          <p:attrName>style.visibility</p:attrName>
                                        </p:attrNameLst>
                                      </p:cBhvr>
                                      <p:to>
                                        <p:strVal val="visible"/>
                                      </p:to>
                                    </p:set>
                                  </p:childTnLst>
                                </p:cTn>
                              </p:par>
                            </p:childTnLst>
                          </p:cTn>
                        </p:par>
                      </p:childTnLst>
                    </p:cTn>
                  </p:par>
                </p:childTnLst>
              </p:cTn>
              <p:nextCondLst>
                <p:cond evt="onClick" delay="0">
                  <p:tgtEl>
                    <p:spTgt spid="82"/>
                  </p:tgtEl>
                </p:cond>
              </p:nextCondLst>
            </p:seq>
            <p:seq concurrent="1" nextAc="seek">
              <p:cTn id="33" restart="whenNotActive" fill="hold" evtFilter="cancelBubble" nodeType="interactiveSeq">
                <p:stCondLst>
                  <p:cond evt="onClick" delay="0">
                    <p:tgtEl>
                      <p:spTgt spid="79"/>
                    </p:tgtEl>
                  </p:cond>
                </p:stCondLst>
                <p:endSync evt="end" delay="0">
                  <p:rtn val="all"/>
                </p:endSync>
                <p:childTnLst>
                  <p:par>
                    <p:cTn id="34" fill="hold">
                      <p:stCondLst>
                        <p:cond delay="0"/>
                      </p:stCondLst>
                      <p:childTnLst>
                        <p:par>
                          <p:cTn id="35" fill="hold">
                            <p:stCondLst>
                              <p:cond delay="0"/>
                            </p:stCondLst>
                            <p:childTnLst>
                              <p:par>
                                <p:cTn id="36" presetID="1" presetClass="exit" presetSubtype="0" fill="hold" nodeType="withEffect">
                                  <p:stCondLst>
                                    <p:cond delay="0"/>
                                  </p:stCondLst>
                                  <p:childTnLst>
                                    <p:set>
                                      <p:cBhvr>
                                        <p:cTn id="37" dur="1" fill="hold">
                                          <p:stCondLst>
                                            <p:cond delay="0"/>
                                          </p:stCondLst>
                                        </p:cTn>
                                        <p:tgtEl>
                                          <p:spTgt spid="79"/>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nodeType="clickEffect">
                                  <p:stCondLst>
                                    <p:cond delay="0"/>
                                  </p:stCondLst>
                                  <p:childTnLst>
                                    <p:set>
                                      <p:cBhvr>
                                        <p:cTn id="41" dur="1" fill="hold">
                                          <p:stCondLst>
                                            <p:cond delay="0"/>
                                          </p:stCondLst>
                                        </p:cTn>
                                        <p:tgtEl>
                                          <p:spTgt spid="55"/>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1" presetClass="exit" presetSubtype="0" fill="hold" nodeType="clickEffect">
                                  <p:stCondLst>
                                    <p:cond delay="0"/>
                                  </p:stCondLst>
                                  <p:childTnLst>
                                    <p:set>
                                      <p:cBhvr>
                                        <p:cTn id="45" dur="1" fill="hold">
                                          <p:stCondLst>
                                            <p:cond delay="0"/>
                                          </p:stCondLst>
                                        </p:cTn>
                                        <p:tgtEl>
                                          <p:spTgt spid="79"/>
                                        </p:tgtEl>
                                        <p:attrNameLst>
                                          <p:attrName>style.visibility</p:attrName>
                                        </p:attrNameLst>
                                      </p:cBhvr>
                                      <p:to>
                                        <p:strVal val="hidden"/>
                                      </p:to>
                                    </p:set>
                                  </p:childTnLst>
                                </p:cTn>
                              </p:par>
                            </p:childTnLst>
                          </p:cTn>
                        </p:par>
                      </p:childTnLst>
                    </p:cTn>
                  </p:par>
                </p:childTnLst>
              </p:cTn>
              <p:nextCondLst>
                <p:cond evt="onClick" delay="0">
                  <p:tgtEl>
                    <p:spTgt spid="79"/>
                  </p:tgtEl>
                </p:cond>
              </p:nextCondLst>
            </p:seq>
            <p:seq concurrent="1" nextAc="seek">
              <p:cTn id="46" restart="whenNotActive" fill="hold" evtFilter="cancelBubble" nodeType="interactiveSeq">
                <p:stCondLst>
                  <p:cond evt="onClick" delay="0">
                    <p:tgtEl>
                      <p:spTgt spid="73"/>
                    </p:tgtEl>
                  </p:cond>
                </p:stCondLst>
                <p:endSync evt="end" delay="0">
                  <p:rtn val="all"/>
                </p:endSync>
                <p:childTnLst>
                  <p:par>
                    <p:cTn id="47" fill="hold">
                      <p:stCondLst>
                        <p:cond delay="0"/>
                      </p:stCondLst>
                      <p:childTnLst>
                        <p:par>
                          <p:cTn id="48" fill="hold">
                            <p:stCondLst>
                              <p:cond delay="0"/>
                            </p:stCondLst>
                            <p:childTnLst>
                              <p:par>
                                <p:cTn id="49" presetID="1" presetClass="exit" presetSubtype="0" fill="hold" nodeType="withEffect">
                                  <p:stCondLst>
                                    <p:cond delay="0"/>
                                  </p:stCondLst>
                                  <p:childTnLst>
                                    <p:set>
                                      <p:cBhvr>
                                        <p:cTn id="50" dur="1" fill="hold">
                                          <p:stCondLst>
                                            <p:cond delay="0"/>
                                          </p:stCondLst>
                                        </p:cTn>
                                        <p:tgtEl>
                                          <p:spTgt spid="73"/>
                                        </p:tgtEl>
                                        <p:attrNameLst>
                                          <p:attrName>style.visibility</p:attrName>
                                        </p:attrNameLst>
                                      </p:cBhvr>
                                      <p:to>
                                        <p:strVal val="hidden"/>
                                      </p:to>
                                    </p:set>
                                  </p:childTnLst>
                                </p:cTn>
                              </p:par>
                              <p:par>
                                <p:cTn id="51" presetID="1" presetClass="entr" presetSubtype="0" fill="hold" nodeType="withEffect">
                                  <p:stCondLst>
                                    <p:cond delay="0"/>
                                  </p:stCondLst>
                                  <p:childTnLst>
                                    <p:set>
                                      <p:cBhvr>
                                        <p:cTn id="52" dur="1" fill="hold">
                                          <p:stCondLst>
                                            <p:cond delay="0"/>
                                          </p:stCondLst>
                                        </p:cTn>
                                        <p:tgtEl>
                                          <p:spTgt spid="35"/>
                                        </p:tgtEl>
                                        <p:attrNameLst>
                                          <p:attrName>style.visibility</p:attrName>
                                        </p:attrNameLst>
                                      </p:cBhvr>
                                      <p:to>
                                        <p:strVal val="visible"/>
                                      </p:to>
                                    </p:set>
                                  </p:childTnLst>
                                </p:cTn>
                              </p:par>
                            </p:childTnLst>
                          </p:cTn>
                        </p:par>
                      </p:childTnLst>
                    </p:cTn>
                  </p:par>
                </p:childTnLst>
              </p:cTn>
              <p:nextCondLst>
                <p:cond evt="onClick" delay="0">
                  <p:tgtEl>
                    <p:spTgt spid="73"/>
                  </p:tgtEl>
                </p:cond>
              </p:nextCondLst>
            </p:seq>
            <p:seq concurrent="1" nextAc="seek">
              <p:cTn id="53" restart="whenNotActive" fill="hold" evtFilter="cancelBubble" nodeType="interactiveSeq">
                <p:stCondLst>
                  <p:cond evt="onClick" delay="0">
                    <p:tgtEl>
                      <p:spTgt spid="85"/>
                    </p:tgtEl>
                  </p:cond>
                </p:stCondLst>
                <p:endSync evt="end" delay="0">
                  <p:rtn val="all"/>
                </p:endSync>
                <p:childTnLst>
                  <p:par>
                    <p:cTn id="54" fill="hold">
                      <p:stCondLst>
                        <p:cond delay="0"/>
                      </p:stCondLst>
                      <p:childTnLst>
                        <p:par>
                          <p:cTn id="55" fill="hold">
                            <p:stCondLst>
                              <p:cond delay="0"/>
                            </p:stCondLst>
                            <p:childTnLst>
                              <p:par>
                                <p:cTn id="56" presetID="1" presetClass="exit" presetSubtype="0" fill="hold" nodeType="withEffect">
                                  <p:stCondLst>
                                    <p:cond delay="0"/>
                                  </p:stCondLst>
                                  <p:childTnLst>
                                    <p:set>
                                      <p:cBhvr>
                                        <p:cTn id="57" dur="1" fill="hold">
                                          <p:stCondLst>
                                            <p:cond delay="0"/>
                                          </p:stCondLst>
                                        </p:cTn>
                                        <p:tgtEl>
                                          <p:spTgt spid="85"/>
                                        </p:tgtEl>
                                        <p:attrNameLst>
                                          <p:attrName>style.visibility</p:attrName>
                                        </p:attrNameLst>
                                      </p:cBhvr>
                                      <p:to>
                                        <p:strVal val="hidden"/>
                                      </p:to>
                                    </p:set>
                                  </p:childTnLst>
                                </p:cTn>
                              </p:par>
                              <p:par>
                                <p:cTn id="58" presetID="1" presetClass="entr" presetSubtype="0" fill="hold" nodeType="withEffect">
                                  <p:stCondLst>
                                    <p:cond delay="0"/>
                                  </p:stCondLst>
                                  <p:childTnLst>
                                    <p:set>
                                      <p:cBhvr>
                                        <p:cTn id="59" dur="1" fill="hold">
                                          <p:stCondLst>
                                            <p:cond delay="0"/>
                                          </p:stCondLst>
                                        </p:cTn>
                                        <p:tgtEl>
                                          <p:spTgt spid="51"/>
                                        </p:tgtEl>
                                        <p:attrNameLst>
                                          <p:attrName>style.visibility</p:attrName>
                                        </p:attrNameLst>
                                      </p:cBhvr>
                                      <p:to>
                                        <p:strVal val="visible"/>
                                      </p:to>
                                    </p:set>
                                  </p:childTnLst>
                                </p:cTn>
                              </p:par>
                            </p:childTnLst>
                          </p:cTn>
                        </p:par>
                      </p:childTnLst>
                    </p:cTn>
                  </p:par>
                </p:childTnLst>
              </p:cTn>
              <p:nextCondLst>
                <p:cond evt="onClick" delay="0">
                  <p:tgtEl>
                    <p:spTgt spid="85"/>
                  </p:tgtEl>
                </p:cond>
              </p:nextCondLst>
            </p:seq>
            <p:seq concurrent="1" nextAc="seek">
              <p:cTn id="60" restart="whenNotActive" fill="hold" evtFilter="cancelBubble" nodeType="interactiveSeq">
                <p:stCondLst>
                  <p:cond evt="onClick" delay="0">
                    <p:tgtEl>
                      <p:spTgt spid="76"/>
                    </p:tgtEl>
                  </p:cond>
                </p:stCondLst>
                <p:endSync evt="end" delay="0">
                  <p:rtn val="all"/>
                </p:endSync>
                <p:childTnLst>
                  <p:par>
                    <p:cTn id="61" fill="hold">
                      <p:stCondLst>
                        <p:cond delay="0"/>
                      </p:stCondLst>
                      <p:childTnLst>
                        <p:par>
                          <p:cTn id="62" fill="hold">
                            <p:stCondLst>
                              <p:cond delay="0"/>
                            </p:stCondLst>
                            <p:childTnLst>
                              <p:par>
                                <p:cTn id="63" presetID="1" presetClass="exit" presetSubtype="0" fill="hold" nodeType="withEffect">
                                  <p:stCondLst>
                                    <p:cond delay="0"/>
                                  </p:stCondLst>
                                  <p:childTnLst>
                                    <p:set>
                                      <p:cBhvr>
                                        <p:cTn id="64" dur="1" fill="hold">
                                          <p:stCondLst>
                                            <p:cond delay="0"/>
                                          </p:stCondLst>
                                        </p:cTn>
                                        <p:tgtEl>
                                          <p:spTgt spid="76"/>
                                        </p:tgtEl>
                                        <p:attrNameLst>
                                          <p:attrName>style.visibility</p:attrName>
                                        </p:attrNameLst>
                                      </p:cBhvr>
                                      <p:to>
                                        <p:strVal val="hidden"/>
                                      </p:to>
                                    </p:set>
                                  </p:childTnLst>
                                </p:cTn>
                              </p:par>
                              <p:par>
                                <p:cTn id="65" presetID="1" presetClass="entr" presetSubtype="0" fill="hold" nodeType="withEffect">
                                  <p:stCondLst>
                                    <p:cond delay="0"/>
                                  </p:stCondLst>
                                  <p:childTnLst>
                                    <p:set>
                                      <p:cBhvr>
                                        <p:cTn id="66" dur="1" fill="hold">
                                          <p:stCondLst>
                                            <p:cond delay="0"/>
                                          </p:stCondLst>
                                        </p:cTn>
                                        <p:tgtEl>
                                          <p:spTgt spid="30"/>
                                        </p:tgtEl>
                                        <p:attrNameLst>
                                          <p:attrName>style.visibility</p:attrName>
                                        </p:attrNameLst>
                                      </p:cBhvr>
                                      <p:to>
                                        <p:strVal val="visible"/>
                                      </p:to>
                                    </p:set>
                                  </p:childTnLst>
                                </p:cTn>
                              </p:par>
                            </p:childTnLst>
                          </p:cTn>
                        </p:par>
                      </p:childTnLst>
                    </p:cTn>
                  </p:par>
                </p:childTnLst>
              </p:cTn>
              <p:nextCondLst>
                <p:cond evt="onClick" delay="0">
                  <p:tgtEl>
                    <p:spTgt spid="76"/>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E1CEC9C1-2522-4C58-B799-DD73DB4CDCD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0" y="890587"/>
            <a:ext cx="12192000" cy="5967413"/>
          </a:xfrm>
          <a:prstGeom prst="rect">
            <a:avLst/>
          </a:prstGeom>
        </p:spPr>
      </p:pic>
      <p:pic>
        <p:nvPicPr>
          <p:cNvPr id="20" name="Graphic 19">
            <a:extLst>
              <a:ext uri="{FF2B5EF4-FFF2-40B4-BE49-F238E27FC236}">
                <a16:creationId xmlns:a16="http://schemas.microsoft.com/office/drawing/2014/main" id="{DA0399BD-D591-454D-AD84-3C2555757F71}"/>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114814" y="2687229"/>
            <a:ext cx="1684592" cy="2169550"/>
          </a:xfrm>
          <a:prstGeom prst="rect">
            <a:avLst/>
          </a:prstGeom>
        </p:spPr>
      </p:pic>
      <p:sp>
        <p:nvSpPr>
          <p:cNvPr id="5" name="TextBox 4">
            <a:extLst>
              <a:ext uri="{FF2B5EF4-FFF2-40B4-BE49-F238E27FC236}">
                <a16:creationId xmlns:a16="http://schemas.microsoft.com/office/drawing/2014/main" id="{4EA83F23-A454-4B1D-95B3-818D709F5129}"/>
              </a:ext>
            </a:extLst>
          </p:cNvPr>
          <p:cNvSpPr txBox="1"/>
          <p:nvPr/>
        </p:nvSpPr>
        <p:spPr>
          <a:xfrm>
            <a:off x="0" y="538919"/>
            <a:ext cx="12192000" cy="584775"/>
          </a:xfrm>
          <a:prstGeom prst="rect">
            <a:avLst/>
          </a:prstGeom>
          <a:solidFill>
            <a:srgbClr val="A1C4E3"/>
          </a:solidFill>
        </p:spPr>
        <p:txBody>
          <a:bodyPr wrap="square" lIns="91440" tIns="45720" rIns="91440" bIns="45720" rtlCol="0" anchor="t">
            <a:spAutoFit/>
          </a:bodyPr>
          <a:lstStyle>
            <a:defPPr marR="0" lvl="0" algn="l" rtl="0">
              <a:lnSpc>
                <a:spcPct val="100000"/>
              </a:lnSpc>
              <a:spcBef>
                <a:spcPts val="0"/>
              </a:spcBef>
              <a:spcAft>
                <a:spcPts val="0"/>
              </a:spcAft>
              <a:defRPr/>
            </a:defPPr>
            <a:lvl2pPr marL="457200" indent="0" defTabSz="914400" eaLnBrk="1" fontAlgn="auto" latinLnBrk="0" hangingPunct="1">
              <a:buSzTx/>
              <a:buNone/>
              <a:tabLst/>
              <a:defRPr kumimoji="0" sz="3200" b="1" kern="0" spc="0" normalizeH="0" baseline="0">
                <a:ln>
                  <a:noFill/>
                </a:ln>
                <a:solidFill>
                  <a:srgbClr val="002060"/>
                </a:solidFill>
                <a:effectLst/>
                <a:uLnTx/>
                <a:uFillTx/>
                <a:latin typeface="ScolaScript_N" panose="00000400000000000000" pitchFamily="2" charset="0"/>
                <a:ea typeface="+mn-ea"/>
              </a:defRPr>
            </a:lvl2pPr>
          </a:lstStyle>
          <a:p>
            <a:pPr lvl="1"/>
            <a:r>
              <a:rPr lang="en-US" dirty="0"/>
              <a:t>L</a:t>
            </a:r>
            <a:r>
              <a:rPr lang="en-US" b="1" dirty="0"/>
              <a:t>a </a:t>
            </a:r>
            <a:r>
              <a:rPr lang="en-US" b="1" dirty="0" err="1"/>
              <a:t>rentrée</a:t>
            </a:r>
            <a:r>
              <a:rPr lang="en-US" b="1" dirty="0"/>
              <a:t> ! </a:t>
            </a:r>
            <a:endParaRPr lang="fr-FR" dirty="0"/>
          </a:p>
        </p:txBody>
      </p:sp>
      <p:pic>
        <p:nvPicPr>
          <p:cNvPr id="7" name="Graphic 6">
            <a:extLst>
              <a:ext uri="{FF2B5EF4-FFF2-40B4-BE49-F238E27FC236}">
                <a16:creationId xmlns:a16="http://schemas.microsoft.com/office/drawing/2014/main" id="{A381CCCD-06A8-4CC6-9BAC-52DB21B304C0}"/>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0" y="4019550"/>
            <a:ext cx="12192000" cy="2838450"/>
          </a:xfrm>
          <a:prstGeom prst="rect">
            <a:avLst/>
          </a:prstGeom>
        </p:spPr>
      </p:pic>
      <p:pic>
        <p:nvPicPr>
          <p:cNvPr id="9" name="Graphic 8">
            <a:extLst>
              <a:ext uri="{FF2B5EF4-FFF2-40B4-BE49-F238E27FC236}">
                <a16:creationId xmlns:a16="http://schemas.microsoft.com/office/drawing/2014/main" id="{1C14FC9E-D16E-4D8E-96F7-0DB7BEEE49F6}"/>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347662" y="4448174"/>
            <a:ext cx="1887228" cy="584775"/>
          </a:xfrm>
          <a:prstGeom prst="rect">
            <a:avLst/>
          </a:prstGeom>
        </p:spPr>
      </p:pic>
      <p:pic>
        <p:nvPicPr>
          <p:cNvPr id="10" name="Graphic 9">
            <a:extLst>
              <a:ext uri="{FF2B5EF4-FFF2-40B4-BE49-F238E27FC236}">
                <a16:creationId xmlns:a16="http://schemas.microsoft.com/office/drawing/2014/main" id="{E819BAC4-D7EA-4D5B-990A-CC1D077E1548}"/>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957110" y="4155786"/>
            <a:ext cx="1887228" cy="584775"/>
          </a:xfrm>
          <a:prstGeom prst="rect">
            <a:avLst/>
          </a:prstGeom>
        </p:spPr>
      </p:pic>
      <p:pic>
        <p:nvPicPr>
          <p:cNvPr id="15" name="Graphic 14">
            <a:extLst>
              <a:ext uri="{FF2B5EF4-FFF2-40B4-BE49-F238E27FC236}">
                <a16:creationId xmlns:a16="http://schemas.microsoft.com/office/drawing/2014/main" id="{88ADBA0A-6D14-4BD0-A7A4-17F2FA87FE78}"/>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2985500" y="1233869"/>
            <a:ext cx="5582983" cy="3265199"/>
          </a:xfrm>
          <a:prstGeom prst="rect">
            <a:avLst/>
          </a:prstGeom>
          <a:effectLst>
            <a:outerShdw blurRad="50800" dist="38100" dir="2700000" algn="tl" rotWithShape="0">
              <a:prstClr val="black">
                <a:alpha val="40000"/>
              </a:prstClr>
            </a:outerShdw>
          </a:effectLst>
        </p:spPr>
      </p:pic>
      <p:pic>
        <p:nvPicPr>
          <p:cNvPr id="12" name="Graphic 11">
            <a:extLst>
              <a:ext uri="{FF2B5EF4-FFF2-40B4-BE49-F238E27FC236}">
                <a16:creationId xmlns:a16="http://schemas.microsoft.com/office/drawing/2014/main" id="{72C253B3-E69E-4AC9-8151-1E6188A9CED6}"/>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0" y="3754769"/>
            <a:ext cx="5676900" cy="3103231"/>
          </a:xfrm>
          <a:prstGeom prst="rect">
            <a:avLst/>
          </a:prstGeom>
          <a:effectLst>
            <a:outerShdw blurRad="50800" dist="38100" dir="2700000" algn="tl" rotWithShape="0">
              <a:prstClr val="black">
                <a:alpha val="40000"/>
              </a:prstClr>
            </a:outerShdw>
          </a:effectLst>
        </p:spPr>
      </p:pic>
      <p:pic>
        <p:nvPicPr>
          <p:cNvPr id="17" name="Graphic 16">
            <a:extLst>
              <a:ext uri="{FF2B5EF4-FFF2-40B4-BE49-F238E27FC236}">
                <a16:creationId xmlns:a16="http://schemas.microsoft.com/office/drawing/2014/main" id="{97BB0A86-7953-4848-BCCA-B0F1D6B6F585}"/>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609777" y="2105229"/>
            <a:ext cx="2228673" cy="2210554"/>
          </a:xfrm>
          <a:prstGeom prst="rect">
            <a:avLst/>
          </a:prstGeom>
        </p:spPr>
      </p:pic>
      <p:pic>
        <p:nvPicPr>
          <p:cNvPr id="13" name="Graphic 12">
            <a:extLst>
              <a:ext uri="{FF2B5EF4-FFF2-40B4-BE49-F238E27FC236}">
                <a16:creationId xmlns:a16="http://schemas.microsoft.com/office/drawing/2014/main" id="{5D156A2E-F718-408C-930E-06D4FD11178A}"/>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5676900" y="3754768"/>
            <a:ext cx="6515100" cy="3103231"/>
          </a:xfrm>
          <a:prstGeom prst="rect">
            <a:avLst/>
          </a:prstGeom>
          <a:effectLst>
            <a:outerShdw blurRad="50800" dist="38100" dir="2700000" algn="tl" rotWithShape="0">
              <a:prstClr val="black">
                <a:alpha val="40000"/>
              </a:prstClr>
            </a:outerShdw>
          </a:effectLst>
        </p:spPr>
      </p:pic>
      <p:pic>
        <p:nvPicPr>
          <p:cNvPr id="22" name="Graphic 21">
            <a:extLst>
              <a:ext uri="{FF2B5EF4-FFF2-40B4-BE49-F238E27FC236}">
                <a16:creationId xmlns:a16="http://schemas.microsoft.com/office/drawing/2014/main" id="{B76640CC-5307-4DC0-92DD-18D2A3748055}"/>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10103977" y="1551297"/>
            <a:ext cx="809625" cy="419100"/>
          </a:xfrm>
          <a:prstGeom prst="rect">
            <a:avLst/>
          </a:prstGeom>
        </p:spPr>
      </p:pic>
      <p:pic>
        <p:nvPicPr>
          <p:cNvPr id="24" name="Graphic 23">
            <a:extLst>
              <a:ext uri="{FF2B5EF4-FFF2-40B4-BE49-F238E27FC236}">
                <a16:creationId xmlns:a16="http://schemas.microsoft.com/office/drawing/2014/main" id="{E1619EB5-B25A-4C4B-95B4-BC84624E635E}"/>
              </a:ext>
            </a:extLst>
          </p:cNvPr>
          <p:cNvPicPr>
            <a:picLocks noChangeAspect="1"/>
          </p:cNvPicPr>
          <p:nvPr/>
        </p:nvPicPr>
        <p:blipFill>
          <a:blip r:embed="rId18">
            <a:extLst>
              <a:ext uri="{96DAC541-7B7A-43D3-8B79-37D633B846F1}">
                <asvg:svgBlip xmlns:asvg="http://schemas.microsoft.com/office/drawing/2016/SVG/main" r:embed="rId20"/>
              </a:ext>
            </a:extLst>
          </a:blip>
          <a:stretch>
            <a:fillRect/>
          </a:stretch>
        </p:blipFill>
        <p:spPr>
          <a:xfrm>
            <a:off x="1425265" y="1407569"/>
            <a:ext cx="809625" cy="419100"/>
          </a:xfrm>
          <a:prstGeom prst="rect">
            <a:avLst/>
          </a:prstGeom>
        </p:spPr>
      </p:pic>
      <p:pic>
        <p:nvPicPr>
          <p:cNvPr id="28" name="Picture 27" descr="Icon&#10;&#10;Description automatically generated with medium confidence">
            <a:extLst>
              <a:ext uri="{FF2B5EF4-FFF2-40B4-BE49-F238E27FC236}">
                <a16:creationId xmlns:a16="http://schemas.microsoft.com/office/drawing/2014/main" id="{72BEE25B-4836-4954-A44E-084BE4768B00}"/>
              </a:ext>
            </a:extLst>
          </p:cNvPr>
          <p:cNvPicPr>
            <a:picLocks noChangeAspect="1"/>
          </p:cNvPicPr>
          <p:nvPr/>
        </p:nvPicPr>
        <p:blipFill>
          <a:blip r:embed="rId21"/>
          <a:stretch>
            <a:fillRect/>
          </a:stretch>
        </p:blipFill>
        <p:spPr>
          <a:xfrm>
            <a:off x="6427510" y="3878042"/>
            <a:ext cx="5862517" cy="2927885"/>
          </a:xfrm>
          <a:prstGeom prst="rect">
            <a:avLst/>
          </a:prstGeom>
          <a:ln>
            <a:noFill/>
          </a:ln>
          <a:effectLst>
            <a:outerShdw blurRad="190500" algn="tl" rotWithShape="0">
              <a:srgbClr val="000000">
                <a:alpha val="70000"/>
              </a:srgbClr>
            </a:outerShdw>
          </a:effectLst>
        </p:spPr>
      </p:pic>
    </p:spTree>
    <p:custDataLst>
      <p:tags r:id="rId1"/>
    </p:custDataLst>
    <p:extLst>
      <p:ext uri="{BB962C8B-B14F-4D97-AF65-F5344CB8AC3E}">
        <p14:creationId xmlns:p14="http://schemas.microsoft.com/office/powerpoint/2010/main" val="3869516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1.875E-6 4.81481E-6 L -0.4957 0.00995 " pathEditMode="relative" rAng="0" ptsTypes="AA">
                                      <p:cBhvr>
                                        <p:cTn id="6" dur="2750" fill="hold"/>
                                        <p:tgtEl>
                                          <p:spTgt spid="28"/>
                                        </p:tgtEl>
                                        <p:attrNameLst>
                                          <p:attrName>ppt_x</p:attrName>
                                          <p:attrName>ppt_y</p:attrName>
                                        </p:attrNameLst>
                                      </p:cBhvr>
                                      <p:rCtr x="-24792" y="48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Graphic 11">
            <a:extLst>
              <a:ext uri="{FF2B5EF4-FFF2-40B4-BE49-F238E27FC236}">
                <a16:creationId xmlns:a16="http://schemas.microsoft.com/office/drawing/2014/main" id="{13B10C65-540E-4900-B7C3-1FFCA3365E58}"/>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l="28168" t="4953" b="20019"/>
          <a:stretch/>
        </p:blipFill>
        <p:spPr>
          <a:xfrm>
            <a:off x="1" y="999067"/>
            <a:ext cx="12192000" cy="5853583"/>
          </a:xfrm>
          <a:prstGeom prst="rect">
            <a:avLst/>
          </a:prstGeom>
        </p:spPr>
      </p:pic>
      <p:sp>
        <p:nvSpPr>
          <p:cNvPr id="13" name="TextBox 12">
            <a:extLst>
              <a:ext uri="{FF2B5EF4-FFF2-40B4-BE49-F238E27FC236}">
                <a16:creationId xmlns:a16="http://schemas.microsoft.com/office/drawing/2014/main" id="{243CADAA-2188-415C-8B4F-DC266B2B221C}"/>
              </a:ext>
            </a:extLst>
          </p:cNvPr>
          <p:cNvSpPr txBox="1"/>
          <p:nvPr/>
        </p:nvSpPr>
        <p:spPr>
          <a:xfrm>
            <a:off x="0" y="538919"/>
            <a:ext cx="12192000" cy="584775"/>
          </a:xfrm>
          <a:prstGeom prst="rect">
            <a:avLst/>
          </a:prstGeom>
          <a:solidFill>
            <a:srgbClr val="A1C4E3"/>
          </a:solidFill>
        </p:spPr>
        <p:txBody>
          <a:bodyPr wrap="square" lIns="91440" tIns="45720" rIns="91440" bIns="45720" rtlCol="0" anchor="t">
            <a:spAutoFit/>
          </a:bodyPr>
          <a:lstStyle>
            <a:defPPr marR="0" lvl="0" algn="l" rtl="0">
              <a:lnSpc>
                <a:spcPct val="100000"/>
              </a:lnSpc>
              <a:spcBef>
                <a:spcPts val="0"/>
              </a:spcBef>
              <a:spcAft>
                <a:spcPts val="0"/>
              </a:spcAft>
              <a:defRPr/>
            </a:defPPr>
            <a:lvl2pPr marL="457200" indent="0" defTabSz="914400" eaLnBrk="1" fontAlgn="auto" latinLnBrk="0" hangingPunct="1">
              <a:buSzTx/>
              <a:buNone/>
              <a:tabLst/>
              <a:defRPr kumimoji="0" sz="3200" b="1" kern="0" spc="0" normalizeH="0" baseline="0">
                <a:ln>
                  <a:noFill/>
                </a:ln>
                <a:solidFill>
                  <a:srgbClr val="002060"/>
                </a:solidFill>
                <a:effectLst/>
                <a:uLnTx/>
                <a:uFillTx/>
                <a:latin typeface="ScolaScript_N" panose="00000400000000000000" pitchFamily="2" charset="0"/>
                <a:ea typeface="+mn-ea"/>
              </a:defRPr>
            </a:lvl2pPr>
          </a:lstStyle>
          <a:p>
            <a:pPr lvl="1"/>
            <a:r>
              <a:rPr lang="en-US" dirty="0"/>
              <a:t>L</a:t>
            </a:r>
            <a:r>
              <a:rPr lang="en-US" b="1" dirty="0"/>
              <a:t>a </a:t>
            </a:r>
            <a:r>
              <a:rPr lang="en-US" b="1" dirty="0" err="1"/>
              <a:t>rentrée</a:t>
            </a:r>
            <a:r>
              <a:rPr lang="en-US" b="1" dirty="0"/>
              <a:t> !</a:t>
            </a:r>
            <a:endParaRPr lang="fr-FR" dirty="0"/>
          </a:p>
        </p:txBody>
      </p:sp>
      <p:pic>
        <p:nvPicPr>
          <p:cNvPr id="19" name="Picture 18" descr="Icon&#10;&#10;Description automatically generated with medium confidence">
            <a:extLst>
              <a:ext uri="{FF2B5EF4-FFF2-40B4-BE49-F238E27FC236}">
                <a16:creationId xmlns:a16="http://schemas.microsoft.com/office/drawing/2014/main" id="{D4DB3E78-E24B-4130-AB69-FDC61763AEF5}"/>
              </a:ext>
            </a:extLst>
          </p:cNvPr>
          <p:cNvPicPr>
            <a:picLocks noChangeAspect="1"/>
          </p:cNvPicPr>
          <p:nvPr/>
        </p:nvPicPr>
        <p:blipFill rotWithShape="1">
          <a:blip r:embed="rId6"/>
          <a:srcRect l="13954" b="21716"/>
          <a:stretch/>
        </p:blipFill>
        <p:spPr>
          <a:xfrm>
            <a:off x="0" y="1312965"/>
            <a:ext cx="12191999" cy="5539685"/>
          </a:xfrm>
          <a:prstGeom prst="rect">
            <a:avLst/>
          </a:prstGeom>
          <a:ln>
            <a:noFill/>
          </a:ln>
          <a:effectLst>
            <a:outerShdw blurRad="190500" algn="tl" rotWithShape="0">
              <a:srgbClr val="000000">
                <a:alpha val="70000"/>
              </a:srgbClr>
            </a:outerShdw>
          </a:effectLst>
        </p:spPr>
      </p:pic>
      <p:sp>
        <p:nvSpPr>
          <p:cNvPr id="20" name="Speech Bubble: Oval 19">
            <a:extLst>
              <a:ext uri="{FF2B5EF4-FFF2-40B4-BE49-F238E27FC236}">
                <a16:creationId xmlns:a16="http://schemas.microsoft.com/office/drawing/2014/main" id="{529BEA09-FAC9-4228-B5F5-F4ED83CD92A4}"/>
              </a:ext>
            </a:extLst>
          </p:cNvPr>
          <p:cNvSpPr/>
          <p:nvPr/>
        </p:nvSpPr>
        <p:spPr>
          <a:xfrm>
            <a:off x="5043949" y="2492477"/>
            <a:ext cx="1394379" cy="936523"/>
          </a:xfrm>
          <a:prstGeom prst="wedgeEllipseCallout">
            <a:avLst>
              <a:gd name="adj1" fmla="val 46331"/>
              <a:gd name="adj2" fmla="val 64722"/>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C:\Users\Buscube HP\AppData\Local\Microsoft\Windows\INetCache\Content.Word\Word Template-08.jpg"/>
          <p:cNvPicPr/>
          <p:nvPr/>
        </p:nvPicPr>
        <p:blipFill rotWithShape="1">
          <a:blip r:embed="rId7" cstate="print">
            <a:extLst>
              <a:ext uri="{28A0092B-C50C-407E-A947-70E740481C1C}">
                <a14:useLocalDpi xmlns:a14="http://schemas.microsoft.com/office/drawing/2010/main" val="0"/>
              </a:ext>
            </a:extLst>
          </a:blip>
          <a:srcRect r="88563"/>
          <a:stretch/>
        </p:blipFill>
        <p:spPr bwMode="auto">
          <a:xfrm>
            <a:off x="11410949" y="6150033"/>
            <a:ext cx="781050" cy="487680"/>
          </a:xfrm>
          <a:prstGeom prst="rect">
            <a:avLst/>
          </a:prstGeom>
          <a:noFill/>
          <a:ln>
            <a:noFill/>
          </a:ln>
          <a:extLst>
            <a:ext uri="{53640926-AAD7-44D8-BBD7-CCE9431645EC}">
              <a14:shadowObscured xmlns:a14="http://schemas.microsoft.com/office/drawing/2010/main"/>
            </a:ext>
          </a:extLst>
        </p:spPr>
      </p:pic>
    </p:spTree>
    <p:custDataLst>
      <p:tags r:id="rId1"/>
    </p:custDataLst>
    <p:extLst>
      <p:ext uri="{BB962C8B-B14F-4D97-AF65-F5344CB8AC3E}">
        <p14:creationId xmlns:p14="http://schemas.microsoft.com/office/powerpoint/2010/main" val="23835557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Graphic 21">
            <a:extLst>
              <a:ext uri="{FF2B5EF4-FFF2-40B4-BE49-F238E27FC236}">
                <a16:creationId xmlns:a16="http://schemas.microsoft.com/office/drawing/2014/main" id="{3492C87A-4D30-4F13-BC50-7B8FBC49228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0" y="890587"/>
            <a:ext cx="12192000" cy="5967413"/>
          </a:xfrm>
          <a:prstGeom prst="rect">
            <a:avLst/>
          </a:prstGeom>
        </p:spPr>
      </p:pic>
      <p:sp>
        <p:nvSpPr>
          <p:cNvPr id="6" name="TextBox 5">
            <a:extLst>
              <a:ext uri="{FF2B5EF4-FFF2-40B4-BE49-F238E27FC236}">
                <a16:creationId xmlns:a16="http://schemas.microsoft.com/office/drawing/2014/main" id="{00B32A47-1EE8-445F-B2D0-41682A98C6AD}"/>
              </a:ext>
            </a:extLst>
          </p:cNvPr>
          <p:cNvSpPr txBox="1"/>
          <p:nvPr/>
        </p:nvSpPr>
        <p:spPr>
          <a:xfrm>
            <a:off x="0" y="549807"/>
            <a:ext cx="12192000" cy="584775"/>
          </a:xfrm>
          <a:prstGeom prst="rect">
            <a:avLst/>
          </a:prstGeom>
          <a:solidFill>
            <a:srgbClr val="A1C4E3"/>
          </a:solidFill>
        </p:spPr>
        <p:txBody>
          <a:bodyPr wrap="square" lIns="91440" tIns="45720" rIns="91440" bIns="45720" rtlCol="0" anchor="t">
            <a:spAutoFit/>
          </a:bodyPr>
          <a:lstStyle>
            <a:defPPr marR="0" lvl="0" algn="l" rtl="0">
              <a:lnSpc>
                <a:spcPct val="100000"/>
              </a:lnSpc>
              <a:spcBef>
                <a:spcPts val="0"/>
              </a:spcBef>
              <a:spcAft>
                <a:spcPts val="0"/>
              </a:spcAft>
              <a:defRPr/>
            </a:defPPr>
            <a:lvl2pPr marL="457200" indent="0" defTabSz="914400" eaLnBrk="1" fontAlgn="auto" latinLnBrk="0" hangingPunct="1">
              <a:buSzTx/>
              <a:buNone/>
              <a:tabLst/>
              <a:defRPr kumimoji="0" sz="3200" b="1" kern="0" spc="0" normalizeH="0" baseline="0">
                <a:ln>
                  <a:noFill/>
                </a:ln>
                <a:solidFill>
                  <a:srgbClr val="002060"/>
                </a:solidFill>
                <a:effectLst/>
                <a:uLnTx/>
                <a:uFillTx/>
                <a:latin typeface="ScolaScript_N" panose="00000400000000000000" pitchFamily="2" charset="0"/>
                <a:ea typeface="+mn-ea"/>
              </a:defRPr>
            </a:lvl2pPr>
          </a:lstStyle>
          <a:p>
            <a:pPr lvl="1"/>
            <a:r>
              <a:rPr lang="fr-FR" dirty="0"/>
              <a:t>Est-ce que Karim et Léo se connaissent déjà ?</a:t>
            </a:r>
          </a:p>
        </p:txBody>
      </p:sp>
      <p:pic>
        <p:nvPicPr>
          <p:cNvPr id="11" name="Graphic 10">
            <a:extLst>
              <a:ext uri="{FF2B5EF4-FFF2-40B4-BE49-F238E27FC236}">
                <a16:creationId xmlns:a16="http://schemas.microsoft.com/office/drawing/2014/main" id="{7E1376DA-F132-46DC-8F8D-35B5E1446B3B}"/>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9114814" y="2530065"/>
            <a:ext cx="1684592" cy="2169550"/>
          </a:xfrm>
          <a:prstGeom prst="rect">
            <a:avLst/>
          </a:prstGeom>
        </p:spPr>
      </p:pic>
      <p:pic>
        <p:nvPicPr>
          <p:cNvPr id="12" name="Graphic 11">
            <a:extLst>
              <a:ext uri="{FF2B5EF4-FFF2-40B4-BE49-F238E27FC236}">
                <a16:creationId xmlns:a16="http://schemas.microsoft.com/office/drawing/2014/main" id="{1ACE8595-D9C6-40EA-B284-CA6AD2AEB899}"/>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0" y="4019550"/>
            <a:ext cx="12192000" cy="2838450"/>
          </a:xfrm>
          <a:prstGeom prst="rect">
            <a:avLst/>
          </a:prstGeom>
        </p:spPr>
      </p:pic>
      <p:pic>
        <p:nvPicPr>
          <p:cNvPr id="13" name="Graphic 12">
            <a:extLst>
              <a:ext uri="{FF2B5EF4-FFF2-40B4-BE49-F238E27FC236}">
                <a16:creationId xmlns:a16="http://schemas.microsoft.com/office/drawing/2014/main" id="{00A3AAD5-5714-49B4-964E-4284A51E4022}"/>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347662" y="4291010"/>
            <a:ext cx="1887228" cy="584775"/>
          </a:xfrm>
          <a:prstGeom prst="rect">
            <a:avLst/>
          </a:prstGeom>
        </p:spPr>
      </p:pic>
      <p:pic>
        <p:nvPicPr>
          <p:cNvPr id="14" name="Graphic 13">
            <a:extLst>
              <a:ext uri="{FF2B5EF4-FFF2-40B4-BE49-F238E27FC236}">
                <a16:creationId xmlns:a16="http://schemas.microsoft.com/office/drawing/2014/main" id="{9B7F99A1-1315-4FE4-8C91-45B83C12D7C9}"/>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9957110" y="4155786"/>
            <a:ext cx="1887228" cy="584775"/>
          </a:xfrm>
          <a:prstGeom prst="rect">
            <a:avLst/>
          </a:prstGeom>
        </p:spPr>
      </p:pic>
      <p:pic>
        <p:nvPicPr>
          <p:cNvPr id="15" name="Graphic 14">
            <a:extLst>
              <a:ext uri="{FF2B5EF4-FFF2-40B4-BE49-F238E27FC236}">
                <a16:creationId xmlns:a16="http://schemas.microsoft.com/office/drawing/2014/main" id="{60108899-CFA7-4727-B7DC-F9B52F70BA81}"/>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2985500" y="1233869"/>
            <a:ext cx="5582983" cy="3265199"/>
          </a:xfrm>
          <a:prstGeom prst="rect">
            <a:avLst/>
          </a:prstGeom>
          <a:effectLst>
            <a:outerShdw blurRad="50800" dist="38100" dir="2700000" algn="tl" rotWithShape="0">
              <a:prstClr val="black">
                <a:alpha val="40000"/>
              </a:prstClr>
            </a:outerShdw>
          </a:effectLst>
        </p:spPr>
      </p:pic>
      <p:pic>
        <p:nvPicPr>
          <p:cNvPr id="16" name="Graphic 15">
            <a:extLst>
              <a:ext uri="{FF2B5EF4-FFF2-40B4-BE49-F238E27FC236}">
                <a16:creationId xmlns:a16="http://schemas.microsoft.com/office/drawing/2014/main" id="{5962BB7E-3CFB-4176-99F4-6C707DCB92E9}"/>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0" y="3754769"/>
            <a:ext cx="5676900" cy="3103231"/>
          </a:xfrm>
          <a:prstGeom prst="rect">
            <a:avLst/>
          </a:prstGeom>
          <a:effectLst>
            <a:outerShdw blurRad="50800" dist="38100" dir="2700000" algn="tl" rotWithShape="0">
              <a:prstClr val="black">
                <a:alpha val="40000"/>
              </a:prstClr>
            </a:outerShdw>
          </a:effectLst>
        </p:spPr>
      </p:pic>
      <p:pic>
        <p:nvPicPr>
          <p:cNvPr id="17" name="Graphic 16">
            <a:extLst>
              <a:ext uri="{FF2B5EF4-FFF2-40B4-BE49-F238E27FC236}">
                <a16:creationId xmlns:a16="http://schemas.microsoft.com/office/drawing/2014/main" id="{325DB9FA-9781-4128-9CED-5B8ED0CC2B2C}"/>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609777" y="1948065"/>
            <a:ext cx="2228673" cy="2210554"/>
          </a:xfrm>
          <a:prstGeom prst="rect">
            <a:avLst/>
          </a:prstGeom>
        </p:spPr>
      </p:pic>
      <p:pic>
        <p:nvPicPr>
          <p:cNvPr id="18" name="Graphic 17">
            <a:extLst>
              <a:ext uri="{FF2B5EF4-FFF2-40B4-BE49-F238E27FC236}">
                <a16:creationId xmlns:a16="http://schemas.microsoft.com/office/drawing/2014/main" id="{AB76EDFE-8F9C-4A63-9EC2-A0DF6F8C55A1}"/>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5676900" y="3754768"/>
            <a:ext cx="6515100" cy="3103231"/>
          </a:xfrm>
          <a:prstGeom prst="rect">
            <a:avLst/>
          </a:prstGeom>
          <a:effectLst>
            <a:outerShdw blurRad="50800" dist="38100" dir="2700000" algn="tl" rotWithShape="0">
              <a:prstClr val="black">
                <a:alpha val="40000"/>
              </a:prstClr>
            </a:outerShdw>
          </a:effectLst>
        </p:spPr>
      </p:pic>
      <p:pic>
        <p:nvPicPr>
          <p:cNvPr id="19" name="Graphic 18">
            <a:extLst>
              <a:ext uri="{FF2B5EF4-FFF2-40B4-BE49-F238E27FC236}">
                <a16:creationId xmlns:a16="http://schemas.microsoft.com/office/drawing/2014/main" id="{30A9316A-4810-4E20-8E70-57CC05A7DDEA}"/>
              </a:ext>
            </a:extLst>
          </p:cNvPr>
          <p:cNvPicPr>
            <a:picLocks noChangeAspect="1"/>
          </p:cNvPicPr>
          <p:nvPr/>
        </p:nvPicPr>
        <p:blipFill>
          <a:blip r:embed="rId19">
            <a:extLst>
              <a:ext uri="{96DAC541-7B7A-43D3-8B79-37D633B846F1}">
                <asvg:svgBlip xmlns:asvg="http://schemas.microsoft.com/office/drawing/2016/SVG/main" r:embed="rId20"/>
              </a:ext>
            </a:extLst>
          </a:blip>
          <a:stretch>
            <a:fillRect/>
          </a:stretch>
        </p:blipFill>
        <p:spPr>
          <a:xfrm>
            <a:off x="10103977" y="1551297"/>
            <a:ext cx="809625" cy="419100"/>
          </a:xfrm>
          <a:prstGeom prst="rect">
            <a:avLst/>
          </a:prstGeom>
        </p:spPr>
      </p:pic>
      <p:pic>
        <p:nvPicPr>
          <p:cNvPr id="20" name="Graphic 19">
            <a:extLst>
              <a:ext uri="{FF2B5EF4-FFF2-40B4-BE49-F238E27FC236}">
                <a16:creationId xmlns:a16="http://schemas.microsoft.com/office/drawing/2014/main" id="{7222C60E-2B0B-42FA-AA23-916DAB4F82BC}"/>
              </a:ext>
            </a:extLst>
          </p:cNvPr>
          <p:cNvPicPr>
            <a:picLocks noChangeAspect="1"/>
          </p:cNvPicPr>
          <p:nvPr/>
        </p:nvPicPr>
        <p:blipFill>
          <a:blip r:embed="rId19">
            <a:extLst>
              <a:ext uri="{96DAC541-7B7A-43D3-8B79-37D633B846F1}">
                <asvg:svgBlip xmlns:asvg="http://schemas.microsoft.com/office/drawing/2016/SVG/main" r:embed="rId21"/>
              </a:ext>
            </a:extLst>
          </a:blip>
          <a:stretch>
            <a:fillRect/>
          </a:stretch>
        </p:blipFill>
        <p:spPr>
          <a:xfrm>
            <a:off x="1425265" y="1407569"/>
            <a:ext cx="809625" cy="419100"/>
          </a:xfrm>
          <a:prstGeom prst="rect">
            <a:avLst/>
          </a:prstGeom>
        </p:spPr>
      </p:pic>
      <p:pic>
        <p:nvPicPr>
          <p:cNvPr id="21" name="Picture 20" descr="Icon&#10;&#10;Description automatically generated with medium confidence">
            <a:extLst>
              <a:ext uri="{FF2B5EF4-FFF2-40B4-BE49-F238E27FC236}">
                <a16:creationId xmlns:a16="http://schemas.microsoft.com/office/drawing/2014/main" id="{727F0237-E283-4107-89E4-941970E3375A}"/>
              </a:ext>
            </a:extLst>
          </p:cNvPr>
          <p:cNvPicPr>
            <a:picLocks noChangeAspect="1"/>
          </p:cNvPicPr>
          <p:nvPr/>
        </p:nvPicPr>
        <p:blipFill>
          <a:blip r:embed="rId22"/>
          <a:stretch>
            <a:fillRect/>
          </a:stretch>
        </p:blipFill>
        <p:spPr>
          <a:xfrm>
            <a:off x="6129749" y="3813791"/>
            <a:ext cx="5862517" cy="2927885"/>
          </a:xfrm>
          <a:prstGeom prst="rect">
            <a:avLst/>
          </a:prstGeom>
          <a:ln>
            <a:noFill/>
          </a:ln>
          <a:effectLst>
            <a:outerShdw blurRad="190500" algn="tl" rotWithShape="0">
              <a:srgbClr val="000000">
                <a:alpha val="70000"/>
              </a:srgbClr>
            </a:outerShdw>
          </a:effectLst>
        </p:spPr>
      </p:pic>
      <p:sp>
        <p:nvSpPr>
          <p:cNvPr id="23" name="Rectangle 22">
            <a:extLst>
              <a:ext uri="{FF2B5EF4-FFF2-40B4-BE49-F238E27FC236}">
                <a16:creationId xmlns:a16="http://schemas.microsoft.com/office/drawing/2014/main" id="{F1EE7624-6B62-40CC-919E-AC938947CCAA}"/>
              </a:ext>
            </a:extLst>
          </p:cNvPr>
          <p:cNvSpPr/>
          <p:nvPr/>
        </p:nvSpPr>
        <p:spPr>
          <a:xfrm>
            <a:off x="347662" y="1603683"/>
            <a:ext cx="8943142" cy="4416116"/>
          </a:xfrm>
          <a:prstGeom prst="rect">
            <a:avLst/>
          </a:prstGeom>
          <a:solidFill>
            <a:schemeClr val="bg1"/>
          </a:solidFill>
          <a:ln>
            <a:solidFill>
              <a:schemeClr val="bg1">
                <a:lumMod val="85000"/>
              </a:schemeClr>
            </a:solidFill>
          </a:ln>
          <a:effectLst>
            <a:outerShdw blurRad="50800" dist="38100" dir="2700000" algn="tl" rotWithShape="0">
              <a:prstClr val="black">
                <a:alpha val="40000"/>
              </a:prstClr>
            </a:outerShdw>
            <a:softEdge rad="63500"/>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lumMod val="50000"/>
                  <a:lumOff val="50000"/>
                </a:schemeClr>
              </a:solidFill>
              <a:effectLst/>
              <a:uLnTx/>
              <a:uFillTx/>
              <a:latin typeface="ScolaScript_N" panose="00000400000000000000" pitchFamily="2" charset="0"/>
            </a:endParaRPr>
          </a:p>
        </p:txBody>
      </p:sp>
      <p:pic>
        <p:nvPicPr>
          <p:cNvPr id="24" name="Picture 23">
            <a:extLst>
              <a:ext uri="{FF2B5EF4-FFF2-40B4-BE49-F238E27FC236}">
                <a16:creationId xmlns:a16="http://schemas.microsoft.com/office/drawing/2014/main" id="{9B7CD5C2-54E6-4364-BFD6-2367C0793222}"/>
              </a:ext>
            </a:extLst>
          </p:cNvPr>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8554266" y="5137968"/>
            <a:ext cx="881831" cy="881831"/>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
        <p:nvSpPr>
          <p:cNvPr id="25" name="1">
            <a:extLst>
              <a:ext uri="{FF2B5EF4-FFF2-40B4-BE49-F238E27FC236}">
                <a16:creationId xmlns:a16="http://schemas.microsoft.com/office/drawing/2014/main" id="{B1DC003C-0764-47F4-8CD5-2713571EA727}"/>
              </a:ext>
            </a:extLst>
          </p:cNvPr>
          <p:cNvSpPr txBox="1"/>
          <p:nvPr/>
        </p:nvSpPr>
        <p:spPr>
          <a:xfrm>
            <a:off x="668439" y="2284383"/>
            <a:ext cx="5333236"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buFont typeface="Arial" panose="020B0604020202020204" pitchFamily="34" charset="0"/>
              <a:buChar char="•"/>
            </a:pPr>
            <a:r>
              <a:rPr lang="en-US" sz="2800" dirty="0">
                <a:solidFill>
                  <a:schemeClr val="tx1">
                    <a:lumMod val="65000"/>
                    <a:lumOff val="35000"/>
                  </a:schemeClr>
                </a:solidFill>
                <a:latin typeface="ScolaScript_N" panose="00000400000000000000" pitchFamily="2" charset="0"/>
              </a:rPr>
              <a:t>Oui, </a:t>
            </a:r>
            <a:r>
              <a:rPr lang="en-US" sz="2800" dirty="0" err="1">
                <a:solidFill>
                  <a:schemeClr val="tx1">
                    <a:lumMod val="65000"/>
                    <a:lumOff val="35000"/>
                  </a:schemeClr>
                </a:solidFill>
                <a:latin typeface="ScolaScript_N" panose="00000400000000000000" pitchFamily="2" charset="0"/>
              </a:rPr>
              <a:t>ils</a:t>
            </a:r>
            <a:r>
              <a:rPr lang="en-US" sz="2800" dirty="0">
                <a:solidFill>
                  <a:schemeClr val="tx1">
                    <a:lumMod val="65000"/>
                    <a:lumOff val="35000"/>
                  </a:schemeClr>
                </a:solidFill>
                <a:latin typeface="ScolaScript_N" panose="00000400000000000000" pitchFamily="2" charset="0"/>
              </a:rPr>
              <a:t> se </a:t>
            </a:r>
            <a:r>
              <a:rPr lang="en-US" sz="2800" dirty="0" err="1">
                <a:solidFill>
                  <a:schemeClr val="tx1">
                    <a:lumMod val="65000"/>
                    <a:lumOff val="35000"/>
                  </a:schemeClr>
                </a:solidFill>
                <a:latin typeface="ScolaScript_N" panose="00000400000000000000" pitchFamily="2" charset="0"/>
              </a:rPr>
              <a:t>connaissent</a:t>
            </a:r>
            <a:r>
              <a:rPr lang="en-US" sz="2800" dirty="0">
                <a:solidFill>
                  <a:schemeClr val="tx1">
                    <a:lumMod val="65000"/>
                    <a:lumOff val="35000"/>
                  </a:schemeClr>
                </a:solidFill>
                <a:latin typeface="ScolaScript_N" panose="00000400000000000000" pitchFamily="2" charset="0"/>
              </a:rPr>
              <a:t> déjà. </a:t>
            </a:r>
            <a:endParaRPr lang="en-US" sz="1600" dirty="0">
              <a:solidFill>
                <a:schemeClr val="tx1">
                  <a:lumMod val="65000"/>
                  <a:lumOff val="35000"/>
                </a:schemeClr>
              </a:solidFill>
              <a:latin typeface="ScolaScript_N" panose="00000400000000000000" pitchFamily="2" charset="0"/>
            </a:endParaRPr>
          </a:p>
        </p:txBody>
      </p:sp>
      <p:sp>
        <p:nvSpPr>
          <p:cNvPr id="26" name="2">
            <a:extLst>
              <a:ext uri="{FF2B5EF4-FFF2-40B4-BE49-F238E27FC236}">
                <a16:creationId xmlns:a16="http://schemas.microsoft.com/office/drawing/2014/main" id="{6DF5D88E-7F25-49DA-AC41-2C3F60A5D195}"/>
              </a:ext>
            </a:extLst>
          </p:cNvPr>
          <p:cNvSpPr txBox="1"/>
          <p:nvPr/>
        </p:nvSpPr>
        <p:spPr>
          <a:xfrm>
            <a:off x="620962" y="3429917"/>
            <a:ext cx="6918969"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buFont typeface="Arial" panose="020B0604020202020204" pitchFamily="34" charset="0"/>
              <a:buChar char="•"/>
            </a:pPr>
            <a:r>
              <a:rPr lang="en-US" sz="2800" dirty="0">
                <a:solidFill>
                  <a:schemeClr val="tx1">
                    <a:lumMod val="65000"/>
                    <a:lumOff val="35000"/>
                  </a:schemeClr>
                </a:solidFill>
                <a:latin typeface="ScolaScript_N" panose="00000400000000000000" pitchFamily="2" charset="0"/>
              </a:rPr>
              <a:t>Non, </a:t>
            </a:r>
            <a:r>
              <a:rPr lang="en-US" sz="2800" dirty="0" err="1">
                <a:solidFill>
                  <a:schemeClr val="tx1">
                    <a:lumMod val="65000"/>
                    <a:lumOff val="35000"/>
                  </a:schemeClr>
                </a:solidFill>
                <a:latin typeface="ScolaScript_N" panose="00000400000000000000" pitchFamily="2" charset="0"/>
              </a:rPr>
              <a:t>ils</a:t>
            </a:r>
            <a:r>
              <a:rPr lang="en-US" sz="2800" dirty="0">
                <a:solidFill>
                  <a:schemeClr val="tx1">
                    <a:lumMod val="65000"/>
                    <a:lumOff val="35000"/>
                  </a:schemeClr>
                </a:solidFill>
                <a:latin typeface="ScolaScript_N" panose="00000400000000000000" pitchFamily="2" charset="0"/>
              </a:rPr>
              <a:t> ne se </a:t>
            </a:r>
            <a:r>
              <a:rPr lang="en-US" sz="2800" dirty="0" err="1">
                <a:solidFill>
                  <a:schemeClr val="tx1">
                    <a:lumMod val="65000"/>
                    <a:lumOff val="35000"/>
                  </a:schemeClr>
                </a:solidFill>
                <a:latin typeface="ScolaScript_N" panose="00000400000000000000" pitchFamily="2" charset="0"/>
              </a:rPr>
              <a:t>connaissent</a:t>
            </a:r>
            <a:r>
              <a:rPr lang="en-US" sz="2800" dirty="0">
                <a:solidFill>
                  <a:schemeClr val="tx1">
                    <a:lumMod val="65000"/>
                    <a:lumOff val="35000"/>
                  </a:schemeClr>
                </a:solidFill>
                <a:latin typeface="ScolaScript_N" panose="00000400000000000000" pitchFamily="2" charset="0"/>
              </a:rPr>
              <a:t> pas encore.</a:t>
            </a:r>
            <a:endParaRPr lang="en-US" sz="1600" dirty="0">
              <a:solidFill>
                <a:schemeClr val="tx1">
                  <a:lumMod val="65000"/>
                  <a:lumOff val="35000"/>
                </a:schemeClr>
              </a:solidFill>
              <a:latin typeface="ScolaScript_N" panose="00000400000000000000" pitchFamily="2" charset="0"/>
            </a:endParaRPr>
          </a:p>
        </p:txBody>
      </p:sp>
      <p:sp>
        <p:nvSpPr>
          <p:cNvPr id="27" name="F">
            <a:extLst>
              <a:ext uri="{FF2B5EF4-FFF2-40B4-BE49-F238E27FC236}">
                <a16:creationId xmlns:a16="http://schemas.microsoft.com/office/drawing/2014/main" id="{0EFC7EEB-7A23-4156-9409-90EF7F47513F}"/>
              </a:ext>
            </a:extLst>
          </p:cNvPr>
          <p:cNvSpPr/>
          <p:nvPr/>
        </p:nvSpPr>
        <p:spPr>
          <a:xfrm>
            <a:off x="597766" y="2149653"/>
            <a:ext cx="517338" cy="709770"/>
          </a:xfrm>
          <a:custGeom>
            <a:avLst/>
            <a:gdLst>
              <a:gd name="connsiteX0" fmla="*/ 79438 w 540242"/>
              <a:gd name="connsiteY0" fmla="*/ 635718 h 635718"/>
              <a:gd name="connsiteX1" fmla="*/ 75342 w 540242"/>
              <a:gd name="connsiteY1" fmla="*/ 635337 h 635718"/>
              <a:gd name="connsiteX2" fmla="*/ 1809 w 540242"/>
              <a:gd name="connsiteY2" fmla="*/ 574187 h 635718"/>
              <a:gd name="connsiteX3" fmla="*/ 856 w 540242"/>
              <a:gd name="connsiteY3" fmla="*/ 559233 h 635718"/>
              <a:gd name="connsiteX4" fmla="*/ 23431 w 540242"/>
              <a:gd name="connsiteY4" fmla="*/ 466364 h 635718"/>
              <a:gd name="connsiteX5" fmla="*/ 138302 w 540242"/>
              <a:gd name="connsiteY5" fmla="*/ 339110 h 635718"/>
              <a:gd name="connsiteX6" fmla="*/ 139445 w 540242"/>
              <a:gd name="connsiteY6" fmla="*/ 301772 h 635718"/>
              <a:gd name="connsiteX7" fmla="*/ 72770 w 540242"/>
              <a:gd name="connsiteY7" fmla="*/ 156039 h 635718"/>
              <a:gd name="connsiteX8" fmla="*/ 52577 w 540242"/>
              <a:gd name="connsiteY8" fmla="*/ 95841 h 635718"/>
              <a:gd name="connsiteX9" fmla="*/ 91725 w 540242"/>
              <a:gd name="connsiteY9" fmla="*/ 63456 h 635718"/>
              <a:gd name="connsiteX10" fmla="*/ 116204 w 540242"/>
              <a:gd name="connsiteY10" fmla="*/ 47073 h 635718"/>
              <a:gd name="connsiteX11" fmla="*/ 146208 w 540242"/>
              <a:gd name="connsiteY11" fmla="*/ 44597 h 635718"/>
              <a:gd name="connsiteX12" fmla="*/ 212502 w 540242"/>
              <a:gd name="connsiteY12" fmla="*/ 138228 h 635718"/>
              <a:gd name="connsiteX13" fmla="*/ 239172 w 540242"/>
              <a:gd name="connsiteY13" fmla="*/ 181662 h 635718"/>
              <a:gd name="connsiteX14" fmla="*/ 274129 w 540242"/>
              <a:gd name="connsiteY14" fmla="*/ 185853 h 635718"/>
              <a:gd name="connsiteX15" fmla="*/ 447484 w 540242"/>
              <a:gd name="connsiteY15" fmla="*/ 11926 h 635718"/>
              <a:gd name="connsiteX16" fmla="*/ 500252 w 540242"/>
              <a:gd name="connsiteY16" fmla="*/ 28214 h 635718"/>
              <a:gd name="connsiteX17" fmla="*/ 519112 w 540242"/>
              <a:gd name="connsiteY17" fmla="*/ 51169 h 635718"/>
              <a:gd name="connsiteX18" fmla="*/ 532161 w 540242"/>
              <a:gd name="connsiteY18" fmla="*/ 90888 h 635718"/>
              <a:gd name="connsiteX19" fmla="*/ 427100 w 540242"/>
              <a:gd name="connsiteY19" fmla="*/ 210903 h 635718"/>
              <a:gd name="connsiteX20" fmla="*/ 348900 w 540242"/>
              <a:gd name="connsiteY20" fmla="*/ 300820 h 635718"/>
              <a:gd name="connsiteX21" fmla="*/ 352329 w 540242"/>
              <a:gd name="connsiteY21" fmla="*/ 344158 h 635718"/>
              <a:gd name="connsiteX22" fmla="*/ 447103 w 540242"/>
              <a:gd name="connsiteY22" fmla="*/ 457315 h 635718"/>
              <a:gd name="connsiteX23" fmla="*/ 443769 w 540242"/>
              <a:gd name="connsiteY23" fmla="*/ 523323 h 635718"/>
              <a:gd name="connsiteX24" fmla="*/ 410717 w 540242"/>
              <a:gd name="connsiteY24" fmla="*/ 564281 h 635718"/>
              <a:gd name="connsiteX25" fmla="*/ 382714 w 540242"/>
              <a:gd name="connsiteY25" fmla="*/ 573139 h 635718"/>
              <a:gd name="connsiteX26" fmla="*/ 346042 w 540242"/>
              <a:gd name="connsiteY26" fmla="*/ 580378 h 635718"/>
              <a:gd name="connsiteX27" fmla="*/ 321182 w 540242"/>
              <a:gd name="connsiteY27" fmla="*/ 580378 h 635718"/>
              <a:gd name="connsiteX28" fmla="*/ 252221 w 540242"/>
              <a:gd name="connsiteY28" fmla="*/ 488271 h 635718"/>
              <a:gd name="connsiteX29" fmla="*/ 235552 w 540242"/>
              <a:gd name="connsiteY29" fmla="*/ 463888 h 635718"/>
              <a:gd name="connsiteX30" fmla="*/ 217264 w 540242"/>
              <a:gd name="connsiteY30" fmla="*/ 463792 h 635718"/>
              <a:gd name="connsiteX31" fmla="*/ 100774 w 540242"/>
              <a:gd name="connsiteY31" fmla="*/ 622288 h 635718"/>
              <a:gd name="connsiteX32" fmla="*/ 79438 w 540242"/>
              <a:gd name="connsiteY32" fmla="*/ 635718 h 635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40242" h="635718">
                <a:moveTo>
                  <a:pt x="79438" y="635718"/>
                </a:moveTo>
                <a:cubicBezTo>
                  <a:pt x="77342" y="635528"/>
                  <a:pt x="75628" y="635814"/>
                  <a:pt x="75342" y="635337"/>
                </a:cubicBezTo>
                <a:cubicBezTo>
                  <a:pt x="59626" y="604286"/>
                  <a:pt x="13239" y="610096"/>
                  <a:pt x="1809" y="574187"/>
                </a:cubicBezTo>
                <a:cubicBezTo>
                  <a:pt x="285" y="569520"/>
                  <a:pt x="-858" y="563424"/>
                  <a:pt x="856" y="559233"/>
                </a:cubicBezTo>
                <a:cubicBezTo>
                  <a:pt x="12858" y="529801"/>
                  <a:pt x="-10193" y="495511"/>
                  <a:pt x="23431" y="466364"/>
                </a:cubicBezTo>
                <a:cubicBezTo>
                  <a:pt x="66388" y="429312"/>
                  <a:pt x="100583" y="382163"/>
                  <a:pt x="138302" y="339110"/>
                </a:cubicBezTo>
                <a:cubicBezTo>
                  <a:pt x="148589" y="327299"/>
                  <a:pt x="146113" y="314154"/>
                  <a:pt x="139445" y="301772"/>
                </a:cubicBezTo>
                <a:cubicBezTo>
                  <a:pt x="113918" y="254718"/>
                  <a:pt x="93535" y="205284"/>
                  <a:pt x="72770" y="156039"/>
                </a:cubicBezTo>
                <a:cubicBezTo>
                  <a:pt x="64579" y="136608"/>
                  <a:pt x="62959" y="115368"/>
                  <a:pt x="52577" y="95841"/>
                </a:cubicBezTo>
                <a:cubicBezTo>
                  <a:pt x="44005" y="79744"/>
                  <a:pt x="72961" y="56598"/>
                  <a:pt x="91725" y="63456"/>
                </a:cubicBezTo>
                <a:cubicBezTo>
                  <a:pt x="108108" y="69457"/>
                  <a:pt x="112108" y="54693"/>
                  <a:pt x="116204" y="47073"/>
                </a:cubicBezTo>
                <a:cubicBezTo>
                  <a:pt x="126396" y="28309"/>
                  <a:pt x="131635" y="29071"/>
                  <a:pt x="146208" y="44597"/>
                </a:cubicBezTo>
                <a:cubicBezTo>
                  <a:pt x="172687" y="72981"/>
                  <a:pt x="191547" y="106319"/>
                  <a:pt x="212502" y="138228"/>
                </a:cubicBezTo>
                <a:cubicBezTo>
                  <a:pt x="221646" y="152134"/>
                  <a:pt x="232600" y="165088"/>
                  <a:pt x="239172" y="181662"/>
                </a:cubicBezTo>
                <a:cubicBezTo>
                  <a:pt x="244411" y="194997"/>
                  <a:pt x="258412" y="205665"/>
                  <a:pt x="274129" y="185853"/>
                </a:cubicBezTo>
                <a:cubicBezTo>
                  <a:pt x="325468" y="121559"/>
                  <a:pt x="386143" y="66409"/>
                  <a:pt x="447484" y="11926"/>
                </a:cubicBezTo>
                <a:cubicBezTo>
                  <a:pt x="470534" y="-8553"/>
                  <a:pt x="493394" y="-2361"/>
                  <a:pt x="500252" y="28214"/>
                </a:cubicBezTo>
                <a:cubicBezTo>
                  <a:pt x="503110" y="40977"/>
                  <a:pt x="506729" y="45549"/>
                  <a:pt x="519112" y="51169"/>
                </a:cubicBezTo>
                <a:cubicBezTo>
                  <a:pt x="532542" y="57265"/>
                  <a:pt x="551116" y="64790"/>
                  <a:pt x="532161" y="90888"/>
                </a:cubicBezTo>
                <a:cubicBezTo>
                  <a:pt x="500633" y="134322"/>
                  <a:pt x="459295" y="168327"/>
                  <a:pt x="427100" y="210903"/>
                </a:cubicBezTo>
                <a:cubicBezTo>
                  <a:pt x="403192" y="242526"/>
                  <a:pt x="374808" y="270625"/>
                  <a:pt x="348900" y="300820"/>
                </a:cubicBezTo>
                <a:cubicBezTo>
                  <a:pt x="335946" y="315869"/>
                  <a:pt x="339565" y="329585"/>
                  <a:pt x="352329" y="344158"/>
                </a:cubicBezTo>
                <a:cubicBezTo>
                  <a:pt x="384619" y="381306"/>
                  <a:pt x="415765" y="419406"/>
                  <a:pt x="447103" y="457315"/>
                </a:cubicBezTo>
                <a:cubicBezTo>
                  <a:pt x="468724" y="483414"/>
                  <a:pt x="468915" y="499035"/>
                  <a:pt x="443769" y="523323"/>
                </a:cubicBezTo>
                <a:cubicBezTo>
                  <a:pt x="430815" y="535801"/>
                  <a:pt x="417289" y="546660"/>
                  <a:pt x="410717" y="564281"/>
                </a:cubicBezTo>
                <a:cubicBezTo>
                  <a:pt x="405574" y="578188"/>
                  <a:pt x="391762" y="578569"/>
                  <a:pt x="382714" y="573139"/>
                </a:cubicBezTo>
                <a:cubicBezTo>
                  <a:pt x="366807" y="563710"/>
                  <a:pt x="354901" y="569329"/>
                  <a:pt x="346042" y="580378"/>
                </a:cubicBezTo>
                <a:cubicBezTo>
                  <a:pt x="335946" y="592951"/>
                  <a:pt x="332517" y="591237"/>
                  <a:pt x="321182" y="580378"/>
                </a:cubicBezTo>
                <a:cubicBezTo>
                  <a:pt x="292703" y="553327"/>
                  <a:pt x="273653" y="520085"/>
                  <a:pt x="252221" y="488271"/>
                </a:cubicBezTo>
                <a:cubicBezTo>
                  <a:pt x="246697" y="480080"/>
                  <a:pt x="240220" y="472555"/>
                  <a:pt x="235552" y="463888"/>
                </a:cubicBezTo>
                <a:cubicBezTo>
                  <a:pt x="228790" y="451410"/>
                  <a:pt x="226123" y="451410"/>
                  <a:pt x="217264" y="463792"/>
                </a:cubicBezTo>
                <a:cubicBezTo>
                  <a:pt x="179260" y="517227"/>
                  <a:pt x="139255" y="569234"/>
                  <a:pt x="100774" y="622288"/>
                </a:cubicBezTo>
                <a:cubicBezTo>
                  <a:pt x="94678" y="630766"/>
                  <a:pt x="86962" y="633242"/>
                  <a:pt x="79438" y="635718"/>
                </a:cubicBezTo>
                <a:close/>
              </a:path>
            </a:pathLst>
          </a:custGeom>
          <a:solidFill>
            <a:srgbClr val="E3272E"/>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 name="J">
            <a:extLst>
              <a:ext uri="{FF2B5EF4-FFF2-40B4-BE49-F238E27FC236}">
                <a16:creationId xmlns:a16="http://schemas.microsoft.com/office/drawing/2014/main" id="{4BE9A291-ECE6-418F-8A8A-62E11AAEA676}"/>
              </a:ext>
            </a:extLst>
          </p:cNvPr>
          <p:cNvSpPr/>
          <p:nvPr/>
        </p:nvSpPr>
        <p:spPr>
          <a:xfrm>
            <a:off x="587303" y="3151566"/>
            <a:ext cx="653216" cy="706322"/>
          </a:xfrm>
          <a:custGeom>
            <a:avLst/>
            <a:gdLst>
              <a:gd name="connsiteX0" fmla="*/ 85 w 682136"/>
              <a:gd name="connsiteY0" fmla="*/ 384941 h 632630"/>
              <a:gd name="connsiteX1" fmla="*/ 85 w 682136"/>
              <a:gd name="connsiteY1" fmla="*/ 308265 h 632630"/>
              <a:gd name="connsiteX2" fmla="*/ 111813 w 682136"/>
              <a:gd name="connsiteY2" fmla="*/ 197585 h 632630"/>
              <a:gd name="connsiteX3" fmla="*/ 163915 w 682136"/>
              <a:gd name="connsiteY3" fmla="*/ 240257 h 632630"/>
              <a:gd name="connsiteX4" fmla="*/ 181631 w 682136"/>
              <a:gd name="connsiteY4" fmla="*/ 343031 h 632630"/>
              <a:gd name="connsiteX5" fmla="*/ 244020 w 682136"/>
              <a:gd name="connsiteY5" fmla="*/ 369035 h 632630"/>
              <a:gd name="connsiteX6" fmla="*/ 388419 w 682136"/>
              <a:gd name="connsiteY6" fmla="*/ 230541 h 632630"/>
              <a:gd name="connsiteX7" fmla="*/ 597778 w 682136"/>
              <a:gd name="connsiteY7" fmla="*/ 28040 h 632630"/>
              <a:gd name="connsiteX8" fmla="*/ 629782 w 682136"/>
              <a:gd name="connsiteY8" fmla="*/ 6989 h 632630"/>
              <a:gd name="connsiteX9" fmla="*/ 680836 w 682136"/>
              <a:gd name="connsiteY9" fmla="*/ 37374 h 632630"/>
              <a:gd name="connsiteX10" fmla="*/ 617305 w 682136"/>
              <a:gd name="connsiteY10" fmla="*/ 183678 h 632630"/>
              <a:gd name="connsiteX11" fmla="*/ 417089 w 682136"/>
              <a:gd name="connsiteY11" fmla="*/ 392466 h 632630"/>
              <a:gd name="connsiteX12" fmla="*/ 215731 w 682136"/>
              <a:gd name="connsiteY12" fmla="*/ 590015 h 632630"/>
              <a:gd name="connsiteX13" fmla="*/ 144007 w 682136"/>
              <a:gd name="connsiteY13" fmla="*/ 631258 h 632630"/>
              <a:gd name="connsiteX14" fmla="*/ 93430 w 682136"/>
              <a:gd name="connsiteY14" fmla="*/ 617828 h 632630"/>
              <a:gd name="connsiteX15" fmla="*/ 13515 w 682136"/>
              <a:gd name="connsiteY15" fmla="*/ 507528 h 632630"/>
              <a:gd name="connsiteX16" fmla="*/ 85 w 682136"/>
              <a:gd name="connsiteY16" fmla="*/ 384941 h 632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82136" h="632630">
                <a:moveTo>
                  <a:pt x="85" y="384941"/>
                </a:moveTo>
                <a:cubicBezTo>
                  <a:pt x="85" y="359891"/>
                  <a:pt x="-106" y="334078"/>
                  <a:pt x="85" y="308265"/>
                </a:cubicBezTo>
                <a:cubicBezTo>
                  <a:pt x="561" y="255401"/>
                  <a:pt x="59997" y="198347"/>
                  <a:pt x="111813" y="197585"/>
                </a:cubicBezTo>
                <a:cubicBezTo>
                  <a:pt x="143055" y="197108"/>
                  <a:pt x="159152" y="207872"/>
                  <a:pt x="163915" y="240257"/>
                </a:cubicBezTo>
                <a:cubicBezTo>
                  <a:pt x="168963" y="274642"/>
                  <a:pt x="178107" y="308170"/>
                  <a:pt x="181631" y="343031"/>
                </a:cubicBezTo>
                <a:cubicBezTo>
                  <a:pt x="186870" y="394847"/>
                  <a:pt x="204205" y="401134"/>
                  <a:pt x="244020" y="369035"/>
                </a:cubicBezTo>
                <a:cubicBezTo>
                  <a:pt x="296217" y="327125"/>
                  <a:pt x="338127" y="274356"/>
                  <a:pt x="388419" y="230541"/>
                </a:cubicBezTo>
                <a:cubicBezTo>
                  <a:pt x="461666" y="166628"/>
                  <a:pt x="519769" y="87095"/>
                  <a:pt x="597778" y="28040"/>
                </a:cubicBezTo>
                <a:cubicBezTo>
                  <a:pt x="608065" y="20229"/>
                  <a:pt x="619400" y="13371"/>
                  <a:pt x="629782" y="6989"/>
                </a:cubicBezTo>
                <a:cubicBezTo>
                  <a:pt x="657119" y="-9775"/>
                  <a:pt x="676455" y="4894"/>
                  <a:pt x="680836" y="37374"/>
                </a:cubicBezTo>
                <a:cubicBezTo>
                  <a:pt x="689218" y="99668"/>
                  <a:pt x="655786" y="142816"/>
                  <a:pt x="617305" y="183678"/>
                </a:cubicBezTo>
                <a:cubicBezTo>
                  <a:pt x="551106" y="253782"/>
                  <a:pt x="485098" y="324077"/>
                  <a:pt x="417089" y="392466"/>
                </a:cubicBezTo>
                <a:cubicBezTo>
                  <a:pt x="350795" y="459141"/>
                  <a:pt x="290121" y="531531"/>
                  <a:pt x="215731" y="590015"/>
                </a:cubicBezTo>
                <a:cubicBezTo>
                  <a:pt x="193537" y="607445"/>
                  <a:pt x="170582" y="623447"/>
                  <a:pt x="144007" y="631258"/>
                </a:cubicBezTo>
                <a:cubicBezTo>
                  <a:pt x="126672" y="636401"/>
                  <a:pt x="108003" y="626019"/>
                  <a:pt x="93430" y="617828"/>
                </a:cubicBezTo>
                <a:cubicBezTo>
                  <a:pt x="51043" y="593729"/>
                  <a:pt x="19039" y="564773"/>
                  <a:pt x="13515" y="507528"/>
                </a:cubicBezTo>
                <a:cubicBezTo>
                  <a:pt x="9610" y="467237"/>
                  <a:pt x="7133" y="426089"/>
                  <a:pt x="85" y="384941"/>
                </a:cubicBezTo>
                <a:close/>
              </a:path>
            </a:pathLst>
          </a:custGeom>
          <a:solidFill>
            <a:srgbClr val="1A944C"/>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32" name="FB-BKG">
            <a:extLst>
              <a:ext uri="{FF2B5EF4-FFF2-40B4-BE49-F238E27FC236}">
                <a16:creationId xmlns:a16="http://schemas.microsoft.com/office/drawing/2014/main" id="{642B32A7-72CF-438E-99A4-11E71450A1A9}"/>
              </a:ext>
            </a:extLst>
          </p:cNvPr>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668439" y="4328362"/>
            <a:ext cx="7553825" cy="1271711"/>
          </a:xfrm>
          <a:prstGeom prst="rect">
            <a:avLst/>
          </a:prstGeom>
          <a:effectLst>
            <a:outerShdw blurRad="50800" dist="38100" dir="2700000" algn="tl" rotWithShape="0">
              <a:prstClr val="black">
                <a:alpha val="40000"/>
              </a:prstClr>
            </a:outerShdw>
          </a:effectLst>
        </p:spPr>
      </p:pic>
      <p:sp>
        <p:nvSpPr>
          <p:cNvPr id="30" name="Non">
            <a:extLst>
              <a:ext uri="{FF2B5EF4-FFF2-40B4-BE49-F238E27FC236}">
                <a16:creationId xmlns:a16="http://schemas.microsoft.com/office/drawing/2014/main" id="{1DE9A6B0-26A5-4149-A45C-202C59F6D7C7}"/>
              </a:ext>
            </a:extLst>
          </p:cNvPr>
          <p:cNvSpPr/>
          <p:nvPr/>
        </p:nvSpPr>
        <p:spPr>
          <a:xfrm>
            <a:off x="795567" y="4303927"/>
            <a:ext cx="7312424" cy="141396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buClrTx/>
              <a:defRPr/>
            </a:pPr>
            <a:r>
              <a:rPr lang="fr-FR" sz="2800" kern="1200" dirty="0">
                <a:solidFill>
                  <a:srgbClr val="C00000"/>
                </a:solidFill>
                <a:latin typeface="ScolaScript_N" panose="00000400000000000000" pitchFamily="2" charset="0"/>
              </a:rPr>
              <a:t>Non </a:t>
            </a:r>
            <a:r>
              <a:rPr lang="fr-FR" sz="2800" kern="1200" dirty="0">
                <a:solidFill>
                  <a:srgbClr val="002060"/>
                </a:solidFill>
                <a:latin typeface="ScolaScript_N" panose="00000400000000000000" pitchFamily="2" charset="0"/>
              </a:rPr>
              <a:t>! Karim et Léo ne se connaissent pas déjà.</a:t>
            </a:r>
          </a:p>
        </p:txBody>
      </p:sp>
      <p:sp>
        <p:nvSpPr>
          <p:cNvPr id="29" name="Bravo">
            <a:extLst>
              <a:ext uri="{FF2B5EF4-FFF2-40B4-BE49-F238E27FC236}">
                <a16:creationId xmlns:a16="http://schemas.microsoft.com/office/drawing/2014/main" id="{A8C6BAAE-C782-425E-BF85-BDC0771BB34A}"/>
              </a:ext>
            </a:extLst>
          </p:cNvPr>
          <p:cNvSpPr/>
          <p:nvPr/>
        </p:nvSpPr>
        <p:spPr>
          <a:xfrm>
            <a:off x="681294" y="4467890"/>
            <a:ext cx="6953097" cy="8646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C00000"/>
                </a:solidFill>
                <a:effectLst/>
                <a:uLnTx/>
                <a:uFillTx/>
                <a:latin typeface="ScolaScript_N" panose="00000400000000000000" pitchFamily="2" charset="0"/>
                <a:ea typeface="+mn-ea"/>
              </a:rPr>
              <a:t>Bravo!</a:t>
            </a:r>
          </a:p>
        </p:txBody>
      </p:sp>
    </p:spTree>
    <p:custDataLst>
      <p:tags r:id="rId1"/>
    </p:custDataLst>
    <p:extLst>
      <p:ext uri="{BB962C8B-B14F-4D97-AF65-F5344CB8AC3E}">
        <p14:creationId xmlns:p14="http://schemas.microsoft.com/office/powerpoint/2010/main" val="8003146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2" nodeType="withEffect">
                                  <p:stCondLst>
                                    <p:cond delay="0"/>
                                  </p:stCondLst>
                                  <p:childTnLst>
                                    <p:set>
                                      <p:cBhvr>
                                        <p:cTn id="6" dur="1" fill="hold">
                                          <p:stCondLst>
                                            <p:cond delay="0"/>
                                          </p:stCondLst>
                                        </p:cTn>
                                        <p:tgtEl>
                                          <p:spTgt spid="28"/>
                                        </p:tgtEl>
                                        <p:attrNameLst>
                                          <p:attrName>style.visibility</p:attrName>
                                        </p:attrNameLst>
                                      </p:cBhvr>
                                      <p:to>
                                        <p:strVal val="hidden"/>
                                      </p:to>
                                    </p:set>
                                  </p:childTnLst>
                                </p:cTn>
                              </p:par>
                              <p:par>
                                <p:cTn id="7" presetID="1" presetClass="exit" presetSubtype="0" fill="hold" grpId="2" nodeType="withEffect">
                                  <p:stCondLst>
                                    <p:cond delay="0"/>
                                  </p:stCondLst>
                                  <p:childTnLst>
                                    <p:set>
                                      <p:cBhvr>
                                        <p:cTn id="8" dur="1" fill="hold">
                                          <p:stCondLst>
                                            <p:cond delay="0"/>
                                          </p:stCondLst>
                                        </p:cTn>
                                        <p:tgtEl>
                                          <p:spTgt spid="2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25"/>
                    </p:tgtEl>
                  </p:cond>
                </p:stCondLst>
                <p:endSync evt="end" delay="0">
                  <p:rtn val="all"/>
                </p:endSync>
                <p:childTnLst>
                  <p:par>
                    <p:cTn id="10" fill="hold">
                      <p:stCondLst>
                        <p:cond delay="0"/>
                      </p:stCondLst>
                      <p:childTnLst>
                        <p:par>
                          <p:cTn id="11" fill="hold">
                            <p:stCondLst>
                              <p:cond delay="0"/>
                            </p:stCondLst>
                            <p:childTnLst>
                              <p:par>
                                <p:cTn id="12" presetID="1" presetClass="entr" presetSubtype="0" fill="hold" grpId="0" nodeType="withEffect">
                                  <p:stCondLst>
                                    <p:cond delay="0"/>
                                  </p:stCondLst>
                                  <p:childTnLst>
                                    <p:set>
                                      <p:cBhvr>
                                        <p:cTn id="13" dur="1" fill="hold">
                                          <p:stCondLst>
                                            <p:cond delay="0"/>
                                          </p:stCondLst>
                                        </p:cTn>
                                        <p:tgtEl>
                                          <p:spTgt spid="27"/>
                                        </p:tgtEl>
                                        <p:attrNameLst>
                                          <p:attrName>style.visibility</p:attrName>
                                        </p:attrNameLst>
                                      </p:cBhvr>
                                      <p:to>
                                        <p:strVal val="visible"/>
                                      </p:to>
                                    </p:set>
                                  </p:childTnLst>
                                </p:cTn>
                              </p:par>
                              <p:par>
                                <p:cTn id="14" presetID="1" presetClass="entr" presetSubtype="0" fill="hold" grpId="0" nodeType="withEffect">
                                  <p:stCondLst>
                                    <p:cond delay="0"/>
                                  </p:stCondLst>
                                  <p:childTnLst>
                                    <p:set>
                                      <p:cBhvr>
                                        <p:cTn id="15" dur="1" fill="hold">
                                          <p:stCondLst>
                                            <p:cond delay="0"/>
                                          </p:stCondLst>
                                        </p:cTn>
                                        <p:tgtEl>
                                          <p:spTgt spid="30"/>
                                        </p:tgtEl>
                                        <p:attrNameLst>
                                          <p:attrName>style.visibility</p:attrName>
                                        </p:attrNameLst>
                                      </p:cBhvr>
                                      <p:to>
                                        <p:strVal val="visible"/>
                                      </p:to>
                                    </p:set>
                                  </p:childTnLst>
                                </p:cTn>
                              </p:par>
                              <p:par>
                                <p:cTn id="16" presetID="1" presetClass="exit" presetSubtype="0" fill="hold" grpId="1" nodeType="withEffect">
                                  <p:stCondLst>
                                    <p:cond delay="0"/>
                                  </p:stCondLst>
                                  <p:childTnLst>
                                    <p:set>
                                      <p:cBhvr>
                                        <p:cTn id="17" dur="1" fill="hold">
                                          <p:stCondLst>
                                            <p:cond delay="0"/>
                                          </p:stCondLst>
                                        </p:cTn>
                                        <p:tgtEl>
                                          <p:spTgt spid="28"/>
                                        </p:tgtEl>
                                        <p:attrNameLst>
                                          <p:attrName>style.visibility</p:attrName>
                                        </p:attrNameLst>
                                      </p:cBhvr>
                                      <p:to>
                                        <p:strVal val="hidden"/>
                                      </p:to>
                                    </p:set>
                                  </p:childTnLst>
                                </p:cTn>
                              </p:par>
                              <p:par>
                                <p:cTn id="18" presetID="1" presetClass="exit" presetSubtype="0" fill="hold" grpId="1" nodeType="withEffect">
                                  <p:stCondLst>
                                    <p:cond delay="0"/>
                                  </p:stCondLst>
                                  <p:childTnLst>
                                    <p:set>
                                      <p:cBhvr>
                                        <p:cTn id="19" dur="1" fill="hold">
                                          <p:stCondLst>
                                            <p:cond delay="0"/>
                                          </p:stCondLst>
                                        </p:cTn>
                                        <p:tgtEl>
                                          <p:spTgt spid="29"/>
                                        </p:tgtEl>
                                        <p:attrNameLst>
                                          <p:attrName>style.visibility</p:attrName>
                                        </p:attrNameLst>
                                      </p:cBhvr>
                                      <p:to>
                                        <p:strVal val="hidden"/>
                                      </p:to>
                                    </p:set>
                                  </p:childTnLst>
                                </p:cTn>
                              </p:par>
                            </p:childTnLst>
                          </p:cTn>
                        </p:par>
                      </p:childTnLst>
                    </p:cTn>
                  </p:par>
                </p:childTnLst>
              </p:cTn>
              <p:nextCondLst>
                <p:cond evt="onClick" delay="0">
                  <p:tgtEl>
                    <p:spTgt spid="25"/>
                  </p:tgtEl>
                </p:cond>
              </p:nextCondLst>
            </p:seq>
            <p:seq concurrent="1" nextAc="seek">
              <p:cTn id="20" restart="whenNotActive" fill="hold" evtFilter="cancelBubble" nodeType="interactiveSeq">
                <p:stCondLst>
                  <p:cond evt="onClick" delay="0">
                    <p:tgtEl>
                      <p:spTgt spid="26"/>
                    </p:tgtEl>
                  </p:cond>
                </p:stCondLst>
                <p:endSync evt="end" delay="0">
                  <p:rtn val="all"/>
                </p:endSync>
                <p:childTnLst>
                  <p:par>
                    <p:cTn id="21" fill="hold">
                      <p:stCondLst>
                        <p:cond delay="0"/>
                      </p:stCondLst>
                      <p:childTnLst>
                        <p:par>
                          <p:cTn id="22" fill="hold">
                            <p:stCondLst>
                              <p:cond delay="0"/>
                            </p:stCondLst>
                            <p:childTnLst>
                              <p:par>
                                <p:cTn id="23" presetID="1" presetClass="exit" presetSubtype="0" fill="hold" grpId="1" nodeType="withEffect">
                                  <p:stCondLst>
                                    <p:cond delay="0"/>
                                  </p:stCondLst>
                                  <p:childTnLst>
                                    <p:set>
                                      <p:cBhvr>
                                        <p:cTn id="24" dur="1" fill="hold">
                                          <p:stCondLst>
                                            <p:cond delay="0"/>
                                          </p:stCondLst>
                                        </p:cTn>
                                        <p:tgtEl>
                                          <p:spTgt spid="27"/>
                                        </p:tgtEl>
                                        <p:attrNameLst>
                                          <p:attrName>style.visibility</p:attrName>
                                        </p:attrNameLst>
                                      </p:cBhvr>
                                      <p:to>
                                        <p:strVal val="hidden"/>
                                      </p:to>
                                    </p:set>
                                  </p:childTnLst>
                                </p:cTn>
                              </p:par>
                              <p:par>
                                <p:cTn id="25" presetID="1" presetClass="exit" presetSubtype="0" fill="hold" grpId="1" nodeType="withEffect">
                                  <p:stCondLst>
                                    <p:cond delay="0"/>
                                  </p:stCondLst>
                                  <p:childTnLst>
                                    <p:set>
                                      <p:cBhvr>
                                        <p:cTn id="26" dur="1" fill="hold">
                                          <p:stCondLst>
                                            <p:cond delay="0"/>
                                          </p:stCondLst>
                                        </p:cTn>
                                        <p:tgtEl>
                                          <p:spTgt spid="30"/>
                                        </p:tgtEl>
                                        <p:attrNameLst>
                                          <p:attrName>style.visibility</p:attrName>
                                        </p:attrNameLst>
                                      </p:cBhvr>
                                      <p:to>
                                        <p:strVal val="hidden"/>
                                      </p:to>
                                    </p:set>
                                  </p:childTnLst>
                                </p:cTn>
                              </p:par>
                              <p:par>
                                <p:cTn id="27" presetID="1" presetClass="entr" presetSubtype="0" fill="hold" grpId="0" nodeType="withEffect">
                                  <p:stCondLst>
                                    <p:cond delay="0"/>
                                  </p:stCondLst>
                                  <p:childTnLst>
                                    <p:set>
                                      <p:cBhvr>
                                        <p:cTn id="28" dur="1" fill="hold">
                                          <p:stCondLst>
                                            <p:cond delay="0"/>
                                          </p:stCondLst>
                                        </p:cTn>
                                        <p:tgtEl>
                                          <p:spTgt spid="28"/>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9"/>
                                        </p:tgtEl>
                                        <p:attrNameLst>
                                          <p:attrName>style.visibility</p:attrName>
                                        </p:attrNameLst>
                                      </p:cBhvr>
                                      <p:to>
                                        <p:strVal val="visible"/>
                                      </p:to>
                                    </p:set>
                                  </p:childTnLst>
                                  <p:subTnLst>
                                    <p:audio>
                                      <p:cMediaNode>
                                        <p:cTn display="0" masterRel="sameClick">
                                          <p:stCondLst>
                                            <p:cond evt="begin" delay="0">
                                              <p:tn val="29"/>
                                            </p:cond>
                                          </p:stCondLst>
                                          <p:endCondLst>
                                            <p:cond evt="onStopAudio" delay="0">
                                              <p:tgtEl>
                                                <p:sldTgt/>
                                              </p:tgtEl>
                                            </p:cond>
                                          </p:endCondLst>
                                        </p:cTn>
                                        <p:tgtEl>
                                          <p:sndTgt r:embed="rId4" name="applause.wav"/>
                                        </p:tgtEl>
                                      </p:cMediaNode>
                                    </p:audio>
                                  </p:subTnLst>
                                </p:cTn>
                              </p:par>
                            </p:childTnLst>
                          </p:cTn>
                        </p:par>
                      </p:childTnLst>
                    </p:cTn>
                  </p:par>
                </p:childTnLst>
              </p:cTn>
              <p:nextCondLst>
                <p:cond evt="onClick" delay="0">
                  <p:tgtEl>
                    <p:spTgt spid="26"/>
                  </p:tgtEl>
                </p:cond>
              </p:nextCondLst>
            </p:seq>
          </p:childTnLst>
        </p:cTn>
      </p:par>
    </p:tnLst>
    <p:bldLst>
      <p:bldP spid="27" grpId="0" animBg="1"/>
      <p:bldP spid="27" grpId="1" animBg="1"/>
      <p:bldP spid="28" grpId="0" animBg="1"/>
      <p:bldP spid="28" grpId="1" animBg="1"/>
      <p:bldP spid="28" grpId="2" animBg="1"/>
      <p:bldP spid="30" grpId="0"/>
      <p:bldP spid="30" grpId="1"/>
      <p:bldP spid="29" grpId="0"/>
      <p:bldP spid="29" grpId="1"/>
      <p:bldP spid="29" grpId="2"/>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Graphic 12">
            <a:extLst>
              <a:ext uri="{FF2B5EF4-FFF2-40B4-BE49-F238E27FC236}">
                <a16:creationId xmlns:a16="http://schemas.microsoft.com/office/drawing/2014/main" id="{846CC252-13D4-4A36-A994-FE6A8F4174D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0" y="890587"/>
            <a:ext cx="12192000" cy="5967413"/>
          </a:xfrm>
          <a:prstGeom prst="rect">
            <a:avLst/>
          </a:prstGeom>
        </p:spPr>
      </p:pic>
      <p:pic>
        <p:nvPicPr>
          <p:cNvPr id="14" name="Graphic 13">
            <a:extLst>
              <a:ext uri="{FF2B5EF4-FFF2-40B4-BE49-F238E27FC236}">
                <a16:creationId xmlns:a16="http://schemas.microsoft.com/office/drawing/2014/main" id="{060A83E6-EB40-4C11-B5B2-534E3B140573}"/>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9114814" y="2572928"/>
            <a:ext cx="1684592" cy="2169550"/>
          </a:xfrm>
          <a:prstGeom prst="rect">
            <a:avLst/>
          </a:prstGeom>
        </p:spPr>
      </p:pic>
      <p:pic>
        <p:nvPicPr>
          <p:cNvPr id="15" name="Graphic 14">
            <a:extLst>
              <a:ext uri="{FF2B5EF4-FFF2-40B4-BE49-F238E27FC236}">
                <a16:creationId xmlns:a16="http://schemas.microsoft.com/office/drawing/2014/main" id="{1087057A-BB75-4C87-AA95-F31E01976931}"/>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0" y="4019550"/>
            <a:ext cx="12192000" cy="2838450"/>
          </a:xfrm>
          <a:prstGeom prst="rect">
            <a:avLst/>
          </a:prstGeom>
        </p:spPr>
      </p:pic>
      <p:pic>
        <p:nvPicPr>
          <p:cNvPr id="16" name="Graphic 15">
            <a:extLst>
              <a:ext uri="{FF2B5EF4-FFF2-40B4-BE49-F238E27FC236}">
                <a16:creationId xmlns:a16="http://schemas.microsoft.com/office/drawing/2014/main" id="{9A8DF4EC-1D5B-4620-9A4F-3A8E68D0ACE2}"/>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347662" y="4333873"/>
            <a:ext cx="1887228" cy="584775"/>
          </a:xfrm>
          <a:prstGeom prst="rect">
            <a:avLst/>
          </a:prstGeom>
        </p:spPr>
      </p:pic>
      <p:pic>
        <p:nvPicPr>
          <p:cNvPr id="17" name="Graphic 16">
            <a:extLst>
              <a:ext uri="{FF2B5EF4-FFF2-40B4-BE49-F238E27FC236}">
                <a16:creationId xmlns:a16="http://schemas.microsoft.com/office/drawing/2014/main" id="{9FFA5FA5-B841-4896-8DB2-263A5CE4C1DF}"/>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9957110" y="4155786"/>
            <a:ext cx="1887228" cy="584775"/>
          </a:xfrm>
          <a:prstGeom prst="rect">
            <a:avLst/>
          </a:prstGeom>
        </p:spPr>
      </p:pic>
      <p:pic>
        <p:nvPicPr>
          <p:cNvPr id="18" name="Graphic 17">
            <a:extLst>
              <a:ext uri="{FF2B5EF4-FFF2-40B4-BE49-F238E27FC236}">
                <a16:creationId xmlns:a16="http://schemas.microsoft.com/office/drawing/2014/main" id="{7301F2FC-624A-474F-9724-B3FEB7D1AD98}"/>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2985500" y="1233869"/>
            <a:ext cx="5582983" cy="3265199"/>
          </a:xfrm>
          <a:prstGeom prst="rect">
            <a:avLst/>
          </a:prstGeom>
          <a:effectLst>
            <a:outerShdw blurRad="50800" dist="38100" dir="2700000" algn="tl" rotWithShape="0">
              <a:prstClr val="black">
                <a:alpha val="40000"/>
              </a:prstClr>
            </a:outerShdw>
          </a:effectLst>
        </p:spPr>
      </p:pic>
      <p:pic>
        <p:nvPicPr>
          <p:cNvPr id="19" name="Graphic 18">
            <a:extLst>
              <a:ext uri="{FF2B5EF4-FFF2-40B4-BE49-F238E27FC236}">
                <a16:creationId xmlns:a16="http://schemas.microsoft.com/office/drawing/2014/main" id="{A2BCF764-149E-43B9-A648-5915721F0B95}"/>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0" y="3640468"/>
            <a:ext cx="5676900" cy="3103231"/>
          </a:xfrm>
          <a:prstGeom prst="rect">
            <a:avLst/>
          </a:prstGeom>
          <a:effectLst>
            <a:outerShdw blurRad="50800" dist="38100" dir="2700000" algn="tl" rotWithShape="0">
              <a:prstClr val="black">
                <a:alpha val="40000"/>
              </a:prstClr>
            </a:outerShdw>
          </a:effectLst>
        </p:spPr>
      </p:pic>
      <p:pic>
        <p:nvPicPr>
          <p:cNvPr id="20" name="Graphic 19">
            <a:extLst>
              <a:ext uri="{FF2B5EF4-FFF2-40B4-BE49-F238E27FC236}">
                <a16:creationId xmlns:a16="http://schemas.microsoft.com/office/drawing/2014/main" id="{A9A138FD-62C3-4FA7-A1FC-96094AC794ED}"/>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609777" y="1990928"/>
            <a:ext cx="2228673" cy="2210554"/>
          </a:xfrm>
          <a:prstGeom prst="rect">
            <a:avLst/>
          </a:prstGeom>
        </p:spPr>
      </p:pic>
      <p:pic>
        <p:nvPicPr>
          <p:cNvPr id="21" name="Graphic 20">
            <a:extLst>
              <a:ext uri="{FF2B5EF4-FFF2-40B4-BE49-F238E27FC236}">
                <a16:creationId xmlns:a16="http://schemas.microsoft.com/office/drawing/2014/main" id="{F1570315-13A8-48B0-9F31-19D9FD78EA97}"/>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5676900" y="3754768"/>
            <a:ext cx="6515100" cy="3103231"/>
          </a:xfrm>
          <a:prstGeom prst="rect">
            <a:avLst/>
          </a:prstGeom>
          <a:effectLst>
            <a:outerShdw blurRad="50800" dist="38100" dir="2700000" algn="tl" rotWithShape="0">
              <a:prstClr val="black">
                <a:alpha val="40000"/>
              </a:prstClr>
            </a:outerShdw>
          </a:effectLst>
        </p:spPr>
      </p:pic>
      <p:pic>
        <p:nvPicPr>
          <p:cNvPr id="22" name="Graphic 21">
            <a:extLst>
              <a:ext uri="{FF2B5EF4-FFF2-40B4-BE49-F238E27FC236}">
                <a16:creationId xmlns:a16="http://schemas.microsoft.com/office/drawing/2014/main" id="{969E73B4-DB0F-4FD2-8088-B073420E6872}"/>
              </a:ext>
            </a:extLst>
          </p:cNvPr>
          <p:cNvPicPr>
            <a:picLocks noChangeAspect="1"/>
          </p:cNvPicPr>
          <p:nvPr/>
        </p:nvPicPr>
        <p:blipFill>
          <a:blip r:embed="rId19">
            <a:extLst>
              <a:ext uri="{96DAC541-7B7A-43D3-8B79-37D633B846F1}">
                <asvg:svgBlip xmlns:asvg="http://schemas.microsoft.com/office/drawing/2016/SVG/main" r:embed="rId20"/>
              </a:ext>
            </a:extLst>
          </a:blip>
          <a:stretch>
            <a:fillRect/>
          </a:stretch>
        </p:blipFill>
        <p:spPr>
          <a:xfrm>
            <a:off x="10103977" y="1551297"/>
            <a:ext cx="809625" cy="419100"/>
          </a:xfrm>
          <a:prstGeom prst="rect">
            <a:avLst/>
          </a:prstGeom>
        </p:spPr>
      </p:pic>
      <p:pic>
        <p:nvPicPr>
          <p:cNvPr id="23" name="Graphic 22">
            <a:extLst>
              <a:ext uri="{FF2B5EF4-FFF2-40B4-BE49-F238E27FC236}">
                <a16:creationId xmlns:a16="http://schemas.microsoft.com/office/drawing/2014/main" id="{66707253-3223-4D82-BB02-48E1FC01CEA2}"/>
              </a:ext>
            </a:extLst>
          </p:cNvPr>
          <p:cNvPicPr>
            <a:picLocks noChangeAspect="1"/>
          </p:cNvPicPr>
          <p:nvPr/>
        </p:nvPicPr>
        <p:blipFill>
          <a:blip r:embed="rId19">
            <a:extLst>
              <a:ext uri="{96DAC541-7B7A-43D3-8B79-37D633B846F1}">
                <asvg:svgBlip xmlns:asvg="http://schemas.microsoft.com/office/drawing/2016/SVG/main" r:embed="rId21"/>
              </a:ext>
            </a:extLst>
          </a:blip>
          <a:stretch>
            <a:fillRect/>
          </a:stretch>
        </p:blipFill>
        <p:spPr>
          <a:xfrm>
            <a:off x="1425265" y="1293268"/>
            <a:ext cx="809625" cy="419100"/>
          </a:xfrm>
          <a:prstGeom prst="rect">
            <a:avLst/>
          </a:prstGeom>
        </p:spPr>
      </p:pic>
      <p:pic>
        <p:nvPicPr>
          <p:cNvPr id="24" name="Picture 23" descr="Icon&#10;&#10;Description automatically generated with medium confidence">
            <a:extLst>
              <a:ext uri="{FF2B5EF4-FFF2-40B4-BE49-F238E27FC236}">
                <a16:creationId xmlns:a16="http://schemas.microsoft.com/office/drawing/2014/main" id="{1B81BFAC-CC24-421A-A5C6-D82A3CA22BEA}"/>
              </a:ext>
            </a:extLst>
          </p:cNvPr>
          <p:cNvPicPr>
            <a:picLocks noChangeAspect="1"/>
          </p:cNvPicPr>
          <p:nvPr/>
        </p:nvPicPr>
        <p:blipFill>
          <a:blip r:embed="rId22"/>
          <a:stretch>
            <a:fillRect/>
          </a:stretch>
        </p:blipFill>
        <p:spPr>
          <a:xfrm>
            <a:off x="6129749" y="3813791"/>
            <a:ext cx="5862517" cy="2927885"/>
          </a:xfrm>
          <a:prstGeom prst="rect">
            <a:avLst/>
          </a:prstGeom>
          <a:ln>
            <a:noFill/>
          </a:ln>
          <a:effectLst>
            <a:outerShdw blurRad="190500" algn="tl" rotWithShape="0">
              <a:srgbClr val="000000">
                <a:alpha val="70000"/>
              </a:srgbClr>
            </a:outerShdw>
          </a:effectLst>
        </p:spPr>
      </p:pic>
      <p:sp>
        <p:nvSpPr>
          <p:cNvPr id="25" name="Rectangle 24">
            <a:extLst>
              <a:ext uri="{FF2B5EF4-FFF2-40B4-BE49-F238E27FC236}">
                <a16:creationId xmlns:a16="http://schemas.microsoft.com/office/drawing/2014/main" id="{E06FC9E9-1DA3-4EDD-9B20-7E9DBB88D60C}"/>
              </a:ext>
            </a:extLst>
          </p:cNvPr>
          <p:cNvSpPr/>
          <p:nvPr/>
        </p:nvSpPr>
        <p:spPr>
          <a:xfrm>
            <a:off x="347662" y="1646546"/>
            <a:ext cx="8943142" cy="4416116"/>
          </a:xfrm>
          <a:prstGeom prst="rect">
            <a:avLst/>
          </a:prstGeom>
          <a:solidFill>
            <a:schemeClr val="bg1"/>
          </a:solidFill>
          <a:ln>
            <a:solidFill>
              <a:schemeClr val="bg1">
                <a:lumMod val="85000"/>
              </a:schemeClr>
            </a:solidFill>
          </a:ln>
          <a:effectLst>
            <a:outerShdw blurRad="50800" dist="38100" dir="2700000" algn="tl" rotWithShape="0">
              <a:prstClr val="black">
                <a:alpha val="40000"/>
              </a:prstClr>
            </a:outerShdw>
            <a:softEdge rad="63500"/>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lumMod val="50000"/>
                  <a:lumOff val="50000"/>
                </a:schemeClr>
              </a:solidFill>
              <a:effectLst/>
              <a:uLnTx/>
              <a:uFillTx/>
              <a:latin typeface="ScolaScript_N" panose="00000400000000000000" pitchFamily="2" charset="0"/>
            </a:endParaRPr>
          </a:p>
        </p:txBody>
      </p:sp>
      <p:pic>
        <p:nvPicPr>
          <p:cNvPr id="26" name="Picture 25">
            <a:extLst>
              <a:ext uri="{FF2B5EF4-FFF2-40B4-BE49-F238E27FC236}">
                <a16:creationId xmlns:a16="http://schemas.microsoft.com/office/drawing/2014/main" id="{9C43083D-FC0F-4050-B0DB-9FF9C14CB984}"/>
              </a:ext>
            </a:extLst>
          </p:cNvPr>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8554266" y="5180831"/>
            <a:ext cx="881831" cy="881831"/>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
        <p:nvSpPr>
          <p:cNvPr id="27" name="1">
            <a:extLst>
              <a:ext uri="{FF2B5EF4-FFF2-40B4-BE49-F238E27FC236}">
                <a16:creationId xmlns:a16="http://schemas.microsoft.com/office/drawing/2014/main" id="{C6D92D46-4072-495E-AFE6-DCE155B6DF5B}"/>
              </a:ext>
            </a:extLst>
          </p:cNvPr>
          <p:cNvSpPr txBox="1"/>
          <p:nvPr/>
        </p:nvSpPr>
        <p:spPr>
          <a:xfrm>
            <a:off x="668439" y="2327246"/>
            <a:ext cx="6054094"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buFont typeface="Arial" panose="020B0604020202020204" pitchFamily="34" charset="0"/>
              <a:buChar char="•"/>
            </a:pPr>
            <a:r>
              <a:rPr lang="fr-FR" sz="2800" dirty="0">
                <a:solidFill>
                  <a:schemeClr val="tx1">
                    <a:lumMod val="65000"/>
                    <a:lumOff val="35000"/>
                  </a:schemeClr>
                </a:solidFill>
                <a:latin typeface="ScolaScript_N" panose="00000400000000000000" pitchFamily="2" charset="0"/>
              </a:rPr>
              <a:t>Ils se racontent leurs vacances. </a:t>
            </a:r>
          </a:p>
        </p:txBody>
      </p:sp>
      <p:sp>
        <p:nvSpPr>
          <p:cNvPr id="28" name="2">
            <a:extLst>
              <a:ext uri="{FF2B5EF4-FFF2-40B4-BE49-F238E27FC236}">
                <a16:creationId xmlns:a16="http://schemas.microsoft.com/office/drawing/2014/main" id="{4B66CCD9-A295-479C-96D1-734FF63071C6}"/>
              </a:ext>
            </a:extLst>
          </p:cNvPr>
          <p:cNvSpPr txBox="1"/>
          <p:nvPr/>
        </p:nvSpPr>
        <p:spPr>
          <a:xfrm>
            <a:off x="639598" y="3473390"/>
            <a:ext cx="6918969"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buFont typeface="Arial" panose="020B0604020202020204" pitchFamily="34" charset="0"/>
              <a:buChar char="•"/>
            </a:pPr>
            <a:r>
              <a:rPr lang="en-US" sz="2800" dirty="0" err="1">
                <a:solidFill>
                  <a:schemeClr val="tx1">
                    <a:lumMod val="65000"/>
                    <a:lumOff val="35000"/>
                  </a:schemeClr>
                </a:solidFill>
                <a:latin typeface="ScolaScript_N" panose="00000400000000000000" pitchFamily="2" charset="0"/>
              </a:rPr>
              <a:t>Ils</a:t>
            </a:r>
            <a:r>
              <a:rPr lang="en-US" sz="2800" dirty="0">
                <a:solidFill>
                  <a:schemeClr val="tx1">
                    <a:lumMod val="65000"/>
                    <a:lumOff val="35000"/>
                  </a:schemeClr>
                </a:solidFill>
                <a:latin typeface="ScolaScript_N" panose="00000400000000000000" pitchFamily="2" charset="0"/>
              </a:rPr>
              <a:t> se </a:t>
            </a:r>
            <a:r>
              <a:rPr lang="en-US" sz="2800" dirty="0" err="1">
                <a:solidFill>
                  <a:schemeClr val="tx1">
                    <a:lumMod val="65000"/>
                    <a:lumOff val="35000"/>
                  </a:schemeClr>
                </a:solidFill>
                <a:latin typeface="ScolaScript_N" panose="00000400000000000000" pitchFamily="2" charset="0"/>
              </a:rPr>
              <a:t>présentent</a:t>
            </a:r>
            <a:r>
              <a:rPr lang="en-US" sz="2800" dirty="0">
                <a:solidFill>
                  <a:schemeClr val="tx1">
                    <a:lumMod val="65000"/>
                    <a:lumOff val="35000"/>
                  </a:schemeClr>
                </a:solidFill>
                <a:latin typeface="ScolaScript_N" panose="00000400000000000000" pitchFamily="2" charset="0"/>
              </a:rPr>
              <a:t>.</a:t>
            </a:r>
          </a:p>
        </p:txBody>
      </p:sp>
      <p:sp>
        <p:nvSpPr>
          <p:cNvPr id="29" name="F">
            <a:extLst>
              <a:ext uri="{FF2B5EF4-FFF2-40B4-BE49-F238E27FC236}">
                <a16:creationId xmlns:a16="http://schemas.microsoft.com/office/drawing/2014/main" id="{A045FB4F-20A4-4F57-8301-73FD3D5E6B76}"/>
              </a:ext>
            </a:extLst>
          </p:cNvPr>
          <p:cNvSpPr/>
          <p:nvPr/>
        </p:nvSpPr>
        <p:spPr>
          <a:xfrm>
            <a:off x="597766" y="2192516"/>
            <a:ext cx="517338" cy="709770"/>
          </a:xfrm>
          <a:custGeom>
            <a:avLst/>
            <a:gdLst>
              <a:gd name="connsiteX0" fmla="*/ 79438 w 540242"/>
              <a:gd name="connsiteY0" fmla="*/ 635718 h 635718"/>
              <a:gd name="connsiteX1" fmla="*/ 75342 w 540242"/>
              <a:gd name="connsiteY1" fmla="*/ 635337 h 635718"/>
              <a:gd name="connsiteX2" fmla="*/ 1809 w 540242"/>
              <a:gd name="connsiteY2" fmla="*/ 574187 h 635718"/>
              <a:gd name="connsiteX3" fmla="*/ 856 w 540242"/>
              <a:gd name="connsiteY3" fmla="*/ 559233 h 635718"/>
              <a:gd name="connsiteX4" fmla="*/ 23431 w 540242"/>
              <a:gd name="connsiteY4" fmla="*/ 466364 h 635718"/>
              <a:gd name="connsiteX5" fmla="*/ 138302 w 540242"/>
              <a:gd name="connsiteY5" fmla="*/ 339110 h 635718"/>
              <a:gd name="connsiteX6" fmla="*/ 139445 w 540242"/>
              <a:gd name="connsiteY6" fmla="*/ 301772 h 635718"/>
              <a:gd name="connsiteX7" fmla="*/ 72770 w 540242"/>
              <a:gd name="connsiteY7" fmla="*/ 156039 h 635718"/>
              <a:gd name="connsiteX8" fmla="*/ 52577 w 540242"/>
              <a:gd name="connsiteY8" fmla="*/ 95841 h 635718"/>
              <a:gd name="connsiteX9" fmla="*/ 91725 w 540242"/>
              <a:gd name="connsiteY9" fmla="*/ 63456 h 635718"/>
              <a:gd name="connsiteX10" fmla="*/ 116204 w 540242"/>
              <a:gd name="connsiteY10" fmla="*/ 47073 h 635718"/>
              <a:gd name="connsiteX11" fmla="*/ 146208 w 540242"/>
              <a:gd name="connsiteY11" fmla="*/ 44597 h 635718"/>
              <a:gd name="connsiteX12" fmla="*/ 212502 w 540242"/>
              <a:gd name="connsiteY12" fmla="*/ 138228 h 635718"/>
              <a:gd name="connsiteX13" fmla="*/ 239172 w 540242"/>
              <a:gd name="connsiteY13" fmla="*/ 181662 h 635718"/>
              <a:gd name="connsiteX14" fmla="*/ 274129 w 540242"/>
              <a:gd name="connsiteY14" fmla="*/ 185853 h 635718"/>
              <a:gd name="connsiteX15" fmla="*/ 447484 w 540242"/>
              <a:gd name="connsiteY15" fmla="*/ 11926 h 635718"/>
              <a:gd name="connsiteX16" fmla="*/ 500252 w 540242"/>
              <a:gd name="connsiteY16" fmla="*/ 28214 h 635718"/>
              <a:gd name="connsiteX17" fmla="*/ 519112 w 540242"/>
              <a:gd name="connsiteY17" fmla="*/ 51169 h 635718"/>
              <a:gd name="connsiteX18" fmla="*/ 532161 w 540242"/>
              <a:gd name="connsiteY18" fmla="*/ 90888 h 635718"/>
              <a:gd name="connsiteX19" fmla="*/ 427100 w 540242"/>
              <a:gd name="connsiteY19" fmla="*/ 210903 h 635718"/>
              <a:gd name="connsiteX20" fmla="*/ 348900 w 540242"/>
              <a:gd name="connsiteY20" fmla="*/ 300820 h 635718"/>
              <a:gd name="connsiteX21" fmla="*/ 352329 w 540242"/>
              <a:gd name="connsiteY21" fmla="*/ 344158 h 635718"/>
              <a:gd name="connsiteX22" fmla="*/ 447103 w 540242"/>
              <a:gd name="connsiteY22" fmla="*/ 457315 h 635718"/>
              <a:gd name="connsiteX23" fmla="*/ 443769 w 540242"/>
              <a:gd name="connsiteY23" fmla="*/ 523323 h 635718"/>
              <a:gd name="connsiteX24" fmla="*/ 410717 w 540242"/>
              <a:gd name="connsiteY24" fmla="*/ 564281 h 635718"/>
              <a:gd name="connsiteX25" fmla="*/ 382714 w 540242"/>
              <a:gd name="connsiteY25" fmla="*/ 573139 h 635718"/>
              <a:gd name="connsiteX26" fmla="*/ 346042 w 540242"/>
              <a:gd name="connsiteY26" fmla="*/ 580378 h 635718"/>
              <a:gd name="connsiteX27" fmla="*/ 321182 w 540242"/>
              <a:gd name="connsiteY27" fmla="*/ 580378 h 635718"/>
              <a:gd name="connsiteX28" fmla="*/ 252221 w 540242"/>
              <a:gd name="connsiteY28" fmla="*/ 488271 h 635718"/>
              <a:gd name="connsiteX29" fmla="*/ 235552 w 540242"/>
              <a:gd name="connsiteY29" fmla="*/ 463888 h 635718"/>
              <a:gd name="connsiteX30" fmla="*/ 217264 w 540242"/>
              <a:gd name="connsiteY30" fmla="*/ 463792 h 635718"/>
              <a:gd name="connsiteX31" fmla="*/ 100774 w 540242"/>
              <a:gd name="connsiteY31" fmla="*/ 622288 h 635718"/>
              <a:gd name="connsiteX32" fmla="*/ 79438 w 540242"/>
              <a:gd name="connsiteY32" fmla="*/ 635718 h 635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40242" h="635718">
                <a:moveTo>
                  <a:pt x="79438" y="635718"/>
                </a:moveTo>
                <a:cubicBezTo>
                  <a:pt x="77342" y="635528"/>
                  <a:pt x="75628" y="635814"/>
                  <a:pt x="75342" y="635337"/>
                </a:cubicBezTo>
                <a:cubicBezTo>
                  <a:pt x="59626" y="604286"/>
                  <a:pt x="13239" y="610096"/>
                  <a:pt x="1809" y="574187"/>
                </a:cubicBezTo>
                <a:cubicBezTo>
                  <a:pt x="285" y="569520"/>
                  <a:pt x="-858" y="563424"/>
                  <a:pt x="856" y="559233"/>
                </a:cubicBezTo>
                <a:cubicBezTo>
                  <a:pt x="12858" y="529801"/>
                  <a:pt x="-10193" y="495511"/>
                  <a:pt x="23431" y="466364"/>
                </a:cubicBezTo>
                <a:cubicBezTo>
                  <a:pt x="66388" y="429312"/>
                  <a:pt x="100583" y="382163"/>
                  <a:pt x="138302" y="339110"/>
                </a:cubicBezTo>
                <a:cubicBezTo>
                  <a:pt x="148589" y="327299"/>
                  <a:pt x="146113" y="314154"/>
                  <a:pt x="139445" y="301772"/>
                </a:cubicBezTo>
                <a:cubicBezTo>
                  <a:pt x="113918" y="254718"/>
                  <a:pt x="93535" y="205284"/>
                  <a:pt x="72770" y="156039"/>
                </a:cubicBezTo>
                <a:cubicBezTo>
                  <a:pt x="64579" y="136608"/>
                  <a:pt x="62959" y="115368"/>
                  <a:pt x="52577" y="95841"/>
                </a:cubicBezTo>
                <a:cubicBezTo>
                  <a:pt x="44005" y="79744"/>
                  <a:pt x="72961" y="56598"/>
                  <a:pt x="91725" y="63456"/>
                </a:cubicBezTo>
                <a:cubicBezTo>
                  <a:pt x="108108" y="69457"/>
                  <a:pt x="112108" y="54693"/>
                  <a:pt x="116204" y="47073"/>
                </a:cubicBezTo>
                <a:cubicBezTo>
                  <a:pt x="126396" y="28309"/>
                  <a:pt x="131635" y="29071"/>
                  <a:pt x="146208" y="44597"/>
                </a:cubicBezTo>
                <a:cubicBezTo>
                  <a:pt x="172687" y="72981"/>
                  <a:pt x="191547" y="106319"/>
                  <a:pt x="212502" y="138228"/>
                </a:cubicBezTo>
                <a:cubicBezTo>
                  <a:pt x="221646" y="152134"/>
                  <a:pt x="232600" y="165088"/>
                  <a:pt x="239172" y="181662"/>
                </a:cubicBezTo>
                <a:cubicBezTo>
                  <a:pt x="244411" y="194997"/>
                  <a:pt x="258412" y="205665"/>
                  <a:pt x="274129" y="185853"/>
                </a:cubicBezTo>
                <a:cubicBezTo>
                  <a:pt x="325468" y="121559"/>
                  <a:pt x="386143" y="66409"/>
                  <a:pt x="447484" y="11926"/>
                </a:cubicBezTo>
                <a:cubicBezTo>
                  <a:pt x="470534" y="-8553"/>
                  <a:pt x="493394" y="-2361"/>
                  <a:pt x="500252" y="28214"/>
                </a:cubicBezTo>
                <a:cubicBezTo>
                  <a:pt x="503110" y="40977"/>
                  <a:pt x="506729" y="45549"/>
                  <a:pt x="519112" y="51169"/>
                </a:cubicBezTo>
                <a:cubicBezTo>
                  <a:pt x="532542" y="57265"/>
                  <a:pt x="551116" y="64790"/>
                  <a:pt x="532161" y="90888"/>
                </a:cubicBezTo>
                <a:cubicBezTo>
                  <a:pt x="500633" y="134322"/>
                  <a:pt x="459295" y="168327"/>
                  <a:pt x="427100" y="210903"/>
                </a:cubicBezTo>
                <a:cubicBezTo>
                  <a:pt x="403192" y="242526"/>
                  <a:pt x="374808" y="270625"/>
                  <a:pt x="348900" y="300820"/>
                </a:cubicBezTo>
                <a:cubicBezTo>
                  <a:pt x="335946" y="315869"/>
                  <a:pt x="339565" y="329585"/>
                  <a:pt x="352329" y="344158"/>
                </a:cubicBezTo>
                <a:cubicBezTo>
                  <a:pt x="384619" y="381306"/>
                  <a:pt x="415765" y="419406"/>
                  <a:pt x="447103" y="457315"/>
                </a:cubicBezTo>
                <a:cubicBezTo>
                  <a:pt x="468724" y="483414"/>
                  <a:pt x="468915" y="499035"/>
                  <a:pt x="443769" y="523323"/>
                </a:cubicBezTo>
                <a:cubicBezTo>
                  <a:pt x="430815" y="535801"/>
                  <a:pt x="417289" y="546660"/>
                  <a:pt x="410717" y="564281"/>
                </a:cubicBezTo>
                <a:cubicBezTo>
                  <a:pt x="405574" y="578188"/>
                  <a:pt x="391762" y="578569"/>
                  <a:pt x="382714" y="573139"/>
                </a:cubicBezTo>
                <a:cubicBezTo>
                  <a:pt x="366807" y="563710"/>
                  <a:pt x="354901" y="569329"/>
                  <a:pt x="346042" y="580378"/>
                </a:cubicBezTo>
                <a:cubicBezTo>
                  <a:pt x="335946" y="592951"/>
                  <a:pt x="332517" y="591237"/>
                  <a:pt x="321182" y="580378"/>
                </a:cubicBezTo>
                <a:cubicBezTo>
                  <a:pt x="292703" y="553327"/>
                  <a:pt x="273653" y="520085"/>
                  <a:pt x="252221" y="488271"/>
                </a:cubicBezTo>
                <a:cubicBezTo>
                  <a:pt x="246697" y="480080"/>
                  <a:pt x="240220" y="472555"/>
                  <a:pt x="235552" y="463888"/>
                </a:cubicBezTo>
                <a:cubicBezTo>
                  <a:pt x="228790" y="451410"/>
                  <a:pt x="226123" y="451410"/>
                  <a:pt x="217264" y="463792"/>
                </a:cubicBezTo>
                <a:cubicBezTo>
                  <a:pt x="179260" y="517227"/>
                  <a:pt x="139255" y="569234"/>
                  <a:pt x="100774" y="622288"/>
                </a:cubicBezTo>
                <a:cubicBezTo>
                  <a:pt x="94678" y="630766"/>
                  <a:pt x="86962" y="633242"/>
                  <a:pt x="79438" y="635718"/>
                </a:cubicBezTo>
                <a:close/>
              </a:path>
            </a:pathLst>
          </a:custGeom>
          <a:solidFill>
            <a:srgbClr val="E3272E"/>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 name="J">
            <a:extLst>
              <a:ext uri="{FF2B5EF4-FFF2-40B4-BE49-F238E27FC236}">
                <a16:creationId xmlns:a16="http://schemas.microsoft.com/office/drawing/2014/main" id="{FFB43143-327C-4BEE-A8C3-E5B6D48113F4}"/>
              </a:ext>
            </a:extLst>
          </p:cNvPr>
          <p:cNvSpPr/>
          <p:nvPr/>
        </p:nvSpPr>
        <p:spPr>
          <a:xfrm>
            <a:off x="605939" y="3195039"/>
            <a:ext cx="653216" cy="706322"/>
          </a:xfrm>
          <a:custGeom>
            <a:avLst/>
            <a:gdLst>
              <a:gd name="connsiteX0" fmla="*/ 85 w 682136"/>
              <a:gd name="connsiteY0" fmla="*/ 384941 h 632630"/>
              <a:gd name="connsiteX1" fmla="*/ 85 w 682136"/>
              <a:gd name="connsiteY1" fmla="*/ 308265 h 632630"/>
              <a:gd name="connsiteX2" fmla="*/ 111813 w 682136"/>
              <a:gd name="connsiteY2" fmla="*/ 197585 h 632630"/>
              <a:gd name="connsiteX3" fmla="*/ 163915 w 682136"/>
              <a:gd name="connsiteY3" fmla="*/ 240257 h 632630"/>
              <a:gd name="connsiteX4" fmla="*/ 181631 w 682136"/>
              <a:gd name="connsiteY4" fmla="*/ 343031 h 632630"/>
              <a:gd name="connsiteX5" fmla="*/ 244020 w 682136"/>
              <a:gd name="connsiteY5" fmla="*/ 369035 h 632630"/>
              <a:gd name="connsiteX6" fmla="*/ 388419 w 682136"/>
              <a:gd name="connsiteY6" fmla="*/ 230541 h 632630"/>
              <a:gd name="connsiteX7" fmla="*/ 597778 w 682136"/>
              <a:gd name="connsiteY7" fmla="*/ 28040 h 632630"/>
              <a:gd name="connsiteX8" fmla="*/ 629782 w 682136"/>
              <a:gd name="connsiteY8" fmla="*/ 6989 h 632630"/>
              <a:gd name="connsiteX9" fmla="*/ 680836 w 682136"/>
              <a:gd name="connsiteY9" fmla="*/ 37374 h 632630"/>
              <a:gd name="connsiteX10" fmla="*/ 617305 w 682136"/>
              <a:gd name="connsiteY10" fmla="*/ 183678 h 632630"/>
              <a:gd name="connsiteX11" fmla="*/ 417089 w 682136"/>
              <a:gd name="connsiteY11" fmla="*/ 392466 h 632630"/>
              <a:gd name="connsiteX12" fmla="*/ 215731 w 682136"/>
              <a:gd name="connsiteY12" fmla="*/ 590015 h 632630"/>
              <a:gd name="connsiteX13" fmla="*/ 144007 w 682136"/>
              <a:gd name="connsiteY13" fmla="*/ 631258 h 632630"/>
              <a:gd name="connsiteX14" fmla="*/ 93430 w 682136"/>
              <a:gd name="connsiteY14" fmla="*/ 617828 h 632630"/>
              <a:gd name="connsiteX15" fmla="*/ 13515 w 682136"/>
              <a:gd name="connsiteY15" fmla="*/ 507528 h 632630"/>
              <a:gd name="connsiteX16" fmla="*/ 85 w 682136"/>
              <a:gd name="connsiteY16" fmla="*/ 384941 h 632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82136" h="632630">
                <a:moveTo>
                  <a:pt x="85" y="384941"/>
                </a:moveTo>
                <a:cubicBezTo>
                  <a:pt x="85" y="359891"/>
                  <a:pt x="-106" y="334078"/>
                  <a:pt x="85" y="308265"/>
                </a:cubicBezTo>
                <a:cubicBezTo>
                  <a:pt x="561" y="255401"/>
                  <a:pt x="59997" y="198347"/>
                  <a:pt x="111813" y="197585"/>
                </a:cubicBezTo>
                <a:cubicBezTo>
                  <a:pt x="143055" y="197108"/>
                  <a:pt x="159152" y="207872"/>
                  <a:pt x="163915" y="240257"/>
                </a:cubicBezTo>
                <a:cubicBezTo>
                  <a:pt x="168963" y="274642"/>
                  <a:pt x="178107" y="308170"/>
                  <a:pt x="181631" y="343031"/>
                </a:cubicBezTo>
                <a:cubicBezTo>
                  <a:pt x="186870" y="394847"/>
                  <a:pt x="204205" y="401134"/>
                  <a:pt x="244020" y="369035"/>
                </a:cubicBezTo>
                <a:cubicBezTo>
                  <a:pt x="296217" y="327125"/>
                  <a:pt x="338127" y="274356"/>
                  <a:pt x="388419" y="230541"/>
                </a:cubicBezTo>
                <a:cubicBezTo>
                  <a:pt x="461666" y="166628"/>
                  <a:pt x="519769" y="87095"/>
                  <a:pt x="597778" y="28040"/>
                </a:cubicBezTo>
                <a:cubicBezTo>
                  <a:pt x="608065" y="20229"/>
                  <a:pt x="619400" y="13371"/>
                  <a:pt x="629782" y="6989"/>
                </a:cubicBezTo>
                <a:cubicBezTo>
                  <a:pt x="657119" y="-9775"/>
                  <a:pt x="676455" y="4894"/>
                  <a:pt x="680836" y="37374"/>
                </a:cubicBezTo>
                <a:cubicBezTo>
                  <a:pt x="689218" y="99668"/>
                  <a:pt x="655786" y="142816"/>
                  <a:pt x="617305" y="183678"/>
                </a:cubicBezTo>
                <a:cubicBezTo>
                  <a:pt x="551106" y="253782"/>
                  <a:pt x="485098" y="324077"/>
                  <a:pt x="417089" y="392466"/>
                </a:cubicBezTo>
                <a:cubicBezTo>
                  <a:pt x="350795" y="459141"/>
                  <a:pt x="290121" y="531531"/>
                  <a:pt x="215731" y="590015"/>
                </a:cubicBezTo>
                <a:cubicBezTo>
                  <a:pt x="193537" y="607445"/>
                  <a:pt x="170582" y="623447"/>
                  <a:pt x="144007" y="631258"/>
                </a:cubicBezTo>
                <a:cubicBezTo>
                  <a:pt x="126672" y="636401"/>
                  <a:pt x="108003" y="626019"/>
                  <a:pt x="93430" y="617828"/>
                </a:cubicBezTo>
                <a:cubicBezTo>
                  <a:pt x="51043" y="593729"/>
                  <a:pt x="19039" y="564773"/>
                  <a:pt x="13515" y="507528"/>
                </a:cubicBezTo>
                <a:cubicBezTo>
                  <a:pt x="9610" y="467237"/>
                  <a:pt x="7133" y="426089"/>
                  <a:pt x="85" y="384941"/>
                </a:cubicBezTo>
                <a:close/>
              </a:path>
            </a:pathLst>
          </a:custGeom>
          <a:solidFill>
            <a:srgbClr val="1A944C"/>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31" name="FB-BKG">
            <a:extLst>
              <a:ext uri="{FF2B5EF4-FFF2-40B4-BE49-F238E27FC236}">
                <a16:creationId xmlns:a16="http://schemas.microsoft.com/office/drawing/2014/main" id="{EAF17021-9C27-41A9-BEDD-5874A3CAD143}"/>
              </a:ext>
            </a:extLst>
          </p:cNvPr>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668439" y="4371225"/>
            <a:ext cx="7553825" cy="1271711"/>
          </a:xfrm>
          <a:prstGeom prst="rect">
            <a:avLst/>
          </a:prstGeom>
          <a:effectLst>
            <a:outerShdw blurRad="50800" dist="38100" dir="2700000" algn="tl" rotWithShape="0">
              <a:prstClr val="black">
                <a:alpha val="40000"/>
              </a:prstClr>
            </a:outerShdw>
          </a:effectLst>
        </p:spPr>
      </p:pic>
      <p:sp>
        <p:nvSpPr>
          <p:cNvPr id="32" name="Non">
            <a:extLst>
              <a:ext uri="{FF2B5EF4-FFF2-40B4-BE49-F238E27FC236}">
                <a16:creationId xmlns:a16="http://schemas.microsoft.com/office/drawing/2014/main" id="{88412155-25AB-4DAA-9433-2BACD583D31F}"/>
              </a:ext>
            </a:extLst>
          </p:cNvPr>
          <p:cNvSpPr/>
          <p:nvPr/>
        </p:nvSpPr>
        <p:spPr>
          <a:xfrm>
            <a:off x="752532" y="4463301"/>
            <a:ext cx="7312424" cy="141396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buClrTx/>
              <a:defRPr/>
            </a:pPr>
            <a:r>
              <a:rPr lang="fr-FR" sz="2800" kern="1200" dirty="0">
                <a:solidFill>
                  <a:srgbClr val="C00000"/>
                </a:solidFill>
                <a:latin typeface="ScolaScript_N" panose="00000400000000000000" pitchFamily="2" charset="0"/>
              </a:rPr>
              <a:t>Non</a:t>
            </a:r>
            <a:r>
              <a:rPr lang="fr-FR" sz="2800" kern="1200" dirty="0">
                <a:solidFill>
                  <a:srgbClr val="002060"/>
                </a:solidFill>
                <a:latin typeface="ScolaScript_N" panose="00000400000000000000" pitchFamily="2" charset="0"/>
              </a:rPr>
              <a:t>! Karim et Léo ne se présentent.</a:t>
            </a:r>
          </a:p>
          <a:p>
            <a:pPr lvl="0" algn="ctr">
              <a:buClrTx/>
              <a:defRPr/>
            </a:pPr>
            <a:endParaRPr lang="fr-FR" sz="2800" kern="1200" dirty="0">
              <a:solidFill>
                <a:srgbClr val="002060"/>
              </a:solidFill>
              <a:latin typeface="ScolaScript_N" panose="00000400000000000000" pitchFamily="2" charset="0"/>
            </a:endParaRPr>
          </a:p>
        </p:txBody>
      </p:sp>
      <p:sp>
        <p:nvSpPr>
          <p:cNvPr id="33" name="Bravo">
            <a:extLst>
              <a:ext uri="{FF2B5EF4-FFF2-40B4-BE49-F238E27FC236}">
                <a16:creationId xmlns:a16="http://schemas.microsoft.com/office/drawing/2014/main" id="{796C2265-6217-4496-B28D-9950345E3B30}"/>
              </a:ext>
            </a:extLst>
          </p:cNvPr>
          <p:cNvSpPr/>
          <p:nvPr/>
        </p:nvSpPr>
        <p:spPr>
          <a:xfrm>
            <a:off x="854652" y="4595112"/>
            <a:ext cx="7210304" cy="8646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buClrTx/>
              <a:defRPr/>
            </a:pPr>
            <a:r>
              <a:rPr lang="en-US" sz="2800" kern="1200" dirty="0" err="1">
                <a:solidFill>
                  <a:srgbClr val="C00000"/>
                </a:solidFill>
                <a:latin typeface="ScolaScript_N" panose="00000400000000000000" pitchFamily="2" charset="0"/>
              </a:rPr>
              <a:t>Très</a:t>
            </a:r>
            <a:r>
              <a:rPr lang="en-US" sz="2800" kern="1200" dirty="0">
                <a:solidFill>
                  <a:srgbClr val="C00000"/>
                </a:solidFill>
                <a:latin typeface="ScolaScript_N" panose="00000400000000000000" pitchFamily="2" charset="0"/>
              </a:rPr>
              <a:t> bien.</a:t>
            </a:r>
          </a:p>
        </p:txBody>
      </p:sp>
      <p:sp>
        <p:nvSpPr>
          <p:cNvPr id="8" name="TextBox 7">
            <a:extLst>
              <a:ext uri="{FF2B5EF4-FFF2-40B4-BE49-F238E27FC236}">
                <a16:creationId xmlns:a16="http://schemas.microsoft.com/office/drawing/2014/main" id="{CB0206F0-DCCC-49C5-8CAF-DFBE1FB2FEA9}"/>
              </a:ext>
            </a:extLst>
          </p:cNvPr>
          <p:cNvSpPr txBox="1"/>
          <p:nvPr/>
        </p:nvSpPr>
        <p:spPr>
          <a:xfrm>
            <a:off x="0" y="549807"/>
            <a:ext cx="12192000" cy="584775"/>
          </a:xfrm>
          <a:prstGeom prst="rect">
            <a:avLst/>
          </a:prstGeom>
          <a:solidFill>
            <a:srgbClr val="A1C4E3"/>
          </a:solidFill>
        </p:spPr>
        <p:txBody>
          <a:bodyPr wrap="square" lIns="91440" tIns="45720" rIns="91440" bIns="45720" rtlCol="0" anchor="t">
            <a:spAutoFit/>
          </a:bodyPr>
          <a:lstStyle>
            <a:defPPr marR="0" lvl="0" algn="l" rtl="0">
              <a:lnSpc>
                <a:spcPct val="100000"/>
              </a:lnSpc>
              <a:spcBef>
                <a:spcPts val="0"/>
              </a:spcBef>
              <a:spcAft>
                <a:spcPts val="0"/>
              </a:spcAft>
              <a:defRPr/>
            </a:defPPr>
            <a:lvl2pPr marL="457200" indent="0" defTabSz="914400" eaLnBrk="1" fontAlgn="auto" latinLnBrk="0" hangingPunct="1">
              <a:buSzTx/>
              <a:buNone/>
              <a:tabLst/>
              <a:defRPr kumimoji="0" sz="3200" b="1" kern="0" spc="0" normalizeH="0" baseline="0">
                <a:ln>
                  <a:noFill/>
                </a:ln>
                <a:solidFill>
                  <a:srgbClr val="002060"/>
                </a:solidFill>
                <a:effectLst/>
                <a:uLnTx/>
                <a:uFillTx/>
                <a:latin typeface="ScolaScript_N" panose="00000400000000000000" pitchFamily="2" charset="0"/>
                <a:ea typeface="+mn-ea"/>
              </a:defRPr>
            </a:lvl2pPr>
          </a:lstStyle>
          <a:p>
            <a:pPr lvl="1"/>
            <a:r>
              <a:rPr lang="fr-FR" dirty="0"/>
              <a:t>Que font-ils ?</a:t>
            </a:r>
          </a:p>
        </p:txBody>
      </p:sp>
    </p:spTree>
    <p:custDataLst>
      <p:tags r:id="rId1"/>
    </p:custDataLst>
    <p:extLst>
      <p:ext uri="{BB962C8B-B14F-4D97-AF65-F5344CB8AC3E}">
        <p14:creationId xmlns:p14="http://schemas.microsoft.com/office/powerpoint/2010/main" val="24063997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2" nodeType="withEffect">
                                  <p:stCondLst>
                                    <p:cond delay="0"/>
                                  </p:stCondLst>
                                  <p:childTnLst>
                                    <p:set>
                                      <p:cBhvr>
                                        <p:cTn id="6" dur="1" fill="hold">
                                          <p:stCondLst>
                                            <p:cond delay="0"/>
                                          </p:stCondLst>
                                        </p:cTn>
                                        <p:tgtEl>
                                          <p:spTgt spid="30"/>
                                        </p:tgtEl>
                                        <p:attrNameLst>
                                          <p:attrName>style.visibility</p:attrName>
                                        </p:attrNameLst>
                                      </p:cBhvr>
                                      <p:to>
                                        <p:strVal val="hidden"/>
                                      </p:to>
                                    </p:set>
                                  </p:childTnLst>
                                </p:cTn>
                              </p:par>
                              <p:par>
                                <p:cTn id="7" presetID="1" presetClass="exit" presetSubtype="0" fill="hold" grpId="2" nodeType="withEffect">
                                  <p:stCondLst>
                                    <p:cond delay="0"/>
                                  </p:stCondLst>
                                  <p:childTnLst>
                                    <p:set>
                                      <p:cBhvr>
                                        <p:cTn id="8" dur="1" fill="hold">
                                          <p:stCondLst>
                                            <p:cond delay="0"/>
                                          </p:stCondLst>
                                        </p:cTn>
                                        <p:tgtEl>
                                          <p:spTgt spid="3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27"/>
                    </p:tgtEl>
                  </p:cond>
                </p:stCondLst>
                <p:endSync evt="end" delay="0">
                  <p:rtn val="all"/>
                </p:endSync>
                <p:childTnLst>
                  <p:par>
                    <p:cTn id="10" fill="hold">
                      <p:stCondLst>
                        <p:cond delay="0"/>
                      </p:stCondLst>
                      <p:childTnLst>
                        <p:par>
                          <p:cTn id="11" fill="hold">
                            <p:stCondLst>
                              <p:cond delay="0"/>
                            </p:stCondLst>
                            <p:childTnLst>
                              <p:par>
                                <p:cTn id="12" presetID="1" presetClass="entr" presetSubtype="0" fill="hold" grpId="0" nodeType="withEffect">
                                  <p:stCondLst>
                                    <p:cond delay="0"/>
                                  </p:stCondLst>
                                  <p:childTnLst>
                                    <p:set>
                                      <p:cBhvr>
                                        <p:cTn id="13" dur="1" fill="hold">
                                          <p:stCondLst>
                                            <p:cond delay="0"/>
                                          </p:stCondLst>
                                        </p:cTn>
                                        <p:tgtEl>
                                          <p:spTgt spid="29"/>
                                        </p:tgtEl>
                                        <p:attrNameLst>
                                          <p:attrName>style.visibility</p:attrName>
                                        </p:attrNameLst>
                                      </p:cBhvr>
                                      <p:to>
                                        <p:strVal val="visible"/>
                                      </p:to>
                                    </p:set>
                                  </p:childTnLst>
                                </p:cTn>
                              </p:par>
                              <p:par>
                                <p:cTn id="14" presetID="1" presetClass="entr" presetSubtype="0" fill="hold" grpId="0" nodeType="withEffect">
                                  <p:stCondLst>
                                    <p:cond delay="0"/>
                                  </p:stCondLst>
                                  <p:childTnLst>
                                    <p:set>
                                      <p:cBhvr>
                                        <p:cTn id="15" dur="1" fill="hold">
                                          <p:stCondLst>
                                            <p:cond delay="0"/>
                                          </p:stCondLst>
                                        </p:cTn>
                                        <p:tgtEl>
                                          <p:spTgt spid="32"/>
                                        </p:tgtEl>
                                        <p:attrNameLst>
                                          <p:attrName>style.visibility</p:attrName>
                                        </p:attrNameLst>
                                      </p:cBhvr>
                                      <p:to>
                                        <p:strVal val="visible"/>
                                      </p:to>
                                    </p:set>
                                  </p:childTnLst>
                                </p:cTn>
                              </p:par>
                              <p:par>
                                <p:cTn id="16" presetID="1" presetClass="exit" presetSubtype="0" fill="hold" grpId="1" nodeType="withEffect">
                                  <p:stCondLst>
                                    <p:cond delay="0"/>
                                  </p:stCondLst>
                                  <p:childTnLst>
                                    <p:set>
                                      <p:cBhvr>
                                        <p:cTn id="17" dur="1" fill="hold">
                                          <p:stCondLst>
                                            <p:cond delay="0"/>
                                          </p:stCondLst>
                                        </p:cTn>
                                        <p:tgtEl>
                                          <p:spTgt spid="30"/>
                                        </p:tgtEl>
                                        <p:attrNameLst>
                                          <p:attrName>style.visibility</p:attrName>
                                        </p:attrNameLst>
                                      </p:cBhvr>
                                      <p:to>
                                        <p:strVal val="hidden"/>
                                      </p:to>
                                    </p:set>
                                  </p:childTnLst>
                                </p:cTn>
                              </p:par>
                              <p:par>
                                <p:cTn id="18" presetID="1" presetClass="exit" presetSubtype="0" fill="hold" grpId="1" nodeType="withEffect">
                                  <p:stCondLst>
                                    <p:cond delay="0"/>
                                  </p:stCondLst>
                                  <p:childTnLst>
                                    <p:set>
                                      <p:cBhvr>
                                        <p:cTn id="19" dur="1" fill="hold">
                                          <p:stCondLst>
                                            <p:cond delay="0"/>
                                          </p:stCondLst>
                                        </p:cTn>
                                        <p:tgtEl>
                                          <p:spTgt spid="33"/>
                                        </p:tgtEl>
                                        <p:attrNameLst>
                                          <p:attrName>style.visibility</p:attrName>
                                        </p:attrNameLst>
                                      </p:cBhvr>
                                      <p:to>
                                        <p:strVal val="hidden"/>
                                      </p:to>
                                    </p:set>
                                  </p:childTnLst>
                                </p:cTn>
                              </p:par>
                            </p:childTnLst>
                          </p:cTn>
                        </p:par>
                      </p:childTnLst>
                    </p:cTn>
                  </p:par>
                </p:childTnLst>
              </p:cTn>
              <p:nextCondLst>
                <p:cond evt="onClick" delay="0">
                  <p:tgtEl>
                    <p:spTgt spid="27"/>
                  </p:tgtEl>
                </p:cond>
              </p:nextCondLst>
            </p:seq>
            <p:seq concurrent="1" nextAc="seek">
              <p:cTn id="20" restart="whenNotActive" fill="hold" evtFilter="cancelBubble" nodeType="interactiveSeq">
                <p:stCondLst>
                  <p:cond evt="onClick" delay="0">
                    <p:tgtEl>
                      <p:spTgt spid="28"/>
                    </p:tgtEl>
                  </p:cond>
                </p:stCondLst>
                <p:endSync evt="end" delay="0">
                  <p:rtn val="all"/>
                </p:endSync>
                <p:childTnLst>
                  <p:par>
                    <p:cTn id="21" fill="hold">
                      <p:stCondLst>
                        <p:cond delay="0"/>
                      </p:stCondLst>
                      <p:childTnLst>
                        <p:par>
                          <p:cTn id="22" fill="hold">
                            <p:stCondLst>
                              <p:cond delay="0"/>
                            </p:stCondLst>
                            <p:childTnLst>
                              <p:par>
                                <p:cTn id="23" presetID="1" presetClass="exit" presetSubtype="0" fill="hold" grpId="1" nodeType="withEffect">
                                  <p:stCondLst>
                                    <p:cond delay="0"/>
                                  </p:stCondLst>
                                  <p:childTnLst>
                                    <p:set>
                                      <p:cBhvr>
                                        <p:cTn id="24" dur="1" fill="hold">
                                          <p:stCondLst>
                                            <p:cond delay="0"/>
                                          </p:stCondLst>
                                        </p:cTn>
                                        <p:tgtEl>
                                          <p:spTgt spid="29"/>
                                        </p:tgtEl>
                                        <p:attrNameLst>
                                          <p:attrName>style.visibility</p:attrName>
                                        </p:attrNameLst>
                                      </p:cBhvr>
                                      <p:to>
                                        <p:strVal val="hidden"/>
                                      </p:to>
                                    </p:set>
                                  </p:childTnLst>
                                </p:cTn>
                              </p:par>
                              <p:par>
                                <p:cTn id="25" presetID="1" presetClass="exit" presetSubtype="0" fill="hold" grpId="1" nodeType="withEffect">
                                  <p:stCondLst>
                                    <p:cond delay="0"/>
                                  </p:stCondLst>
                                  <p:childTnLst>
                                    <p:set>
                                      <p:cBhvr>
                                        <p:cTn id="26" dur="1" fill="hold">
                                          <p:stCondLst>
                                            <p:cond delay="0"/>
                                          </p:stCondLst>
                                        </p:cTn>
                                        <p:tgtEl>
                                          <p:spTgt spid="32"/>
                                        </p:tgtEl>
                                        <p:attrNameLst>
                                          <p:attrName>style.visibility</p:attrName>
                                        </p:attrNameLst>
                                      </p:cBhvr>
                                      <p:to>
                                        <p:strVal val="hidden"/>
                                      </p:to>
                                    </p:set>
                                  </p:childTnLst>
                                </p:cTn>
                              </p:par>
                              <p:par>
                                <p:cTn id="27" presetID="1" presetClass="entr" presetSubtype="0" fill="hold" grpId="0" nodeType="withEffect">
                                  <p:stCondLst>
                                    <p:cond delay="0"/>
                                  </p:stCondLst>
                                  <p:childTnLst>
                                    <p:set>
                                      <p:cBhvr>
                                        <p:cTn id="28" dur="1" fill="hold">
                                          <p:stCondLst>
                                            <p:cond delay="0"/>
                                          </p:stCondLst>
                                        </p:cTn>
                                        <p:tgtEl>
                                          <p:spTgt spid="30"/>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3"/>
                                        </p:tgtEl>
                                        <p:attrNameLst>
                                          <p:attrName>style.visibility</p:attrName>
                                        </p:attrNameLst>
                                      </p:cBhvr>
                                      <p:to>
                                        <p:strVal val="visible"/>
                                      </p:to>
                                    </p:set>
                                  </p:childTnLst>
                                  <p:subTnLst>
                                    <p:audio>
                                      <p:cMediaNode>
                                        <p:cTn display="0" masterRel="sameClick">
                                          <p:stCondLst>
                                            <p:cond evt="begin" delay="0">
                                              <p:tn val="29"/>
                                            </p:cond>
                                          </p:stCondLst>
                                          <p:endCondLst>
                                            <p:cond evt="onStopAudio" delay="0">
                                              <p:tgtEl>
                                                <p:sldTgt/>
                                              </p:tgtEl>
                                            </p:cond>
                                          </p:endCondLst>
                                        </p:cTn>
                                        <p:tgtEl>
                                          <p:sndTgt r:embed="rId4" name="applause.wav"/>
                                        </p:tgtEl>
                                      </p:cMediaNode>
                                    </p:audio>
                                  </p:subTnLst>
                                </p:cTn>
                              </p:par>
                            </p:childTnLst>
                          </p:cTn>
                        </p:par>
                      </p:childTnLst>
                    </p:cTn>
                  </p:par>
                </p:childTnLst>
              </p:cTn>
              <p:nextCondLst>
                <p:cond evt="onClick" delay="0">
                  <p:tgtEl>
                    <p:spTgt spid="28"/>
                  </p:tgtEl>
                </p:cond>
              </p:nextCondLst>
            </p:seq>
          </p:childTnLst>
        </p:cTn>
      </p:par>
    </p:tnLst>
    <p:bldLst>
      <p:bldP spid="29" grpId="0" animBg="1"/>
      <p:bldP spid="29" grpId="1" animBg="1"/>
      <p:bldP spid="30" grpId="0" animBg="1"/>
      <p:bldP spid="30" grpId="1" animBg="1"/>
      <p:bldP spid="30" grpId="2" animBg="1"/>
      <p:bldP spid="32" grpId="0"/>
      <p:bldP spid="32" grpId="1"/>
      <p:bldP spid="33" grpId="0"/>
      <p:bldP spid="33" grpId="1"/>
      <p:bldP spid="33" grpId="2"/>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20B12E17-7304-4564-94A6-AFB8AF233366}"/>
              </a:ext>
            </a:extLst>
          </p:cNvPr>
          <p:cNvGrpSpPr/>
          <p:nvPr/>
        </p:nvGrpSpPr>
        <p:grpSpPr>
          <a:xfrm>
            <a:off x="0" y="933451"/>
            <a:ext cx="12192000" cy="5924550"/>
            <a:chOff x="-1" y="1731081"/>
            <a:chExt cx="12192001" cy="5126919"/>
          </a:xfrm>
        </p:grpSpPr>
        <p:pic>
          <p:nvPicPr>
            <p:cNvPr id="15" name="Graphic 14">
              <a:extLst>
                <a:ext uri="{FF2B5EF4-FFF2-40B4-BE49-F238E27FC236}">
                  <a16:creationId xmlns:a16="http://schemas.microsoft.com/office/drawing/2014/main" id="{587F7E8A-62A1-4982-985F-C589548CF90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0" y="1731081"/>
              <a:ext cx="12192000" cy="5126919"/>
            </a:xfrm>
            <a:prstGeom prst="rect">
              <a:avLst/>
            </a:prstGeom>
          </p:spPr>
        </p:pic>
        <p:pic>
          <p:nvPicPr>
            <p:cNvPr id="16" name="Graphic 15">
              <a:extLst>
                <a:ext uri="{FF2B5EF4-FFF2-40B4-BE49-F238E27FC236}">
                  <a16:creationId xmlns:a16="http://schemas.microsoft.com/office/drawing/2014/main" id="{DDB0A018-6CAA-407F-BA9E-E8E4CF3BB938}"/>
                </a:ext>
              </a:extLst>
            </p:cNvPr>
            <p:cNvPicPr>
              <a:picLocks noChangeAspect="1"/>
            </p:cNvPicPr>
            <p:nvPr/>
          </p:nvPicPr>
          <p:blipFill rotWithShape="1">
            <a:blip r:embed="rId6">
              <a:extLst>
                <a:ext uri="{96DAC541-7B7A-43D3-8B79-37D633B846F1}">
                  <asvg:svgBlip xmlns:asvg="http://schemas.microsoft.com/office/drawing/2016/SVG/main" r:embed="rId7"/>
                </a:ext>
              </a:extLst>
            </a:blip>
            <a:srcRect l="2434" b="7674"/>
            <a:stretch/>
          </p:blipFill>
          <p:spPr>
            <a:xfrm>
              <a:off x="-1" y="1731081"/>
              <a:ext cx="7694736" cy="5126919"/>
            </a:xfrm>
            <a:prstGeom prst="rect">
              <a:avLst/>
            </a:prstGeom>
          </p:spPr>
        </p:pic>
        <p:pic>
          <p:nvPicPr>
            <p:cNvPr id="17" name="Graphic 16">
              <a:extLst>
                <a:ext uri="{FF2B5EF4-FFF2-40B4-BE49-F238E27FC236}">
                  <a16:creationId xmlns:a16="http://schemas.microsoft.com/office/drawing/2014/main" id="{07CCB5E2-8197-4719-8777-E6A1958BB94F}"/>
                </a:ext>
              </a:extLst>
            </p:cNvPr>
            <p:cNvPicPr>
              <a:picLocks noChangeAspect="1"/>
            </p:cNvPicPr>
            <p:nvPr/>
          </p:nvPicPr>
          <p:blipFill rotWithShape="1">
            <a:blip r:embed="rId6">
              <a:extLst>
                <a:ext uri="{96DAC541-7B7A-43D3-8B79-37D633B846F1}">
                  <asvg:svgBlip xmlns:asvg="http://schemas.microsoft.com/office/drawing/2016/SVG/main" r:embed="rId7"/>
                </a:ext>
              </a:extLst>
            </a:blip>
            <a:srcRect r="42976" b="7674"/>
            <a:stretch/>
          </p:blipFill>
          <p:spPr>
            <a:xfrm>
              <a:off x="7694735" y="1731081"/>
              <a:ext cx="4497265" cy="5126919"/>
            </a:xfrm>
            <a:prstGeom prst="rect">
              <a:avLst/>
            </a:prstGeom>
          </p:spPr>
        </p:pic>
      </p:grpSp>
      <p:pic>
        <p:nvPicPr>
          <p:cNvPr id="5" name="Graphic 4">
            <a:extLst>
              <a:ext uri="{FF2B5EF4-FFF2-40B4-BE49-F238E27FC236}">
                <a16:creationId xmlns:a16="http://schemas.microsoft.com/office/drawing/2014/main" id="{9B345778-7242-4EBC-B52A-6A84689972A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33400" y="2270378"/>
            <a:ext cx="1826342" cy="4292174"/>
          </a:xfrm>
          <a:prstGeom prst="rect">
            <a:avLst/>
          </a:prstGeom>
        </p:spPr>
      </p:pic>
      <p:sp>
        <p:nvSpPr>
          <p:cNvPr id="6" name="TextBox 5">
            <a:extLst>
              <a:ext uri="{FF2B5EF4-FFF2-40B4-BE49-F238E27FC236}">
                <a16:creationId xmlns:a16="http://schemas.microsoft.com/office/drawing/2014/main" id="{56575A53-923E-46A7-8446-0551AF23358E}"/>
              </a:ext>
            </a:extLst>
          </p:cNvPr>
          <p:cNvSpPr txBox="1"/>
          <p:nvPr/>
        </p:nvSpPr>
        <p:spPr>
          <a:xfrm>
            <a:off x="0" y="549807"/>
            <a:ext cx="12192000" cy="584775"/>
          </a:xfrm>
          <a:prstGeom prst="rect">
            <a:avLst/>
          </a:prstGeom>
          <a:solidFill>
            <a:srgbClr val="A1C4E3"/>
          </a:solidFill>
        </p:spPr>
        <p:txBody>
          <a:bodyPr wrap="square" lIns="91440" tIns="45720" rIns="91440" bIns="45720" rtlCol="0" anchor="t">
            <a:spAutoFit/>
          </a:bodyPr>
          <a:lstStyle>
            <a:defPPr marR="0" lvl="0" algn="l" rtl="0">
              <a:lnSpc>
                <a:spcPct val="100000"/>
              </a:lnSpc>
              <a:spcBef>
                <a:spcPts val="0"/>
              </a:spcBef>
              <a:spcAft>
                <a:spcPts val="0"/>
              </a:spcAft>
              <a:defRPr/>
            </a:defPPr>
            <a:lvl2pPr marL="457200" indent="0" defTabSz="914400" eaLnBrk="1" fontAlgn="auto" latinLnBrk="0" hangingPunct="1">
              <a:buSzTx/>
              <a:buNone/>
              <a:tabLst/>
              <a:defRPr kumimoji="0" sz="3200" b="1" kern="0" spc="0" normalizeH="0" baseline="0">
                <a:ln>
                  <a:noFill/>
                </a:ln>
                <a:solidFill>
                  <a:srgbClr val="002060"/>
                </a:solidFill>
                <a:effectLst/>
                <a:uLnTx/>
                <a:uFillTx/>
                <a:latin typeface="ScolaScript_N" panose="00000400000000000000" pitchFamily="2" charset="0"/>
                <a:ea typeface="+mn-ea"/>
              </a:defRPr>
            </a:lvl2pPr>
          </a:lstStyle>
          <a:p>
            <a:pPr lvl="1"/>
            <a:r>
              <a:rPr lang="fr-FR" dirty="0"/>
              <a:t>Que font-ils ?</a:t>
            </a:r>
          </a:p>
        </p:txBody>
      </p:sp>
      <p:sp>
        <p:nvSpPr>
          <p:cNvPr id="11" name="Speech Bubble: Rectangle with Corners Rounded 10">
            <a:extLst>
              <a:ext uri="{FF2B5EF4-FFF2-40B4-BE49-F238E27FC236}">
                <a16:creationId xmlns:a16="http://schemas.microsoft.com/office/drawing/2014/main" id="{FDAB43E8-C832-4EC2-8E92-FE77A31B90E2}"/>
              </a:ext>
            </a:extLst>
          </p:cNvPr>
          <p:cNvSpPr/>
          <p:nvPr/>
        </p:nvSpPr>
        <p:spPr>
          <a:xfrm>
            <a:off x="3484697" y="1546123"/>
            <a:ext cx="8469943" cy="4762070"/>
          </a:xfrm>
          <a:prstGeom prst="wedgeRoundRectCallout">
            <a:avLst>
              <a:gd name="adj1" fmla="val -67776"/>
              <a:gd name="adj2" fmla="val -14700"/>
              <a:gd name="adj3" fmla="val 16667"/>
            </a:avLst>
          </a:prstGeom>
          <a:solidFill>
            <a:schemeClr val="bg1">
              <a:lumMod val="95000"/>
            </a:schemeClr>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8600" indent="-228600" rtl="0">
              <a:spcBef>
                <a:spcPts val="0"/>
              </a:spcBef>
              <a:spcAft>
                <a:spcPts val="0"/>
              </a:spcAft>
            </a:pPr>
            <a:r>
              <a:rPr lang="fr-FR" sz="1800" b="0" i="0" u="none" strike="noStrike" dirty="0">
                <a:solidFill>
                  <a:srgbClr val="000000"/>
                </a:solidFill>
                <a:effectLst/>
                <a:latin typeface="Calibri" panose="020F0502020204030204" pitchFamily="34" charset="0"/>
              </a:rPr>
              <a:t>Quel âge ont-ils ?</a:t>
            </a:r>
            <a:endParaRPr lang="fr-FR" b="0" dirty="0">
              <a:effectLst/>
            </a:endParaRPr>
          </a:p>
          <a:p>
            <a:pPr marL="228600" indent="-228600" rtl="0">
              <a:spcBef>
                <a:spcPts val="0"/>
              </a:spcBef>
              <a:spcAft>
                <a:spcPts val="0"/>
              </a:spcAft>
            </a:pPr>
            <a:r>
              <a:rPr lang="fr-FR" sz="1800" b="0" i="0" u="none" strike="noStrike" dirty="0">
                <a:solidFill>
                  <a:srgbClr val="000000"/>
                </a:solidFill>
                <a:effectLst/>
                <a:latin typeface="Calibri" panose="020F0502020204030204" pitchFamily="34" charset="0"/>
              </a:rPr>
              <a:t>En quelle classe sont-ils ?</a:t>
            </a:r>
            <a:endParaRPr lang="fr-FR" b="0" dirty="0">
              <a:effectLst/>
            </a:endParaRPr>
          </a:p>
          <a:p>
            <a:pPr marL="228600" indent="-228600" rtl="0">
              <a:spcBef>
                <a:spcPts val="0"/>
              </a:spcBef>
              <a:spcAft>
                <a:spcPts val="0"/>
              </a:spcAft>
            </a:pPr>
            <a:r>
              <a:rPr lang="fr-FR" sz="1800" b="0" i="0" u="none" strike="noStrike" dirty="0">
                <a:solidFill>
                  <a:srgbClr val="000000"/>
                </a:solidFill>
                <a:effectLst/>
                <a:latin typeface="Calibri" panose="020F0502020204030204" pitchFamily="34" charset="0"/>
              </a:rPr>
              <a:t>Où habitent-ils ?</a:t>
            </a:r>
            <a:endParaRPr lang="fr-FR" b="0" dirty="0">
              <a:effectLst/>
            </a:endParaRPr>
          </a:p>
          <a:p>
            <a:pPr marL="228600" indent="-228600" rtl="0">
              <a:spcBef>
                <a:spcPts val="0"/>
              </a:spcBef>
              <a:spcAft>
                <a:spcPts val="0"/>
              </a:spcAft>
            </a:pPr>
            <a:r>
              <a:rPr lang="fr-FR" sz="1800" b="0" i="0" u="none" strike="noStrike" dirty="0">
                <a:solidFill>
                  <a:srgbClr val="000000"/>
                </a:solidFill>
                <a:effectLst/>
                <a:latin typeface="Calibri" panose="020F0502020204030204" pitchFamily="34" charset="0"/>
              </a:rPr>
              <a:t>Quelle est leur nationalité ?</a:t>
            </a:r>
            <a:endParaRPr lang="fr-FR" b="0" dirty="0">
              <a:effectLst/>
            </a:endParaRPr>
          </a:p>
          <a:p>
            <a:pPr marL="228600" indent="-228600" rtl="0">
              <a:spcBef>
                <a:spcPts val="0"/>
              </a:spcBef>
              <a:spcAft>
                <a:spcPts val="0"/>
              </a:spcAft>
            </a:pPr>
            <a:r>
              <a:rPr lang="fr-FR" sz="1800" b="0" i="0" u="none" strike="noStrike" dirty="0">
                <a:solidFill>
                  <a:srgbClr val="000000"/>
                </a:solidFill>
                <a:effectLst/>
                <a:latin typeface="Calibri" panose="020F0502020204030204" pitchFamily="34" charset="0"/>
              </a:rPr>
              <a:t>Combien de frères et de sœurs ont-ils ?</a:t>
            </a:r>
            <a:endParaRPr lang="fr-FR" b="0" dirty="0">
              <a:effectLst/>
            </a:endParaRPr>
          </a:p>
          <a:p>
            <a:br>
              <a:rPr lang="fr-FR" dirty="0"/>
            </a:br>
            <a:endParaRPr lang="en-US" dirty="0"/>
          </a:p>
        </p:txBody>
      </p:sp>
      <p:pic>
        <p:nvPicPr>
          <p:cNvPr id="13" name="Graphic 12">
            <a:extLst>
              <a:ext uri="{FF2B5EF4-FFF2-40B4-BE49-F238E27FC236}">
                <a16:creationId xmlns:a16="http://schemas.microsoft.com/office/drawing/2014/main" id="{291DA764-DFCD-4F2E-96ED-FCD28849D483}"/>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8988670" y="2097950"/>
            <a:ext cx="2586974" cy="2432815"/>
          </a:xfrm>
          <a:prstGeom prst="rect">
            <a:avLst/>
          </a:prstGeom>
        </p:spPr>
      </p:pic>
      <p:pic>
        <p:nvPicPr>
          <p:cNvPr id="10" name="Picture 9" descr="C:\Users\Buscube HP\AppData\Local\Microsoft\Windows\INetCache\Content.Word\Word Template-08.jpg"/>
          <p:cNvPicPr/>
          <p:nvPr/>
        </p:nvPicPr>
        <p:blipFill rotWithShape="1">
          <a:blip r:embed="rId12" cstate="print">
            <a:extLst>
              <a:ext uri="{28A0092B-C50C-407E-A947-70E740481C1C}">
                <a14:useLocalDpi xmlns:a14="http://schemas.microsoft.com/office/drawing/2010/main" val="0"/>
              </a:ext>
            </a:extLst>
          </a:blip>
          <a:srcRect r="88563"/>
          <a:stretch/>
        </p:blipFill>
        <p:spPr bwMode="auto">
          <a:xfrm>
            <a:off x="11242098" y="6308193"/>
            <a:ext cx="781050" cy="487680"/>
          </a:xfrm>
          <a:prstGeom prst="rect">
            <a:avLst/>
          </a:prstGeom>
          <a:noFill/>
          <a:ln>
            <a:noFill/>
          </a:ln>
          <a:extLst>
            <a:ext uri="{53640926-AAD7-44D8-BBD7-CCE9431645EC}">
              <a14:shadowObscured xmlns:a14="http://schemas.microsoft.com/office/drawing/2010/main"/>
            </a:ext>
          </a:extLst>
        </p:spPr>
      </p:pic>
    </p:spTree>
    <p:custDataLst>
      <p:tags r:id="rId1"/>
    </p:custDataLst>
    <p:extLst>
      <p:ext uri="{BB962C8B-B14F-4D97-AF65-F5344CB8AC3E}">
        <p14:creationId xmlns:p14="http://schemas.microsoft.com/office/powerpoint/2010/main" val="159740136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 name="ARTICULATE_DESIGN_ID_OFFICE THEME" val="she1v56t"/>
  <p:tag name="ARTICULATE_SLIDE_COUNT" val="19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haredWithUsers xmlns="798c7912-ebe2-46e8-a5aa-36051bf3e6b6">
      <UserInfo>
        <DisplayName>Elia Mansour</DisplayName>
        <AccountId>23</AccountId>
        <AccountType/>
      </UserInfo>
      <UserInfo>
        <DisplayName>Dyana Majdalani</DisplayName>
        <AccountId>16</AccountId>
        <AccountType/>
      </UserInfo>
      <UserInfo>
        <DisplayName>Claudine Trad</DisplayName>
        <AccountId>21</AccountId>
        <AccountType/>
      </UserInfo>
      <UserInfo>
        <DisplayName>Aline Halabi</DisplayName>
        <AccountId>25</AccountId>
        <AccountType/>
      </UserInfo>
      <UserInfo>
        <DisplayName>Bilal Hanbali</DisplayName>
        <AccountId>30</AccountId>
        <AccountType/>
      </UserInfo>
      <UserInfo>
        <DisplayName>Garene Kaloustian</DisplayName>
        <AccountId>83</AccountId>
        <AccountType/>
      </UserInfo>
      <UserInfo>
        <DisplayName>Imane Khozam</DisplayName>
        <AccountId>50</AccountId>
        <AccountType/>
      </UserInfo>
    </SharedWithUser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A0976251A84B88459C310CC578E6716A" ma:contentTypeVersion="6" ma:contentTypeDescription="Create a new document." ma:contentTypeScope="" ma:versionID="ddb218e480147de0ebfc9ccb1e2fa705">
  <xsd:schema xmlns:xsd="http://www.w3.org/2001/XMLSchema" xmlns:xs="http://www.w3.org/2001/XMLSchema" xmlns:p="http://schemas.microsoft.com/office/2006/metadata/properties" xmlns:ns2="a6d6660c-ea67-45dd-b522-6d212ef0ede0" xmlns:ns3="798c7912-ebe2-46e8-a5aa-36051bf3e6b6" targetNamespace="http://schemas.microsoft.com/office/2006/metadata/properties" ma:root="true" ma:fieldsID="441848a4646f74015b1dc0962381cef8" ns2:_="" ns3:_="">
    <xsd:import namespace="a6d6660c-ea67-45dd-b522-6d212ef0ede0"/>
    <xsd:import namespace="798c7912-ebe2-46e8-a5aa-36051bf3e6b6"/>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6d6660c-ea67-45dd-b522-6d212ef0ede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98c7912-ebe2-46e8-a5aa-36051bf3e6b6"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376FF3D-C676-40FE-A39A-923210EDE1D2}">
  <ds:schemaRefs>
    <ds:schemaRef ds:uri="http://schemas.microsoft.com/sharepoint/v3/contenttype/forms"/>
  </ds:schemaRefs>
</ds:datastoreItem>
</file>

<file path=customXml/itemProps2.xml><?xml version="1.0" encoding="utf-8"?>
<ds:datastoreItem xmlns:ds="http://schemas.openxmlformats.org/officeDocument/2006/customXml" ds:itemID="{4C5EC30E-D819-419E-9B0A-9C5A9F88AE60}">
  <ds:schemaRefs>
    <ds:schemaRef ds:uri="http://purl.org/dc/dcmitype/"/>
    <ds:schemaRef ds:uri="http://schemas.microsoft.com/office/2006/metadata/properties"/>
    <ds:schemaRef ds:uri="http://schemas.microsoft.com/office/2006/documentManagement/types"/>
    <ds:schemaRef ds:uri="http://www.w3.org/XML/1998/namespace"/>
    <ds:schemaRef ds:uri="http://schemas.microsoft.com/office/infopath/2007/PartnerControls"/>
    <ds:schemaRef ds:uri="http://schemas.openxmlformats.org/package/2006/metadata/core-properties"/>
    <ds:schemaRef ds:uri="http://purl.org/dc/terms/"/>
    <ds:schemaRef ds:uri="798c7912-ebe2-46e8-a5aa-36051bf3e6b6"/>
    <ds:schemaRef ds:uri="a6d6660c-ea67-45dd-b522-6d212ef0ede0"/>
    <ds:schemaRef ds:uri="http://purl.org/dc/elements/1.1/"/>
  </ds:schemaRefs>
</ds:datastoreItem>
</file>

<file path=customXml/itemProps3.xml><?xml version="1.0" encoding="utf-8"?>
<ds:datastoreItem xmlns:ds="http://schemas.openxmlformats.org/officeDocument/2006/customXml" ds:itemID="{D2177462-97FE-40CE-8F54-81985DF3B1F9}">
  <ds:schemaRefs>
    <ds:schemaRef ds:uri="798c7912-ebe2-46e8-a5aa-36051bf3e6b6"/>
    <ds:schemaRef ds:uri="a6d6660c-ea67-45dd-b522-6d212ef0ede0"/>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otalTime>2473</TotalTime>
  <Words>3325</Words>
  <Application>Microsoft Office PowerPoint</Application>
  <PresentationFormat>Widescreen</PresentationFormat>
  <Paragraphs>580</Paragraphs>
  <Slides>33</Slides>
  <Notes>33</Notes>
  <HiddenSlides>1</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33</vt:i4>
      </vt:variant>
    </vt:vector>
  </HeadingPairs>
  <TitlesOfParts>
    <vt:vector size="40" baseType="lpstr">
      <vt:lpstr>Helvetica Neue</vt:lpstr>
      <vt:lpstr>Calibri</vt:lpstr>
      <vt:lpstr>Arial</vt:lpstr>
      <vt:lpstr>Neo Sans</vt:lpstr>
      <vt:lpstr>Calibri Light</vt:lpstr>
      <vt:lpstr>ScolaScript_N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LITERACY KIT E-LESSON TEMPLATE/GR3</dc:title>
  <dc:creator>Dyana Majdalani</dc:creator>
  <cp:lastModifiedBy>Claudine Trad</cp:lastModifiedBy>
  <cp:revision>334</cp:revision>
  <dcterms:created xsi:type="dcterms:W3CDTF">2020-11-23T16:49:00Z</dcterms:created>
  <dcterms:modified xsi:type="dcterms:W3CDTF">2021-10-15T16:19:55Z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0x010100A0976251A84B88459C310CC578E6716A</vt:lpwstr>
  </property>
  <property fmtid="{D5CDD505-2E9C-101B-9397-08002B2CF9AE}" pid="3" name="ArticulateGUID">
    <vt:lpwstr>25A27EBD-99DE-4794-B446-EF03961ED4D2</vt:lpwstr>
  </property>
  <property fmtid="{D5CDD505-2E9C-101B-9397-08002B2CF9AE}" pid="4" name="ArticulatePath">
    <vt:lpwstr>https://worldlearning.sharepoint.com/sites/Frenchteam/Shared Documents/French_Grade_3/Before-Sub/F.G3.U1.L1</vt:lpwstr>
  </property>
</Properties>
</file>