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wav" ContentType="audio/x-wav"/>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7.xml" ContentType="application/vnd.openxmlformats-officedocument.presentationml.tags+xml"/>
  <Override PartName="/ppt/notesSlides/notesSlide1.xml" ContentType="application/vnd.openxmlformats-officedocument.presentationml.notesSlide+xml"/>
  <Override PartName="/ppt/tags/tag8.xml" ContentType="application/vnd.openxmlformats-officedocument.presentationml.tags+xml"/>
  <Override PartName="/ppt/notesSlides/notesSlide2.xml" ContentType="application/vnd.openxmlformats-officedocument.presentationml.notesSlide+xml"/>
  <Override PartName="/ppt/tags/tag9.xml" ContentType="application/vnd.openxmlformats-officedocument.presentationml.tags+xml"/>
  <Override PartName="/ppt/notesSlides/notesSlide3.xml" ContentType="application/vnd.openxmlformats-officedocument.presentationml.notesSlide+xml"/>
  <Override PartName="/ppt/tags/tag10.xml" ContentType="application/vnd.openxmlformats-officedocument.presentationml.tags+xml"/>
  <Override PartName="/ppt/notesSlides/notesSlide4.xml" ContentType="application/vnd.openxmlformats-officedocument.presentationml.notesSlide+xml"/>
  <Override PartName="/ppt/tags/tag11.xml" ContentType="application/vnd.openxmlformats-officedocument.presentationml.tags+xml"/>
  <Override PartName="/ppt/notesSlides/notesSlide5.xml" ContentType="application/vnd.openxmlformats-officedocument.presentationml.notesSlide+xml"/>
  <Override PartName="/ppt/tags/tag12.xml" ContentType="application/vnd.openxmlformats-officedocument.presentationml.tags+xml"/>
  <Override PartName="/ppt/notesSlides/notesSlide6.xml" ContentType="application/vnd.openxmlformats-officedocument.presentationml.notesSlide+xml"/>
  <Override PartName="/ppt/tags/tag13.xml" ContentType="application/vnd.openxmlformats-officedocument.presentationml.tags+xml"/>
  <Override PartName="/ppt/notesSlides/notesSlide7.xml" ContentType="application/vnd.openxmlformats-officedocument.presentationml.notesSlide+xml"/>
  <Override PartName="/ppt/tags/tag14.xml" ContentType="application/vnd.openxmlformats-officedocument.presentationml.tags+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1" r:id="rId4"/>
    <p:sldMasterId id="2147483688" r:id="rId5"/>
  </p:sldMasterIdLst>
  <p:notesMasterIdLst>
    <p:notesMasterId r:id="rId14"/>
  </p:notesMasterIdLst>
  <p:sldIdLst>
    <p:sldId id="1989" r:id="rId6"/>
    <p:sldId id="260" r:id="rId7"/>
    <p:sldId id="1973" r:id="rId8"/>
    <p:sldId id="2082" r:id="rId9"/>
    <p:sldId id="414" r:id="rId10"/>
    <p:sldId id="1971" r:id="rId11"/>
    <p:sldId id="418" r:id="rId12"/>
    <p:sldId id="420" r:id="rId13"/>
  </p:sldIdLst>
  <p:sldSz cx="12192000" cy="6858000"/>
  <p:notesSz cx="6858000" cy="9144000"/>
  <p:embeddedFontLst>
    <p:embeddedFont>
      <p:font typeface="Calibri" panose="020F0502020204030204" pitchFamily="34" charset="0"/>
      <p:regular r:id="rId15"/>
      <p:bold r:id="rId16"/>
      <p:italic r:id="rId17"/>
      <p:boldItalic r:id="rId18"/>
    </p:embeddedFont>
    <p:embeddedFont>
      <p:font typeface="Calibri Light" panose="020F0302020204030204" pitchFamily="34" charset="0"/>
      <p:regular r:id="rId19"/>
      <p:italic r:id="rId20"/>
    </p:embeddedFont>
    <p:embeddedFont>
      <p:font typeface="Neo Sans" panose="020B0604020202020204" charset="0"/>
      <p:regular r:id="rId21"/>
    </p:embeddedFont>
    <p:embeddedFont>
      <p:font typeface="Open Sans" panose="020B0606030504020204" pitchFamily="34" charset="0"/>
      <p:regular r:id="rId22"/>
      <p:bold r:id="rId23"/>
      <p:italic r:id="rId24"/>
      <p:boldItalic r:id="rId25"/>
    </p:embeddedFont>
    <p:embeddedFont>
      <p:font typeface="ScolaScript_N" panose="020B0604020202020204" charset="0"/>
      <p:regular r:id="rId26"/>
    </p:embeddedFont>
    <p:embeddedFont>
      <p:font typeface="Segoe UI" panose="020B0502040204020203" pitchFamily="34" charset="0"/>
      <p:regular r:id="rId27"/>
      <p:bold r:id="rId28"/>
      <p:italic r:id="rId29"/>
      <p:boldItalic r:id="rId30"/>
    </p:embeddedFont>
  </p:embeddedFontLst>
  <p:custDataLst>
    <p:tags r:id="rId31"/>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Teacher-Section" id="{C59E0640-3E7E-4F5F-9C63-7698DDDCD302}">
          <p14:sldIdLst/>
        </p14:section>
        <p14:section name="IO1" id="{7AC712CC-B7AB-45E8-93E9-1EF994C2BE0F}">
          <p14:sldIdLst>
            <p14:sldId id="1989"/>
            <p14:sldId id="260"/>
            <p14:sldId id="1973"/>
            <p14:sldId id="2082"/>
            <p14:sldId id="414"/>
            <p14:sldId id="1971"/>
            <p14:sldId id="418"/>
            <p14:sldId id="420"/>
          </p14:sldIdLst>
        </p14:section>
      </p14:sectionLst>
    </p:ext>
    <p:ext uri="{EFAFB233-063F-42B5-8137-9DF3F51BA10A}">
      <p15:sldGuideLst xmlns:p15="http://schemas.microsoft.com/office/powerpoint/2012/main">
        <p15:guide id="1" pos="7152" userDrawn="1">
          <p15:clr>
            <a:srgbClr val="A4A3A4"/>
          </p15:clr>
        </p15:guide>
        <p15:guide id="3" orient="horz" pos="2400" userDrawn="1">
          <p15:clr>
            <a:srgbClr val="A4A3A4"/>
          </p15:clr>
        </p15:guide>
        <p15:guide id="4" pos="5328" userDrawn="1">
          <p15:clr>
            <a:srgbClr val="A4A3A4"/>
          </p15:clr>
        </p15:guide>
        <p15:guide id="5" orient="horz" pos="1032" userDrawn="1">
          <p15:clr>
            <a:srgbClr val="A4A3A4"/>
          </p15:clr>
        </p15:guide>
        <p15:guide id="6" pos="384" userDrawn="1">
          <p15:clr>
            <a:srgbClr val="A4A3A4"/>
          </p15:clr>
        </p15:guide>
        <p15:guide id="7" pos="576" userDrawn="1">
          <p15:clr>
            <a:srgbClr val="A4A3A4"/>
          </p15:clr>
        </p15:guide>
      </p15:sldGuideLst>
    </p:ext>
    <p: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258" roundtripDataSignature="AMtx7mjzrtjtxMXK7hz6uw/xKmcQd1Z/5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audine Trad" initials="" lastIdx="177" clrIdx="0"/>
  <p:cmAuthor id="1" name="Jessica Saadeh" initials="" lastIdx="36" clrIdx="1"/>
  <p:cmAuthor id="2" name="Aline Halabi" initials="" lastIdx="56" clrIdx="2"/>
  <p:cmAuthor id="3" name="User" initials="" lastIdx="12" clrIdx="3"/>
  <p:cmAuthor id="4" name="Dyana Majdalani" initials="DM" lastIdx="104" clrIdx="4"/>
  <p:cmAuthor id="5" name="Afif" initials="A" lastIdx="60" clrIdx="5"/>
  <p:cmAuthor id="6" name="Elie Baaklini" initials="EB" lastIdx="36" clrIdx="6"/>
  <p:cmAuthor id="7" name="Elia Mansour" initials="EM" lastIdx="1" clrIdx="7"/>
  <p:cmAuthor id="8" name="Claudine Trad" initials="CT" lastIdx="149" clrIdx="8"/>
  <p:cmAuthor id="9" name="Aline Halabi" initials="AH" lastIdx="32" clrIdx="9"/>
  <p:cmAuthor id="10" name="margychristina216@gmail.com" initials="ma" lastIdx="9" clrIdx="10"/>
  <p:cmAuthor id="11" name="Zeina Abourousse" initials="ZA" lastIdx="2" clrIdx="11"/>
  <p:cmAuthor id="12" name="Bilal Hanbali" initials="BH" lastIdx="4" clrIdx="12"/>
  <p:cmAuthor id="13" name="Dany Aouad" initials="DA" lastIdx="18" clrIdx="1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F5F6"/>
    <a:srgbClr val="015C53"/>
    <a:srgbClr val="A0A3A8"/>
    <a:srgbClr val="E8EFF6"/>
    <a:srgbClr val="FFE5B9"/>
    <a:srgbClr val="0C77C3"/>
    <a:srgbClr val="F14E4F"/>
    <a:srgbClr val="002060"/>
    <a:srgbClr val="72B9FF"/>
    <a:srgbClr val="E6C9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FA9B7CE-B62E-459D-A1B7-D471C3DD06CB}" v="1" dt="2021-10-13T16:23:57.164"/>
    <p1510:client id="{9C72D9B6-31B2-4F72-A8DE-2A5B5D2952E6}" v="14" vWet="15" dt="2021-10-14T15:11:03.222"/>
    <p1510:client id="{ACA9DE40-318D-4628-AB28-EA00B167EACA}" v="4" dt="2021-10-14T07:55:16.317"/>
    <p1510:client id="{BD1E254D-ECD8-41C3-900E-C26952A062A6}" v="58" dt="2021-10-14T09:34:14.041"/>
    <p1510:client id="{F63A418D-0F9B-431D-AB1B-120D0097A268}" v="259" dt="2021-10-14T15:12:27.740"/>
  </p1510:revLst>
</p1510:revInfo>
</file>

<file path=ppt/tableStyles.xml><?xml version="1.0" encoding="utf-8"?>
<a:tblStyleLst xmlns:a="http://schemas.openxmlformats.org/drawingml/2006/main" def="{F2B0D13D-778E-4A81-BC2E-EA1B2EDFB6E0}">
  <a:tblStyle styleId="{F2B0D13D-778E-4A81-BC2E-EA1B2EDFB6E0}"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AB9CBFC0-DBD7-46E4-9B87-2CCDDC31F665}" styleName="Table_1">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62" autoAdjust="0"/>
    <p:restoredTop sz="66785" autoAdjust="0"/>
  </p:normalViewPr>
  <p:slideViewPr>
    <p:cSldViewPr snapToGrid="0">
      <p:cViewPr varScale="1">
        <p:scale>
          <a:sx n="44" d="100"/>
          <a:sy n="44" d="100"/>
        </p:scale>
        <p:origin x="1734" y="54"/>
      </p:cViewPr>
      <p:guideLst>
        <p:guide pos="7152"/>
        <p:guide orient="horz" pos="2400"/>
        <p:guide pos="5328"/>
        <p:guide orient="horz" pos="1032"/>
        <p:guide pos="384"/>
        <p:guide pos="576"/>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font" Target="fonts/font4.fntdata"/><Relationship Id="rId26" Type="http://schemas.openxmlformats.org/officeDocument/2006/relationships/font" Target="fonts/font12.fntdata"/><Relationship Id="rId260"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font" Target="fonts/font7.fntdata"/><Relationship Id="rId264"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font" Target="fonts/font3.fntdata"/><Relationship Id="rId25" Type="http://schemas.openxmlformats.org/officeDocument/2006/relationships/font" Target="fonts/font11.fntdata"/><Relationship Id="rId2" Type="http://schemas.openxmlformats.org/officeDocument/2006/relationships/customXml" Target="../customXml/item2.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font" Target="fonts/font15.fntdata"/><Relationship Id="rId263"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font" Target="fonts/font10.fntdata"/><Relationship Id="rId259"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font" Target="fonts/font14.fntdata"/><Relationship Id="rId262"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font" Target="fonts/font5.fntdata"/><Relationship Id="rId31" Type="http://schemas.openxmlformats.org/officeDocument/2006/relationships/tags" Target="tags/tag1.xml"/><Relationship Id="rId258" Type="http://customschemas.google.com/relationships/presentationmetadata" Target="metadata"/><Relationship Id="rId26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font" Target="fonts/font13.fntdata"/><Relationship Id="rId30" Type="http://schemas.openxmlformats.org/officeDocument/2006/relationships/font" Target="fonts/font1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7223961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Tx/>
              <a:buSzPts val="1200"/>
              <a:buFontTx/>
              <a:buNone/>
              <a:tabLst/>
              <a:defRPr/>
            </a:pPr>
            <a:fld id="{00000000-1234-1234-1234-12341234123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Calibri"/>
                <a:cs typeface="Calibri"/>
                <a:sym typeface="Calibri"/>
              </a:rPr>
              <a:pPr marL="0" marR="0" lvl="0" indent="0" algn="r" defTabSz="914400" rtl="0" eaLnBrk="1" fontAlgn="auto" latinLnBrk="0" hangingPunct="1">
                <a:lnSpc>
                  <a:spcPct val="100000"/>
                </a:lnSpc>
                <a:spcBef>
                  <a:spcPts val="0"/>
                </a:spcBef>
                <a:spcAft>
                  <a:spcPts val="0"/>
                </a:spcAft>
                <a:buClrTx/>
                <a:buSzPts val="1200"/>
                <a:buFontTx/>
                <a:buNone/>
                <a:tabLst/>
                <a:defRPr/>
              </a:pPr>
              <a:t>1</a:t>
            </a:fld>
            <a:endParaRPr kumimoji="0" lang="fr-FR" sz="1200" b="0" i="0" u="none" strike="noStrike" kern="1200" cap="none" spc="0" normalizeH="0" baseline="0" noProof="0">
              <a:ln>
                <a:noFill/>
              </a:ln>
              <a:solidFill>
                <a:prstClr val="black"/>
              </a:solidFill>
              <a:effectLst/>
              <a:uLnTx/>
              <a:uFillTx/>
              <a:latin typeface="Calibri" panose="020F0502020204030204"/>
              <a:ea typeface="Calibri"/>
              <a:cs typeface="Calibri"/>
              <a:sym typeface="Calibri"/>
            </a:endParaRPr>
          </a:p>
        </p:txBody>
      </p:sp>
    </p:spTree>
    <p:extLst>
      <p:ext uri="{BB962C8B-B14F-4D97-AF65-F5344CB8AC3E}">
        <p14:creationId xmlns:p14="http://schemas.microsoft.com/office/powerpoint/2010/main" val="40651260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b="1" dirty="0"/>
              <a:t>Note à l’attention de l’enseignant(e): </a:t>
            </a:r>
          </a:p>
          <a:p>
            <a:pPr marL="0" marR="0" lvl="0" indent="0" algn="l" rtl="0">
              <a:lnSpc>
                <a:spcPct val="100000"/>
              </a:lnSpc>
              <a:spcBef>
                <a:spcPts val="0"/>
              </a:spcBef>
              <a:spcAft>
                <a:spcPts val="0"/>
              </a:spcAft>
              <a:buClr>
                <a:schemeClr val="dk1"/>
              </a:buClr>
              <a:buSzPts val="1200"/>
              <a:buFont typeface="Calibri"/>
              <a:buNone/>
            </a:pPr>
            <a:r>
              <a:rPr lang="fr-FR" dirty="0"/>
              <a:t>Certaines activités de l’évaluation diagnostique sont à faire d’une manière synchrone (S), et d’autres asynchrone (AS). </a:t>
            </a:r>
          </a:p>
          <a:p>
            <a:pPr marL="0" marR="0" lvl="0" indent="0" algn="l" defTabSz="914400" rtl="0" eaLnBrk="1" fontAlgn="auto" latinLnBrk="0" hangingPunct="1">
              <a:lnSpc>
                <a:spcPct val="100000"/>
              </a:lnSpc>
              <a:spcBef>
                <a:spcPts val="0"/>
              </a:spcBef>
              <a:spcAft>
                <a:spcPts val="0"/>
              </a:spcAft>
              <a:buClr>
                <a:schemeClr val="dk1"/>
              </a:buClr>
              <a:buSzPts val="1400"/>
              <a:buFont typeface="Calibri"/>
              <a:buNone/>
              <a:tabLst/>
              <a:defRPr/>
            </a:pPr>
            <a:endParaRPr lang="fr-FR" sz="1200" b="0" i="0" dirty="0"/>
          </a:p>
          <a:p>
            <a:pPr marL="0" marR="0" lvl="0" indent="0" algn="l" defTabSz="914400" rtl="0" eaLnBrk="1" fontAlgn="auto" latinLnBrk="0" hangingPunct="1">
              <a:lnSpc>
                <a:spcPct val="100000"/>
              </a:lnSpc>
              <a:spcBef>
                <a:spcPts val="0"/>
              </a:spcBef>
              <a:spcAft>
                <a:spcPts val="0"/>
              </a:spcAft>
              <a:buClr>
                <a:schemeClr val="dk1"/>
              </a:buClr>
              <a:buSzPts val="1400"/>
              <a:buFont typeface="Calibri"/>
              <a:buNone/>
              <a:tabLst/>
              <a:defRPr/>
            </a:pPr>
            <a:r>
              <a:rPr lang="fr-FR" sz="1200" b="0" i="0" dirty="0"/>
              <a:t>VO :</a:t>
            </a:r>
          </a:p>
          <a:p>
            <a:pPr marL="0" marR="0" lvl="0" indent="0" algn="l" defTabSz="914400" rtl="0" eaLnBrk="1" fontAlgn="auto" latinLnBrk="0" hangingPunct="1">
              <a:lnSpc>
                <a:spcPct val="100000"/>
              </a:lnSpc>
              <a:spcBef>
                <a:spcPts val="0"/>
              </a:spcBef>
              <a:spcAft>
                <a:spcPts val="0"/>
              </a:spcAft>
              <a:buClr>
                <a:schemeClr val="dk1"/>
              </a:buClr>
              <a:buSzPts val="1400"/>
              <a:buFont typeface="Calibri"/>
              <a:buNone/>
              <a:tabLst/>
              <a:defRPr/>
            </a:pPr>
            <a:r>
              <a:rPr lang="fr-FR" sz="1200" b="1" i="1" dirty="0"/>
              <a:t>Écoute le dialogue pour dire si les affirmations suivantes sont vraies ou fausses. </a:t>
            </a:r>
          </a:p>
          <a:p>
            <a:pPr rtl="0">
              <a:spcBef>
                <a:spcPts val="0"/>
              </a:spcBef>
              <a:spcAft>
                <a:spcPts val="0"/>
              </a:spcAft>
            </a:pPr>
            <a:r>
              <a:rPr lang="fr-FR" sz="1200" b="0" i="0" u="none" strike="noStrike" dirty="0">
                <a:solidFill>
                  <a:srgbClr val="000000"/>
                </a:solidFill>
                <a:effectLst/>
                <a:latin typeface="Calibri" panose="020F0502020204030204" pitchFamily="34" charset="0"/>
              </a:rPr>
              <a:t>Document sonore</a:t>
            </a:r>
            <a:endParaRPr lang="fr-FR" sz="1200" b="0" dirty="0">
              <a:effectLst/>
            </a:endParaRPr>
          </a:p>
          <a:p>
            <a:pPr rtl="0">
              <a:spcBef>
                <a:spcPts val="0"/>
              </a:spcBef>
              <a:spcAft>
                <a:spcPts val="0"/>
              </a:spcAft>
            </a:pPr>
            <a:r>
              <a:rPr lang="fr-FR" sz="1200" b="0" i="0" u="none" strike="noStrike" dirty="0">
                <a:solidFill>
                  <a:srgbClr val="000000"/>
                </a:solidFill>
                <a:effectLst/>
                <a:latin typeface="Calibri" panose="020F0502020204030204" pitchFamily="34" charset="0"/>
              </a:rPr>
              <a:t>(brouhaha joyeux d’enfants)</a:t>
            </a:r>
            <a:endParaRPr lang="fr-FR" sz="1200" b="0" dirty="0">
              <a:effectLst/>
            </a:endParaRPr>
          </a:p>
          <a:p>
            <a:pPr rtl="0">
              <a:spcBef>
                <a:spcPts val="0"/>
              </a:spcBef>
              <a:spcAft>
                <a:spcPts val="0"/>
              </a:spcAft>
            </a:pPr>
            <a:r>
              <a:rPr lang="fr-FR" sz="1200" b="1" i="0" u="none" strike="noStrike" dirty="0">
                <a:solidFill>
                  <a:srgbClr val="000000"/>
                </a:solidFill>
                <a:effectLst/>
                <a:latin typeface="Calibri" panose="020F0502020204030204" pitchFamily="34" charset="0"/>
              </a:rPr>
              <a:t>A: </a:t>
            </a:r>
            <a:r>
              <a:rPr lang="fr-FR" sz="1200" b="0" i="0" u="none" strike="noStrike" dirty="0">
                <a:solidFill>
                  <a:srgbClr val="000000"/>
                </a:solidFill>
                <a:effectLst/>
                <a:latin typeface="Calibri" panose="020F0502020204030204" pitchFamily="34" charset="0"/>
              </a:rPr>
              <a:t>Bonjour. Moi, c’est Aline. Et toi? Comment t’appelles-tu?</a:t>
            </a:r>
            <a:endParaRPr lang="fr-FR" sz="1200" b="0" dirty="0">
              <a:effectLst/>
            </a:endParaRPr>
          </a:p>
          <a:p>
            <a:pPr rtl="0">
              <a:spcBef>
                <a:spcPts val="0"/>
              </a:spcBef>
              <a:spcAft>
                <a:spcPts val="0"/>
              </a:spcAft>
            </a:pPr>
            <a:r>
              <a:rPr lang="fr-FR" sz="1200" b="1" i="0" u="none" strike="noStrike" dirty="0">
                <a:solidFill>
                  <a:srgbClr val="000000"/>
                </a:solidFill>
                <a:effectLst/>
                <a:latin typeface="Calibri" panose="020F0502020204030204" pitchFamily="34" charset="0"/>
              </a:rPr>
              <a:t>F: </a:t>
            </a:r>
            <a:r>
              <a:rPr lang="fr-FR" sz="1200" b="0" i="0" u="none" strike="noStrike" dirty="0">
                <a:solidFill>
                  <a:srgbClr val="000000"/>
                </a:solidFill>
                <a:effectLst/>
                <a:latin typeface="Calibri" panose="020F0502020204030204" pitchFamily="34" charset="0"/>
              </a:rPr>
              <a:t>Bonjour. Je m’appelle Fadi.</a:t>
            </a:r>
            <a:endParaRPr lang="fr-FR" sz="1200" b="0" dirty="0">
              <a:effectLst/>
            </a:endParaRPr>
          </a:p>
          <a:p>
            <a:pPr rtl="0">
              <a:spcBef>
                <a:spcPts val="0"/>
              </a:spcBef>
              <a:spcAft>
                <a:spcPts val="0"/>
              </a:spcAft>
            </a:pPr>
            <a:r>
              <a:rPr lang="fr-FR" sz="1200" b="1" i="0" u="none" strike="noStrike" dirty="0">
                <a:solidFill>
                  <a:srgbClr val="000000"/>
                </a:solidFill>
                <a:effectLst/>
                <a:latin typeface="Calibri" panose="020F0502020204030204" pitchFamily="34" charset="0"/>
              </a:rPr>
              <a:t>A: </a:t>
            </a:r>
            <a:r>
              <a:rPr lang="fr-FR" sz="1200" b="0" i="0" u="none" strike="noStrike" dirty="0">
                <a:solidFill>
                  <a:srgbClr val="000000"/>
                </a:solidFill>
                <a:effectLst/>
                <a:latin typeface="Calibri" panose="020F0502020204030204" pitchFamily="34" charset="0"/>
              </a:rPr>
              <a:t>Quel âge as-tu?</a:t>
            </a:r>
            <a:endParaRPr lang="fr-FR" sz="1200" b="0" dirty="0">
              <a:effectLst/>
            </a:endParaRPr>
          </a:p>
          <a:p>
            <a:pPr rtl="0">
              <a:spcBef>
                <a:spcPts val="0"/>
              </a:spcBef>
              <a:spcAft>
                <a:spcPts val="0"/>
              </a:spcAft>
            </a:pPr>
            <a:r>
              <a:rPr lang="fr-FR" sz="1200" b="1" i="0" u="none" strike="noStrike" dirty="0">
                <a:solidFill>
                  <a:srgbClr val="000000"/>
                </a:solidFill>
                <a:effectLst/>
                <a:latin typeface="Calibri" panose="020F0502020204030204" pitchFamily="34" charset="0"/>
              </a:rPr>
              <a:t>F: </a:t>
            </a:r>
            <a:r>
              <a:rPr lang="fr-FR" sz="1200" b="0" i="0" u="none" strike="noStrike" dirty="0">
                <a:solidFill>
                  <a:srgbClr val="000000"/>
                </a:solidFill>
                <a:effectLst/>
                <a:latin typeface="Calibri" panose="020F0502020204030204" pitchFamily="34" charset="0"/>
              </a:rPr>
              <a:t>J’ai 9 ans. Et toi?</a:t>
            </a:r>
            <a:endParaRPr lang="fr-FR" sz="1200" b="0" dirty="0">
              <a:effectLst/>
            </a:endParaRPr>
          </a:p>
          <a:p>
            <a:pPr rtl="0">
              <a:spcBef>
                <a:spcPts val="0"/>
              </a:spcBef>
              <a:spcAft>
                <a:spcPts val="0"/>
              </a:spcAft>
            </a:pPr>
            <a:r>
              <a:rPr lang="fr-FR" sz="1200" b="1" i="0" u="none" strike="noStrike" dirty="0">
                <a:solidFill>
                  <a:srgbClr val="000000"/>
                </a:solidFill>
                <a:effectLst/>
                <a:latin typeface="Calibri" panose="020F0502020204030204" pitchFamily="34" charset="0"/>
              </a:rPr>
              <a:t>A: </a:t>
            </a:r>
            <a:r>
              <a:rPr lang="fr-FR" sz="1200" b="0" i="0" u="none" strike="noStrike" dirty="0">
                <a:solidFill>
                  <a:srgbClr val="000000"/>
                </a:solidFill>
                <a:effectLst/>
                <a:latin typeface="Calibri" panose="020F0502020204030204" pitchFamily="34" charset="0"/>
              </a:rPr>
              <a:t>J’ai 9 ans aussi. En quelle classe es-tu?</a:t>
            </a:r>
            <a:endParaRPr lang="fr-FR" sz="1200" b="0" dirty="0">
              <a:effectLst/>
            </a:endParaRPr>
          </a:p>
          <a:p>
            <a:pPr rtl="0">
              <a:spcBef>
                <a:spcPts val="0"/>
              </a:spcBef>
              <a:spcAft>
                <a:spcPts val="0"/>
              </a:spcAft>
            </a:pPr>
            <a:r>
              <a:rPr lang="fr-FR" sz="1200" b="1" i="0" u="none" strike="noStrike" dirty="0">
                <a:solidFill>
                  <a:srgbClr val="000000"/>
                </a:solidFill>
                <a:effectLst/>
                <a:latin typeface="Calibri" panose="020F0502020204030204" pitchFamily="34" charset="0"/>
              </a:rPr>
              <a:t>F: </a:t>
            </a:r>
            <a:r>
              <a:rPr lang="fr-FR" sz="1200" b="0" i="0" u="none" strike="noStrike" dirty="0">
                <a:solidFill>
                  <a:srgbClr val="000000"/>
                </a:solidFill>
                <a:effectLst/>
                <a:latin typeface="Calibri" panose="020F0502020204030204" pitchFamily="34" charset="0"/>
              </a:rPr>
              <a:t>Je suis en EB3 C. Et toi?</a:t>
            </a:r>
            <a:endParaRPr lang="fr-FR" sz="1200" b="0" dirty="0">
              <a:effectLst/>
            </a:endParaRPr>
          </a:p>
          <a:p>
            <a:pPr rtl="0">
              <a:spcBef>
                <a:spcPts val="0"/>
              </a:spcBef>
              <a:spcAft>
                <a:spcPts val="0"/>
              </a:spcAft>
            </a:pPr>
            <a:r>
              <a:rPr lang="fr-FR" sz="1200" b="1" i="0" u="none" strike="noStrike" dirty="0">
                <a:solidFill>
                  <a:srgbClr val="000000"/>
                </a:solidFill>
                <a:effectLst/>
                <a:latin typeface="Calibri" panose="020F0502020204030204" pitchFamily="34" charset="0"/>
              </a:rPr>
              <a:t>A: </a:t>
            </a:r>
            <a:r>
              <a:rPr lang="fr-FR" sz="1200" b="0" i="0" u="none" strike="noStrike" dirty="0">
                <a:solidFill>
                  <a:srgbClr val="000000"/>
                </a:solidFill>
                <a:effectLst/>
                <a:latin typeface="Calibri" panose="020F0502020204030204" pitchFamily="34" charset="0"/>
              </a:rPr>
              <a:t>Moi aussi. Nous sommes dans la même classe.</a:t>
            </a:r>
            <a:endParaRPr lang="fr-FR" sz="1200" b="0" dirty="0">
              <a:effectLst/>
            </a:endParaRPr>
          </a:p>
          <a:p>
            <a:pPr rtl="0">
              <a:spcBef>
                <a:spcPts val="0"/>
              </a:spcBef>
              <a:spcAft>
                <a:spcPts val="0"/>
              </a:spcAft>
            </a:pPr>
            <a:r>
              <a:rPr lang="fr-FR" sz="1200" b="1" i="0" u="none" strike="noStrike" dirty="0">
                <a:solidFill>
                  <a:srgbClr val="000000"/>
                </a:solidFill>
                <a:effectLst/>
                <a:latin typeface="Calibri" panose="020F0502020204030204" pitchFamily="34" charset="0"/>
              </a:rPr>
              <a:t>F: </a:t>
            </a:r>
            <a:r>
              <a:rPr lang="fr-FR" sz="1200" b="0" i="0" u="none" strike="noStrike" dirty="0">
                <a:solidFill>
                  <a:srgbClr val="000000"/>
                </a:solidFill>
                <a:effectLst/>
                <a:latin typeface="Calibri" panose="020F0502020204030204" pitchFamily="34" charset="0"/>
              </a:rPr>
              <a:t>Moi, j’aime beaucoup faire du sport. Et toi? Quels sont tes loisirs?</a:t>
            </a:r>
            <a:endParaRPr lang="fr-FR" sz="1200" b="0" dirty="0">
              <a:effectLst/>
            </a:endParaRPr>
          </a:p>
          <a:p>
            <a:pPr rtl="0">
              <a:spcBef>
                <a:spcPts val="0"/>
              </a:spcBef>
              <a:spcAft>
                <a:spcPts val="0"/>
              </a:spcAft>
            </a:pPr>
            <a:r>
              <a:rPr lang="fr-FR" sz="1200" b="1" i="0" u="none" strike="noStrike" dirty="0">
                <a:solidFill>
                  <a:srgbClr val="000000"/>
                </a:solidFill>
                <a:effectLst/>
                <a:latin typeface="Calibri" panose="020F0502020204030204" pitchFamily="34" charset="0"/>
              </a:rPr>
              <a:t>A: </a:t>
            </a:r>
            <a:r>
              <a:rPr lang="fr-FR" sz="1200" b="0" i="0" u="none" strike="noStrike" dirty="0">
                <a:solidFill>
                  <a:srgbClr val="000000"/>
                </a:solidFill>
                <a:effectLst/>
                <a:latin typeface="Calibri" panose="020F0502020204030204" pitchFamily="34" charset="0"/>
              </a:rPr>
              <a:t>Moi, je déteste le sport. Je préfère la musique. Je joue du piano.</a:t>
            </a:r>
            <a:endParaRPr lang="fr-FR" sz="1200" b="0" dirty="0">
              <a:effectLst/>
            </a:endParaRPr>
          </a:p>
          <a:p>
            <a:pPr rtl="0">
              <a:spcBef>
                <a:spcPts val="0"/>
              </a:spcBef>
              <a:spcAft>
                <a:spcPts val="0"/>
              </a:spcAft>
            </a:pPr>
            <a:r>
              <a:rPr lang="fr-FR" sz="1200" b="0" i="0" u="none" strike="noStrike" dirty="0">
                <a:solidFill>
                  <a:srgbClr val="000000"/>
                </a:solidFill>
                <a:effectLst/>
                <a:latin typeface="Calibri" panose="020F0502020204030204" pitchFamily="34" charset="0"/>
              </a:rPr>
              <a:t>(sonnerie)</a:t>
            </a:r>
            <a:endParaRPr lang="fr-FR" sz="1200" b="0" dirty="0">
              <a:effectLst/>
            </a:endParaRPr>
          </a:p>
          <a:p>
            <a:r>
              <a:rPr lang="fr-FR" sz="1200" b="1" i="0" u="none" strike="noStrike" dirty="0">
                <a:solidFill>
                  <a:srgbClr val="000000"/>
                </a:solidFill>
                <a:effectLst/>
                <a:latin typeface="Calibri" panose="020F0502020204030204" pitchFamily="34" charset="0"/>
              </a:rPr>
              <a:t>F: </a:t>
            </a:r>
            <a:r>
              <a:rPr lang="fr-FR" sz="1200" b="0" i="0" u="none" strike="noStrike" dirty="0">
                <a:solidFill>
                  <a:srgbClr val="000000"/>
                </a:solidFill>
                <a:effectLst/>
                <a:latin typeface="Calibri" panose="020F0502020204030204" pitchFamily="34" charset="0"/>
              </a:rPr>
              <a:t>C’est la cloche. Dépêchons-nous!</a:t>
            </a:r>
            <a:endParaRPr lang="fr-FR" sz="1200" dirty="0">
              <a:solidFill>
                <a:schemeClr val="dk1"/>
              </a:solidFill>
              <a:latin typeface="Calibri"/>
              <a:ea typeface="Calibri"/>
              <a:cs typeface="Calibri"/>
            </a:endParaRPr>
          </a:p>
          <a:p>
            <a:pPr marL="0" lvl="0" indent="0" algn="l" rtl="0">
              <a:lnSpc>
                <a:spcPct val="100000"/>
              </a:lnSpc>
              <a:spcBef>
                <a:spcPts val="0"/>
              </a:spcBef>
              <a:spcAft>
                <a:spcPts val="0"/>
              </a:spcAft>
              <a:buClr>
                <a:schemeClr val="dk1"/>
              </a:buClr>
              <a:buSzPts val="1400"/>
              <a:buFont typeface="Calibri"/>
              <a:buNone/>
            </a:pPr>
            <a:endParaRPr lang="fr-FR" sz="1200" b="1" i="1" dirty="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lang="fr-FR" sz="1200" dirty="0"/>
          </a:p>
          <a:p>
            <a:pPr marL="0" lvl="0" indent="0" algn="l" rtl="0">
              <a:lnSpc>
                <a:spcPct val="100000"/>
              </a:lnSpc>
              <a:spcBef>
                <a:spcPts val="0"/>
              </a:spcBef>
              <a:spcAft>
                <a:spcPts val="0"/>
              </a:spcAft>
              <a:buClr>
                <a:schemeClr val="dk1"/>
              </a:buClr>
              <a:buSzPts val="1400"/>
              <a:buFont typeface="Calibri"/>
              <a:buNone/>
            </a:pPr>
            <a:endParaRPr lang="fr-FR" sz="1200" b="1" i="1" dirty="0"/>
          </a:p>
          <a:p>
            <a:pPr marL="0" lvl="0" indent="0" algn="l" rtl="0">
              <a:lnSpc>
                <a:spcPct val="100000"/>
              </a:lnSpc>
              <a:spcBef>
                <a:spcPts val="0"/>
              </a:spcBef>
              <a:spcAft>
                <a:spcPts val="0"/>
              </a:spcAft>
              <a:buClr>
                <a:schemeClr val="dk1"/>
              </a:buClr>
              <a:buSzPts val="1400"/>
              <a:buFont typeface="Calibri"/>
              <a:buNone/>
            </a:pPr>
            <a:endParaRPr lang="fr-FR" sz="1200" dirty="0"/>
          </a:p>
        </p:txBody>
      </p:sp>
      <p:sp>
        <p:nvSpPr>
          <p:cNvPr id="166" name="Google Shape;16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t>2</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sz="1200" b="1" i="1" dirty="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Clr>
                <a:schemeClr val="dk1"/>
              </a:buClr>
              <a:buSzPts val="1400"/>
              <a:buFont typeface="Calibri"/>
              <a:buNone/>
            </a:pPr>
            <a:endParaRPr b="1" i="1" dirty="0"/>
          </a:p>
          <a:p>
            <a:pPr marL="0" lvl="0" indent="0" algn="l" rtl="0">
              <a:lnSpc>
                <a:spcPct val="100000"/>
              </a:lnSpc>
              <a:spcBef>
                <a:spcPts val="0"/>
              </a:spcBef>
              <a:spcAft>
                <a:spcPts val="0"/>
              </a:spcAft>
              <a:buClr>
                <a:schemeClr val="dk1"/>
              </a:buClr>
              <a:buSzPts val="1400"/>
              <a:buFont typeface="Calibri"/>
              <a:buNone/>
            </a:pPr>
            <a:endParaRPr dirty="0"/>
          </a:p>
        </p:txBody>
      </p:sp>
      <p:sp>
        <p:nvSpPr>
          <p:cNvPr id="166" name="Google Shape;16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t>3</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40269038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chemeClr val="dk1"/>
              </a:buClr>
              <a:buSzPts val="1400"/>
              <a:buFont typeface="Calibri"/>
              <a:buNone/>
              <a:tabLst/>
              <a:defRPr/>
            </a:pPr>
            <a:r>
              <a:rPr lang="fr-FR" sz="1200" b="0" i="0" dirty="0"/>
              <a:t>VO :</a:t>
            </a:r>
          </a:p>
          <a:p>
            <a:pPr marL="0" lvl="0" indent="0" algn="l" rtl="0">
              <a:lnSpc>
                <a:spcPct val="100000"/>
              </a:lnSpc>
              <a:spcBef>
                <a:spcPts val="0"/>
              </a:spcBef>
              <a:spcAft>
                <a:spcPts val="0"/>
              </a:spcAft>
              <a:buClr>
                <a:schemeClr val="dk1"/>
              </a:buClr>
              <a:buSzPts val="1400"/>
              <a:buFont typeface="Calibri"/>
              <a:buNone/>
            </a:pPr>
            <a:endParaRPr lang="fr-FR" sz="1200" b="1" i="1" dirty="0">
              <a:solidFill>
                <a:schemeClr val="dk1"/>
              </a:solidFill>
              <a:latin typeface="Calibri"/>
              <a:ea typeface="Calibri"/>
              <a:cs typeface="Calibri"/>
              <a:sym typeface="Calibri"/>
            </a:endParaRPr>
          </a:p>
          <a:p>
            <a:pPr marL="0" marR="0" lvl="0" indent="0" algn="l" defTabSz="914400" rtl="0" eaLnBrk="1" fontAlgn="auto" latinLnBrk="0" hangingPunct="1">
              <a:lnSpc>
                <a:spcPct val="115000"/>
              </a:lnSpc>
              <a:spcBef>
                <a:spcPts val="0"/>
              </a:spcBef>
              <a:spcAft>
                <a:spcPts val="0"/>
              </a:spcAft>
              <a:buClr>
                <a:schemeClr val="dk1"/>
              </a:buClr>
              <a:buSzPts val="1100"/>
              <a:buFont typeface="Arial"/>
              <a:buNone/>
              <a:tabLst/>
              <a:defRPr/>
            </a:pPr>
            <a:r>
              <a:rPr lang="fr-FR" sz="1200" b="1" i="1" u="none" strike="noStrike" cap="none" dirty="0">
                <a:solidFill>
                  <a:schemeClr val="dk1"/>
                </a:solidFill>
                <a:latin typeface="Calibri"/>
                <a:cs typeface="Calibri"/>
                <a:sym typeface="Calibri"/>
              </a:rPr>
              <a:t>Ecoute le dialogue encore une fois et dis si c'est vrai ou faux.</a:t>
            </a:r>
          </a:p>
          <a:p>
            <a:pPr marL="0" indent="0">
              <a:buSzPts val="1200"/>
              <a:buFont typeface="Calibri"/>
            </a:pPr>
            <a:r>
              <a:rPr lang="fr-FR" sz="1200" b="0" dirty="0">
                <a:solidFill>
                  <a:schemeClr val="dk1"/>
                </a:solidFill>
                <a:latin typeface="Calibri"/>
                <a:ea typeface="Calibri"/>
                <a:cs typeface="Calibri"/>
                <a:sym typeface="Calibri"/>
              </a:rPr>
              <a:t>Document sonore</a:t>
            </a:r>
            <a:endParaRPr lang="fr-FR" sz="1200" b="0" dirty="0">
              <a:solidFill>
                <a:schemeClr val="dk1"/>
              </a:solidFill>
              <a:latin typeface="Calibri"/>
              <a:ea typeface="Calibri"/>
              <a:cs typeface="Calibri"/>
            </a:endParaRPr>
          </a:p>
          <a:p>
            <a:pPr marL="0" lvl="0" indent="0" algn="l" rtl="0">
              <a:lnSpc>
                <a:spcPct val="100000"/>
              </a:lnSpc>
              <a:spcBef>
                <a:spcPts val="0"/>
              </a:spcBef>
              <a:spcAft>
                <a:spcPts val="0"/>
              </a:spcAft>
              <a:buClr>
                <a:schemeClr val="dk1"/>
              </a:buClr>
              <a:buSzPts val="1400"/>
              <a:buFont typeface="Calibri"/>
              <a:buNone/>
            </a:pPr>
            <a:r>
              <a:rPr lang="fr-FR" sz="1200" dirty="0">
                <a:solidFill>
                  <a:schemeClr val="dk1"/>
                </a:solidFill>
                <a:latin typeface="Calibri"/>
                <a:ea typeface="Calibri"/>
                <a:cs typeface="Calibri"/>
                <a:sym typeface="Calibri"/>
              </a:rPr>
              <a:t>(brouhaha joyeux d’enfants)</a:t>
            </a:r>
          </a:p>
          <a:p>
            <a:pPr marL="0" indent="0">
              <a:buClr>
                <a:schemeClr val="dk1"/>
              </a:buClr>
            </a:pPr>
            <a:r>
              <a:rPr lang="fr-FR" sz="1200" b="1" dirty="0">
                <a:solidFill>
                  <a:schemeClr val="dk1"/>
                </a:solidFill>
                <a:latin typeface="Calibri"/>
                <a:ea typeface="Calibri"/>
                <a:cs typeface="Calibri"/>
                <a:sym typeface="Calibri"/>
              </a:rPr>
              <a:t>A: </a:t>
            </a:r>
            <a:r>
              <a:rPr lang="fr-FR" sz="1200" dirty="0">
                <a:solidFill>
                  <a:schemeClr val="dk1"/>
                </a:solidFill>
                <a:latin typeface="Calibri"/>
                <a:ea typeface="Calibri"/>
                <a:cs typeface="Calibri"/>
                <a:sym typeface="Calibri"/>
              </a:rPr>
              <a:t>Bonjour. Moi, c’est Aline. Et toi</a:t>
            </a:r>
            <a:r>
              <a:rPr lang="fr-FR" dirty="0"/>
              <a:t> </a:t>
            </a:r>
            <a:r>
              <a:rPr lang="fr-FR" sz="1200" dirty="0">
                <a:solidFill>
                  <a:schemeClr val="dk1"/>
                </a:solidFill>
                <a:latin typeface="Calibri"/>
                <a:ea typeface="Calibri"/>
                <a:cs typeface="Calibri"/>
                <a:sym typeface="Calibri"/>
              </a:rPr>
              <a:t>? Comment t’appelles-tu</a:t>
            </a:r>
            <a:r>
              <a:rPr lang="fr-FR" dirty="0"/>
              <a:t> </a:t>
            </a:r>
            <a:r>
              <a:rPr lang="fr-FR" sz="1200" dirty="0">
                <a:solidFill>
                  <a:schemeClr val="dk1"/>
                </a:solidFill>
                <a:latin typeface="Calibri"/>
                <a:ea typeface="Calibri"/>
                <a:cs typeface="Calibri"/>
                <a:sym typeface="Calibri"/>
              </a:rPr>
              <a:t>?</a:t>
            </a:r>
          </a:p>
          <a:p>
            <a:pPr marL="0" lvl="0" indent="0" algn="l" rtl="0">
              <a:lnSpc>
                <a:spcPct val="100000"/>
              </a:lnSpc>
              <a:spcBef>
                <a:spcPts val="0"/>
              </a:spcBef>
              <a:spcAft>
                <a:spcPts val="0"/>
              </a:spcAft>
              <a:buClr>
                <a:schemeClr val="dk1"/>
              </a:buClr>
              <a:buSzPts val="1400"/>
              <a:buFont typeface="Calibri"/>
              <a:buNone/>
            </a:pPr>
            <a:r>
              <a:rPr lang="fr-FR" sz="1200" b="1" dirty="0">
                <a:solidFill>
                  <a:schemeClr val="dk1"/>
                </a:solidFill>
                <a:latin typeface="Calibri"/>
                <a:ea typeface="Calibri"/>
                <a:cs typeface="Calibri"/>
                <a:sym typeface="Calibri"/>
              </a:rPr>
              <a:t>F: </a:t>
            </a:r>
            <a:r>
              <a:rPr lang="fr-FR" sz="1200" dirty="0">
                <a:solidFill>
                  <a:schemeClr val="dk1"/>
                </a:solidFill>
                <a:latin typeface="Calibri"/>
                <a:ea typeface="Calibri"/>
                <a:cs typeface="Calibri"/>
                <a:sym typeface="Calibri"/>
              </a:rPr>
              <a:t>Bonjour. Je m’appelle Fadi.</a:t>
            </a:r>
          </a:p>
          <a:p>
            <a:pPr marL="0" indent="0">
              <a:buClr>
                <a:schemeClr val="dk1"/>
              </a:buClr>
            </a:pPr>
            <a:r>
              <a:rPr lang="fr-FR" sz="1200" b="1" dirty="0">
                <a:solidFill>
                  <a:schemeClr val="dk1"/>
                </a:solidFill>
                <a:latin typeface="Calibri"/>
                <a:ea typeface="Calibri"/>
                <a:cs typeface="Calibri"/>
                <a:sym typeface="Calibri"/>
              </a:rPr>
              <a:t>A: </a:t>
            </a:r>
            <a:r>
              <a:rPr lang="fr-FR" sz="1200" dirty="0">
                <a:solidFill>
                  <a:schemeClr val="dk1"/>
                </a:solidFill>
                <a:latin typeface="Calibri"/>
                <a:ea typeface="Calibri"/>
                <a:cs typeface="Calibri"/>
                <a:sym typeface="Calibri"/>
              </a:rPr>
              <a:t>Quel âge as-tu</a:t>
            </a:r>
            <a:r>
              <a:rPr lang="fr-FR" dirty="0"/>
              <a:t> </a:t>
            </a:r>
            <a:r>
              <a:rPr lang="fr-FR" sz="1200" dirty="0">
                <a:solidFill>
                  <a:schemeClr val="dk1"/>
                </a:solidFill>
                <a:latin typeface="Calibri"/>
                <a:ea typeface="Calibri"/>
                <a:cs typeface="Calibri"/>
                <a:sym typeface="Calibri"/>
              </a:rPr>
              <a:t>?</a:t>
            </a:r>
          </a:p>
          <a:p>
            <a:pPr marL="0" indent="0">
              <a:buClr>
                <a:schemeClr val="dk1"/>
              </a:buClr>
              <a:buFont typeface="Calibri"/>
            </a:pPr>
            <a:r>
              <a:rPr lang="fr-FR" sz="1200" b="1" dirty="0">
                <a:solidFill>
                  <a:schemeClr val="dk1"/>
                </a:solidFill>
                <a:latin typeface="Calibri"/>
                <a:ea typeface="Calibri"/>
                <a:cs typeface="Calibri"/>
                <a:sym typeface="Calibri"/>
              </a:rPr>
              <a:t>F: </a:t>
            </a:r>
            <a:r>
              <a:rPr lang="fr-FR" sz="1200" dirty="0">
                <a:solidFill>
                  <a:schemeClr val="dk1"/>
                </a:solidFill>
                <a:latin typeface="Calibri"/>
                <a:ea typeface="Calibri"/>
                <a:cs typeface="Calibri"/>
                <a:sym typeface="Calibri"/>
              </a:rPr>
              <a:t>J’ai 9 ans. Et toi</a:t>
            </a:r>
            <a:r>
              <a:rPr lang="fr-FR" dirty="0"/>
              <a:t> </a:t>
            </a:r>
            <a:r>
              <a:rPr lang="fr-FR" sz="1200" dirty="0">
                <a:solidFill>
                  <a:schemeClr val="dk1"/>
                </a:solidFill>
                <a:latin typeface="Calibri"/>
                <a:ea typeface="Calibri"/>
                <a:cs typeface="Calibri"/>
                <a:sym typeface="Calibri"/>
              </a:rPr>
              <a:t>?</a:t>
            </a:r>
            <a:endParaRPr lang="fr-FR" sz="1200" dirty="0">
              <a:solidFill>
                <a:schemeClr val="dk1"/>
              </a:solidFill>
              <a:latin typeface="Calibri"/>
              <a:ea typeface="Calibri"/>
              <a:cs typeface="Calibri"/>
            </a:endParaRPr>
          </a:p>
          <a:p>
            <a:pPr marL="0" indent="0">
              <a:buClr>
                <a:schemeClr val="dk1"/>
              </a:buClr>
            </a:pPr>
            <a:r>
              <a:rPr lang="fr-FR" sz="1200" b="1" dirty="0">
                <a:solidFill>
                  <a:schemeClr val="dk1"/>
                </a:solidFill>
                <a:latin typeface="Calibri"/>
                <a:ea typeface="Calibri"/>
                <a:cs typeface="Calibri"/>
                <a:sym typeface="Calibri"/>
              </a:rPr>
              <a:t>A: </a:t>
            </a:r>
            <a:r>
              <a:rPr lang="fr-FR" sz="1200" dirty="0">
                <a:solidFill>
                  <a:schemeClr val="dk1"/>
                </a:solidFill>
                <a:latin typeface="Calibri"/>
                <a:ea typeface="Calibri"/>
                <a:cs typeface="Calibri"/>
                <a:sym typeface="Calibri"/>
              </a:rPr>
              <a:t>J’ai 9 ans aussi.</a:t>
            </a:r>
            <a:r>
              <a:rPr lang="fr-FR" dirty="0"/>
              <a:t> </a:t>
            </a:r>
            <a:r>
              <a:rPr lang="fr-FR" sz="1200" dirty="0">
                <a:solidFill>
                  <a:schemeClr val="dk1"/>
                </a:solidFill>
                <a:latin typeface="Calibri"/>
                <a:ea typeface="Calibri"/>
                <a:cs typeface="Calibri"/>
                <a:sym typeface="Calibri"/>
              </a:rPr>
              <a:t>En quelle classe es-tu</a:t>
            </a:r>
            <a:r>
              <a:rPr lang="fr-FR" dirty="0"/>
              <a:t> </a:t>
            </a:r>
            <a:r>
              <a:rPr lang="fr-FR" sz="1200" dirty="0">
                <a:solidFill>
                  <a:schemeClr val="dk1"/>
                </a:solidFill>
                <a:latin typeface="Calibri"/>
                <a:ea typeface="Calibri"/>
                <a:cs typeface="Calibri"/>
                <a:sym typeface="Calibri"/>
              </a:rPr>
              <a:t>?</a:t>
            </a:r>
            <a:endParaRPr lang="fr-FR" sz="1200" dirty="0">
              <a:solidFill>
                <a:schemeClr val="dk1"/>
              </a:solidFill>
              <a:latin typeface="Calibri"/>
              <a:ea typeface="Calibri"/>
              <a:cs typeface="Calibri"/>
            </a:endParaRPr>
          </a:p>
          <a:p>
            <a:pPr marL="0" indent="0">
              <a:buClr>
                <a:schemeClr val="dk1"/>
              </a:buClr>
            </a:pPr>
            <a:r>
              <a:rPr lang="fr-FR" sz="1200" b="1" dirty="0">
                <a:solidFill>
                  <a:schemeClr val="dk1"/>
                </a:solidFill>
                <a:latin typeface="Calibri"/>
                <a:ea typeface="Calibri"/>
                <a:cs typeface="Calibri"/>
                <a:sym typeface="Calibri"/>
              </a:rPr>
              <a:t>F: </a:t>
            </a:r>
            <a:r>
              <a:rPr lang="fr-FR" sz="1200" dirty="0">
                <a:solidFill>
                  <a:schemeClr val="dk1"/>
                </a:solidFill>
                <a:latin typeface="Calibri"/>
                <a:ea typeface="Calibri"/>
                <a:cs typeface="Calibri"/>
                <a:sym typeface="Calibri"/>
              </a:rPr>
              <a:t>Je suis en EB3 C. Et toi</a:t>
            </a:r>
            <a:r>
              <a:rPr lang="fr-FR" dirty="0"/>
              <a:t> </a:t>
            </a:r>
            <a:r>
              <a:rPr lang="fr-FR" sz="1200" dirty="0">
                <a:solidFill>
                  <a:schemeClr val="dk1"/>
                </a:solidFill>
                <a:latin typeface="Calibri"/>
                <a:ea typeface="Calibri"/>
                <a:cs typeface="Calibri"/>
                <a:sym typeface="Calibri"/>
              </a:rPr>
              <a:t>?</a:t>
            </a:r>
          </a:p>
          <a:p>
            <a:pPr marL="0" lvl="0" indent="0" algn="l" rtl="0">
              <a:lnSpc>
                <a:spcPct val="100000"/>
              </a:lnSpc>
              <a:spcBef>
                <a:spcPts val="0"/>
              </a:spcBef>
              <a:spcAft>
                <a:spcPts val="0"/>
              </a:spcAft>
              <a:buClr>
                <a:schemeClr val="dk1"/>
              </a:buClr>
              <a:buSzPts val="1400"/>
              <a:buFont typeface="Calibri"/>
              <a:buNone/>
            </a:pPr>
            <a:r>
              <a:rPr lang="fr-FR" sz="1200" b="1" dirty="0">
                <a:solidFill>
                  <a:schemeClr val="dk1"/>
                </a:solidFill>
                <a:latin typeface="Calibri"/>
                <a:ea typeface="Calibri"/>
                <a:cs typeface="Calibri"/>
                <a:sym typeface="Calibri"/>
              </a:rPr>
              <a:t>A: </a:t>
            </a:r>
            <a:r>
              <a:rPr lang="fr-FR" sz="1200" dirty="0">
                <a:solidFill>
                  <a:schemeClr val="dk1"/>
                </a:solidFill>
                <a:latin typeface="Calibri"/>
                <a:ea typeface="Calibri"/>
                <a:cs typeface="Calibri"/>
                <a:sym typeface="Calibri"/>
              </a:rPr>
              <a:t>Moi aussi. Nous sommes dans la même classe.</a:t>
            </a:r>
          </a:p>
          <a:p>
            <a:pPr marL="0" lvl="0" indent="0" algn="l" rtl="0">
              <a:lnSpc>
                <a:spcPct val="100000"/>
              </a:lnSpc>
              <a:spcBef>
                <a:spcPts val="0"/>
              </a:spcBef>
              <a:spcAft>
                <a:spcPts val="0"/>
              </a:spcAft>
              <a:buClr>
                <a:schemeClr val="dk1"/>
              </a:buClr>
              <a:buSzPts val="1400"/>
              <a:buFont typeface="Calibri"/>
              <a:buNone/>
            </a:pPr>
            <a:r>
              <a:rPr lang="fr-FR" sz="1200" b="1" i="0" u="none" strike="noStrike" dirty="0">
                <a:solidFill>
                  <a:srgbClr val="000000"/>
                </a:solidFill>
                <a:effectLst/>
                <a:latin typeface="Calibri" panose="020F0502020204030204" pitchFamily="34" charset="0"/>
              </a:rPr>
              <a:t>F: </a:t>
            </a:r>
            <a:r>
              <a:rPr lang="fr-FR" sz="1200" b="0" i="0" u="none" strike="noStrike" dirty="0">
                <a:solidFill>
                  <a:srgbClr val="000000"/>
                </a:solidFill>
                <a:effectLst/>
                <a:latin typeface="Calibri" panose="020F0502020204030204" pitchFamily="34" charset="0"/>
              </a:rPr>
              <a:t>Moi, j’aime beaucoup faire du sport. Et toi? Quels sont tes loisirs?</a:t>
            </a:r>
            <a:endParaRPr lang="fr-FR" sz="1200" b="0" i="0" u="none" strike="noStrike" dirty="0">
              <a:solidFill>
                <a:schemeClr val="dk1"/>
              </a:solidFill>
              <a:effectLst/>
              <a:latin typeface="Calibri"/>
            </a:endParaRPr>
          </a:p>
          <a:p>
            <a:pPr marL="0" lvl="0" indent="0" algn="l" rtl="0">
              <a:lnSpc>
                <a:spcPct val="100000"/>
              </a:lnSpc>
              <a:spcBef>
                <a:spcPts val="0"/>
              </a:spcBef>
              <a:spcAft>
                <a:spcPts val="0"/>
              </a:spcAft>
              <a:buClr>
                <a:schemeClr val="dk1"/>
              </a:buClr>
              <a:buSzPts val="1400"/>
              <a:buFont typeface="Calibri"/>
              <a:buNone/>
            </a:pPr>
            <a:r>
              <a:rPr lang="fr-FR" sz="1200" b="1" i="0" u="none" strike="noStrike" dirty="0">
                <a:solidFill>
                  <a:srgbClr val="000000"/>
                </a:solidFill>
                <a:effectLst/>
                <a:latin typeface="Calibri" panose="020F0502020204030204" pitchFamily="34" charset="0"/>
              </a:rPr>
              <a:t>A: </a:t>
            </a:r>
            <a:r>
              <a:rPr lang="fr-FR" sz="1200" b="0" i="0" u="none" strike="noStrike" dirty="0">
                <a:solidFill>
                  <a:srgbClr val="000000"/>
                </a:solidFill>
                <a:effectLst/>
                <a:latin typeface="Calibri" panose="020F0502020204030204" pitchFamily="34" charset="0"/>
              </a:rPr>
              <a:t>Moi, je déteste le sport. Je préfère la musique. Je joue du piano.</a:t>
            </a:r>
            <a:endParaRPr lang="fr-FR" sz="1200" b="0" dirty="0">
              <a:effectLst/>
            </a:endParaRPr>
          </a:p>
          <a:p>
            <a:pPr rtl="0">
              <a:spcBef>
                <a:spcPts val="0"/>
              </a:spcBef>
              <a:spcAft>
                <a:spcPts val="0"/>
              </a:spcAft>
            </a:pPr>
            <a:r>
              <a:rPr lang="fr-FR" sz="1200" b="0" i="0" u="none" strike="noStrike" dirty="0">
                <a:solidFill>
                  <a:srgbClr val="000000"/>
                </a:solidFill>
                <a:effectLst/>
                <a:latin typeface="Calibri" panose="020F0502020204030204" pitchFamily="34" charset="0"/>
              </a:rPr>
              <a:t>(sonnerie)</a:t>
            </a:r>
          </a:p>
          <a:p>
            <a:pPr rtl="0">
              <a:spcBef>
                <a:spcPts val="0"/>
              </a:spcBef>
              <a:spcAft>
                <a:spcPts val="0"/>
              </a:spcAft>
            </a:pPr>
            <a:r>
              <a:rPr lang="fr-FR" sz="1200" b="1" i="0" u="none" strike="noStrike" dirty="0">
                <a:solidFill>
                  <a:srgbClr val="000000"/>
                </a:solidFill>
                <a:effectLst/>
                <a:latin typeface="Calibri" panose="020F0502020204030204" pitchFamily="34" charset="0"/>
              </a:rPr>
              <a:t>F: </a:t>
            </a:r>
            <a:r>
              <a:rPr lang="fr-FR" sz="1200" b="0" i="0" u="none" strike="noStrike" dirty="0">
                <a:solidFill>
                  <a:srgbClr val="000000"/>
                </a:solidFill>
                <a:effectLst/>
                <a:latin typeface="Calibri" panose="020F0502020204030204" pitchFamily="34" charset="0"/>
              </a:rPr>
              <a:t>C’est la cloche. Dépêchons-nous!</a:t>
            </a:r>
            <a:endParaRPr lang="fr-FR" sz="1200" dirty="0">
              <a:solidFill>
                <a:schemeClr val="dk1"/>
              </a:solidFill>
              <a:latin typeface="Calibri"/>
              <a:ea typeface="Calibri"/>
              <a:cs typeface="Calibri"/>
            </a:endParaRPr>
          </a:p>
          <a:p>
            <a:pPr marL="0" lvl="0" indent="0" algn="l" rtl="0">
              <a:lnSpc>
                <a:spcPct val="100000"/>
              </a:lnSpc>
              <a:spcBef>
                <a:spcPts val="0"/>
              </a:spcBef>
              <a:spcAft>
                <a:spcPts val="0"/>
              </a:spcAft>
              <a:buClr>
                <a:schemeClr val="dk1"/>
              </a:buClr>
              <a:buSzPts val="1400"/>
              <a:buFont typeface="Calibri"/>
              <a:buNone/>
            </a:pPr>
            <a:endParaRPr lang="fr-FR" sz="1200" dirty="0">
              <a:solidFill>
                <a:schemeClr val="dk1"/>
              </a:solidFill>
              <a:latin typeface="Calibri"/>
              <a:ea typeface="Calibri"/>
              <a:cs typeface="Calibri"/>
              <a:sym typeface="Calibri"/>
            </a:endParaRPr>
          </a:p>
          <a:p>
            <a:pPr marL="0" lvl="0" indent="0" algn="l" rtl="0">
              <a:lnSpc>
                <a:spcPct val="100000"/>
              </a:lnSpc>
              <a:spcBef>
                <a:spcPts val="0"/>
              </a:spcBef>
              <a:spcAft>
                <a:spcPts val="0"/>
              </a:spcAft>
              <a:buClr>
                <a:schemeClr val="dk1"/>
              </a:buClr>
              <a:buSzPts val="1400"/>
              <a:buFont typeface="Calibri"/>
              <a:buNone/>
            </a:pPr>
            <a:endParaRPr lang="en-US" sz="1200" b="1" i="1" dirty="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Clr>
                <a:schemeClr val="dk1"/>
              </a:buClr>
              <a:buSzPts val="1400"/>
              <a:buFont typeface="Calibri"/>
              <a:buNone/>
            </a:pPr>
            <a:endParaRPr b="1" i="1" dirty="0"/>
          </a:p>
          <a:p>
            <a:pPr marL="0" lvl="0" indent="0" algn="l" rtl="0">
              <a:lnSpc>
                <a:spcPct val="100000"/>
              </a:lnSpc>
              <a:spcBef>
                <a:spcPts val="0"/>
              </a:spcBef>
              <a:spcAft>
                <a:spcPts val="0"/>
              </a:spcAft>
              <a:buClr>
                <a:schemeClr val="dk1"/>
              </a:buClr>
              <a:buSzPts val="1400"/>
              <a:buFont typeface="Calibri"/>
              <a:buNone/>
            </a:pPr>
            <a:endParaRPr dirty="0"/>
          </a:p>
        </p:txBody>
      </p:sp>
      <p:sp>
        <p:nvSpPr>
          <p:cNvPr id="166" name="Google Shape;16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t>4</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0628017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indent="0">
              <a:buSzPts val="1200"/>
              <a:buFont typeface="Calibri"/>
            </a:pPr>
            <a:endParaRPr lang="fr-FR" sz="1800" dirty="0">
              <a:latin typeface="Segoe UI"/>
              <a:cs typeface="Segoe UI"/>
            </a:endParaRPr>
          </a:p>
          <a:p>
            <a:pPr marL="0" lvl="0" indent="0" algn="l" rtl="0">
              <a:lnSpc>
                <a:spcPct val="100000"/>
              </a:lnSpc>
              <a:spcBef>
                <a:spcPts val="0"/>
              </a:spcBef>
              <a:spcAft>
                <a:spcPts val="0"/>
              </a:spcAft>
              <a:buClr>
                <a:schemeClr val="dk1"/>
              </a:buClr>
              <a:buSzPts val="1400"/>
              <a:buFont typeface="Calibri"/>
              <a:buNone/>
            </a:pPr>
            <a:endParaRPr lang="fr-FR" sz="1200" b="1" i="1" dirty="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Clr>
                <a:schemeClr val="dk1"/>
              </a:buClr>
              <a:buSzPts val="1400"/>
              <a:buFont typeface="Calibri"/>
              <a:buNone/>
            </a:pPr>
            <a:endParaRPr b="1" i="1" dirty="0"/>
          </a:p>
          <a:p>
            <a:pPr marL="0" lvl="0" indent="0" algn="l" rtl="0">
              <a:lnSpc>
                <a:spcPct val="100000"/>
              </a:lnSpc>
              <a:spcBef>
                <a:spcPts val="0"/>
              </a:spcBef>
              <a:spcAft>
                <a:spcPts val="0"/>
              </a:spcAft>
              <a:buClr>
                <a:schemeClr val="dk1"/>
              </a:buClr>
              <a:buSzPts val="1400"/>
              <a:buFont typeface="Calibri"/>
              <a:buNone/>
            </a:pPr>
            <a:endParaRPr dirty="0"/>
          </a:p>
        </p:txBody>
      </p:sp>
      <p:sp>
        <p:nvSpPr>
          <p:cNvPr id="166" name="Google Shape;16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t>5</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6544826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Clr>
                <a:schemeClr val="dk1"/>
              </a:buClr>
              <a:buSzPts val="1400"/>
              <a:buFont typeface="Calibri"/>
              <a:buNone/>
            </a:pPr>
            <a:endParaRPr b="1" i="1" dirty="0"/>
          </a:p>
          <a:p>
            <a:pPr marL="0" lvl="0" indent="0" algn="l" rtl="0">
              <a:lnSpc>
                <a:spcPct val="100000"/>
              </a:lnSpc>
              <a:spcBef>
                <a:spcPts val="0"/>
              </a:spcBef>
              <a:spcAft>
                <a:spcPts val="0"/>
              </a:spcAft>
              <a:buClr>
                <a:schemeClr val="dk1"/>
              </a:buClr>
              <a:buSzPts val="1400"/>
              <a:buFont typeface="Calibri"/>
              <a:buNone/>
            </a:pPr>
            <a:endParaRPr dirty="0"/>
          </a:p>
        </p:txBody>
      </p:sp>
      <p:sp>
        <p:nvSpPr>
          <p:cNvPr id="166" name="Google Shape;16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t>6</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432984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sz="1200" b="1" i="1" dirty="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Clr>
                <a:schemeClr val="dk1"/>
              </a:buClr>
              <a:buSzPts val="1400"/>
              <a:buFont typeface="Calibri"/>
              <a:buNone/>
            </a:pPr>
            <a:endParaRPr b="1" i="1" dirty="0"/>
          </a:p>
          <a:p>
            <a:pPr marL="0" lvl="0" indent="0" algn="l" rtl="0">
              <a:lnSpc>
                <a:spcPct val="100000"/>
              </a:lnSpc>
              <a:spcBef>
                <a:spcPts val="0"/>
              </a:spcBef>
              <a:spcAft>
                <a:spcPts val="0"/>
              </a:spcAft>
              <a:buClr>
                <a:schemeClr val="dk1"/>
              </a:buClr>
              <a:buSzPts val="1400"/>
              <a:buFont typeface="Calibri"/>
              <a:buNone/>
            </a:pPr>
            <a:endParaRPr dirty="0"/>
          </a:p>
        </p:txBody>
      </p:sp>
      <p:sp>
        <p:nvSpPr>
          <p:cNvPr id="166" name="Google Shape;16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t>7</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1152924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dirty="0"/>
              <a:t>Barème: 5 pts: 1 pt/réponse.</a:t>
            </a:r>
          </a:p>
          <a:p>
            <a:pPr marL="0" marR="0" lvl="0" indent="0" algn="l" rtl="0">
              <a:lnSpc>
                <a:spcPct val="100000"/>
              </a:lnSpc>
              <a:spcBef>
                <a:spcPts val="0"/>
              </a:spcBef>
              <a:spcAft>
                <a:spcPts val="0"/>
              </a:spcAft>
              <a:buClr>
                <a:schemeClr val="dk1"/>
              </a:buClr>
              <a:buSzPts val="1200"/>
              <a:buFont typeface="Calibri"/>
              <a:buNone/>
            </a:pPr>
            <a:r>
              <a:rPr lang="fr-FR" sz="1200" dirty="0">
                <a:effectLst/>
                <a:latin typeface="Segoe UI" panose="020B0502040204020203" pitchFamily="34" charset="0"/>
              </a:rPr>
              <a:t>Corrigé:</a:t>
            </a:r>
            <a:endParaRPr lang="fr-FR" sz="1200" dirty="0">
              <a:effectLst/>
              <a:latin typeface="Arial" panose="020B0604020202020204" pitchFamily="34" charset="0"/>
            </a:endParaRPr>
          </a:p>
          <a:p>
            <a:r>
              <a:rPr lang="fr-FR" sz="1200" dirty="0">
                <a:effectLst/>
                <a:latin typeface="Segoe UI" panose="020B0502040204020203" pitchFamily="34" charset="0"/>
              </a:rPr>
              <a:t>1- Aline et Fadi se trouvent à l’école. (Vrai)</a:t>
            </a:r>
            <a:endParaRPr lang="fr-FR" sz="1200" dirty="0">
              <a:effectLst/>
              <a:latin typeface="Arial" panose="020B0604020202020204" pitchFamily="34" charset="0"/>
            </a:endParaRPr>
          </a:p>
          <a:p>
            <a:r>
              <a:rPr lang="fr-FR" sz="1200" dirty="0">
                <a:effectLst/>
                <a:latin typeface="Segoe UI" panose="020B0502040204020203" pitchFamily="34" charset="0"/>
              </a:rPr>
              <a:t>2- Aline est plus âgée que Fadi. (Faux)</a:t>
            </a:r>
            <a:endParaRPr lang="fr-FR" sz="1200" dirty="0">
              <a:effectLst/>
              <a:latin typeface="Arial" panose="020B0604020202020204" pitchFamily="34" charset="0"/>
            </a:endParaRPr>
          </a:p>
          <a:p>
            <a:r>
              <a:rPr lang="fr-FR" sz="1200" dirty="0">
                <a:effectLst/>
                <a:latin typeface="Segoe UI" panose="020B0502040204020203" pitchFamily="34" charset="0"/>
              </a:rPr>
              <a:t>3- Les deux enfants sont en EB3 A. (Faux)</a:t>
            </a:r>
            <a:endParaRPr lang="fr-FR" sz="1200" dirty="0">
              <a:effectLst/>
              <a:latin typeface="Arial" panose="020B0604020202020204" pitchFamily="34" charset="0"/>
            </a:endParaRPr>
          </a:p>
          <a:p>
            <a:r>
              <a:rPr lang="fr-FR" sz="1200" dirty="0">
                <a:effectLst/>
                <a:latin typeface="Segoe UI" panose="020B0502040204020203" pitchFamily="34" charset="0"/>
              </a:rPr>
              <a:t>4- Fadi aime le sport. (Vrai)</a:t>
            </a:r>
            <a:endParaRPr lang="fr-FR" sz="1200" dirty="0">
              <a:effectLst/>
              <a:latin typeface="Arial" panose="020B0604020202020204" pitchFamily="34" charset="0"/>
            </a:endParaRPr>
          </a:p>
          <a:p>
            <a:r>
              <a:rPr lang="fr-FR" sz="1200" dirty="0">
                <a:effectLst/>
                <a:latin typeface="Segoe UI" panose="020B0502040204020203" pitchFamily="34" charset="0"/>
              </a:rPr>
              <a:t>5- Aline joue d’un instrument de musique. (Vrai)</a:t>
            </a:r>
          </a:p>
          <a:p>
            <a:pPr marL="0" lvl="0" indent="0" algn="l" rtl="0">
              <a:lnSpc>
                <a:spcPct val="100000"/>
              </a:lnSpc>
              <a:spcBef>
                <a:spcPts val="0"/>
              </a:spcBef>
              <a:spcAft>
                <a:spcPts val="0"/>
              </a:spcAft>
              <a:buClr>
                <a:schemeClr val="dk1"/>
              </a:buClr>
              <a:buSzPts val="1400"/>
              <a:buFont typeface="Arial"/>
              <a:buNone/>
            </a:pPr>
            <a:endParaRPr lang="fr-FR" sz="1800" dirty="0"/>
          </a:p>
          <a:p>
            <a:pPr marL="0" lvl="0" indent="0" algn="l" rtl="0">
              <a:lnSpc>
                <a:spcPct val="100000"/>
              </a:lnSpc>
              <a:spcBef>
                <a:spcPts val="0"/>
              </a:spcBef>
              <a:spcAft>
                <a:spcPts val="0"/>
              </a:spcAft>
              <a:buClr>
                <a:schemeClr val="dk1"/>
              </a:buClr>
              <a:buSzPts val="1400"/>
              <a:buFont typeface="Arial"/>
              <a:buNone/>
            </a:pPr>
            <a:r>
              <a:rPr lang="fr-FR" sz="1200" dirty="0"/>
              <a:t>A= 4-5 réponses correctes</a:t>
            </a:r>
          </a:p>
          <a:p>
            <a:pPr marL="0" lvl="0" indent="0" algn="l" rtl="0">
              <a:lnSpc>
                <a:spcPct val="100000"/>
              </a:lnSpc>
              <a:spcBef>
                <a:spcPts val="0"/>
              </a:spcBef>
              <a:spcAft>
                <a:spcPts val="0"/>
              </a:spcAft>
              <a:buClr>
                <a:schemeClr val="dk1"/>
              </a:buClr>
              <a:buSzPts val="1400"/>
              <a:buFont typeface="Arial"/>
              <a:buNone/>
            </a:pPr>
            <a:r>
              <a:rPr lang="fr-FR" sz="1200" dirty="0"/>
              <a:t>B= 3-4 réponses correctes</a:t>
            </a:r>
          </a:p>
          <a:p>
            <a:pPr marL="0" lvl="0" indent="0" algn="l" rtl="0">
              <a:lnSpc>
                <a:spcPct val="100000"/>
              </a:lnSpc>
              <a:spcBef>
                <a:spcPts val="0"/>
              </a:spcBef>
              <a:spcAft>
                <a:spcPts val="0"/>
              </a:spcAft>
              <a:buClr>
                <a:schemeClr val="dk1"/>
              </a:buClr>
              <a:buSzPts val="1400"/>
              <a:buFont typeface="Arial"/>
              <a:buNone/>
            </a:pPr>
            <a:r>
              <a:rPr lang="fr-FR" sz="1200" dirty="0"/>
              <a:t>C=2-3 réponses correctes</a:t>
            </a:r>
          </a:p>
          <a:p>
            <a:pPr marL="0" lvl="0" indent="0" algn="l" rtl="0">
              <a:lnSpc>
                <a:spcPct val="100000"/>
              </a:lnSpc>
              <a:spcBef>
                <a:spcPts val="0"/>
              </a:spcBef>
              <a:spcAft>
                <a:spcPts val="0"/>
              </a:spcAft>
              <a:buClr>
                <a:schemeClr val="dk1"/>
              </a:buClr>
              <a:buSzPts val="1400"/>
              <a:buFont typeface="Arial"/>
              <a:buNone/>
            </a:pPr>
            <a:r>
              <a:rPr lang="fr-FR" sz="1200" dirty="0"/>
              <a:t>D=1-2 réponses correctes</a:t>
            </a:r>
          </a:p>
          <a:p>
            <a:pPr marL="0" lvl="0" indent="0" algn="l" rtl="0">
              <a:lnSpc>
                <a:spcPct val="100000"/>
              </a:lnSpc>
              <a:spcBef>
                <a:spcPts val="0"/>
              </a:spcBef>
              <a:spcAft>
                <a:spcPts val="0"/>
              </a:spcAft>
              <a:buClr>
                <a:schemeClr val="dk1"/>
              </a:buClr>
              <a:buSzPts val="1400"/>
              <a:buFont typeface="Arial"/>
              <a:buNone/>
            </a:pPr>
            <a:r>
              <a:rPr lang="fr-FR" sz="1200" dirty="0"/>
              <a:t>E=0-1 réponse correcte.</a:t>
            </a:r>
          </a:p>
          <a:p>
            <a:pPr marL="0" lvl="0" indent="0" algn="l" rtl="0">
              <a:spcBef>
                <a:spcPts val="0"/>
              </a:spcBef>
              <a:spcAft>
                <a:spcPts val="0"/>
              </a:spcAft>
              <a:buSzPts val="1400"/>
              <a:buNone/>
            </a:pPr>
            <a:endParaRPr lang="fr-FR" sz="1200" dirty="0"/>
          </a:p>
          <a:p>
            <a:pPr marL="0" lvl="0" indent="0" algn="l" rtl="0">
              <a:lnSpc>
                <a:spcPct val="100000"/>
              </a:lnSpc>
              <a:spcBef>
                <a:spcPts val="0"/>
              </a:spcBef>
              <a:spcAft>
                <a:spcPts val="0"/>
              </a:spcAft>
              <a:buClr>
                <a:schemeClr val="dk1"/>
              </a:buClr>
              <a:buSzPts val="1400"/>
              <a:buFont typeface="Arial"/>
              <a:buNone/>
            </a:pPr>
            <a:r>
              <a:rPr lang="fr-FR" sz="1200" dirty="0"/>
              <a:t>A-B= Compétence acquise</a:t>
            </a:r>
          </a:p>
          <a:p>
            <a:pPr marL="0" lvl="0" indent="0" algn="l" rtl="0">
              <a:lnSpc>
                <a:spcPct val="100000"/>
              </a:lnSpc>
              <a:spcBef>
                <a:spcPts val="0"/>
              </a:spcBef>
              <a:spcAft>
                <a:spcPts val="0"/>
              </a:spcAft>
              <a:buClr>
                <a:schemeClr val="dk1"/>
              </a:buClr>
              <a:buSzPts val="1400"/>
              <a:buFont typeface="Arial"/>
              <a:buNone/>
            </a:pPr>
            <a:r>
              <a:rPr lang="fr-FR" sz="1200" dirty="0"/>
              <a:t>C-D=Compétence en cours d’acquisition</a:t>
            </a:r>
          </a:p>
          <a:p>
            <a:pPr marL="0" lvl="0" indent="0" algn="l" rtl="0">
              <a:lnSpc>
                <a:spcPct val="100000"/>
              </a:lnSpc>
              <a:spcBef>
                <a:spcPts val="0"/>
              </a:spcBef>
              <a:spcAft>
                <a:spcPts val="0"/>
              </a:spcAft>
              <a:buClr>
                <a:schemeClr val="dk1"/>
              </a:buClr>
              <a:buSzPts val="1400"/>
              <a:buFont typeface="Arial"/>
              <a:buNone/>
            </a:pPr>
            <a:r>
              <a:rPr lang="fr-FR" sz="1200" dirty="0"/>
              <a:t>E-F= Compétence non-acquise</a:t>
            </a:r>
          </a:p>
        </p:txBody>
      </p:sp>
      <p:sp>
        <p:nvSpPr>
          <p:cNvPr id="166" name="Google Shape;16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t>8</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8886597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25"/>
        <p:cNvGrpSpPr/>
        <p:nvPr/>
      </p:nvGrpSpPr>
      <p:grpSpPr>
        <a:xfrm>
          <a:off x="0" y="0"/>
          <a:ext cx="0" cy="0"/>
          <a:chOff x="0" y="0"/>
          <a:chExt cx="0" cy="0"/>
        </a:xfrm>
      </p:grpSpPr>
      <p:sp>
        <p:nvSpPr>
          <p:cNvPr id="26" name="Google Shape;26;p79"/>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ScolaScript_N" panose="00000400000000000000" pitchFamily="2"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7" name="Google Shape;27;p79"/>
          <p:cNvSpPr txBox="1">
            <a:spLocks noGrp="1"/>
          </p:cNvSpPr>
          <p:nvPr>
            <p:ph type="body" idx="1"/>
          </p:nvPr>
        </p:nvSpPr>
        <p:spPr>
          <a:xfrm>
            <a:off x="1024128" y="2286001"/>
            <a:ext cx="10143037"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ScolaScript_N" panose="00000400000000000000" pitchFamily="2"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dirty="0"/>
          </a:p>
        </p:txBody>
      </p:sp>
      <p:sp>
        <p:nvSpPr>
          <p:cNvPr id="28" name="Google Shape;28;p79"/>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29" name="Google Shape;29;p79"/>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30" name="Google Shape;30;p79"/>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ScolaScript_N" panose="00000400000000000000" pitchFamily="2" charset="0"/>
                <a:ea typeface="ScolaScript_N" panose="00000400000000000000" pitchFamily="2"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extLst>
      <p:ext uri="{BB962C8B-B14F-4D97-AF65-F5344CB8AC3E}">
        <p14:creationId xmlns:p14="http://schemas.microsoft.com/office/powerpoint/2010/main" val="9621409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BF58B-9009-4B77-89F7-E399AFEB673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6657E40-779D-48BA-B0BD-700D00F3945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5FD6DB1-AC89-4AC5-987E-696C9A315DB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D6DA7FF-F017-4B1D-8CC8-4BAC34AA771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66D9717-0B3B-473A-91A6-072E669BB68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BEFA682-A8BF-4308-A588-3469B32449A6}"/>
              </a:ext>
            </a:extLst>
          </p:cNvPr>
          <p:cNvSpPr>
            <a:spLocks noGrp="1"/>
          </p:cNvSpPr>
          <p:nvPr>
            <p:ph type="dt" sz="half" idx="10"/>
          </p:nvPr>
        </p:nvSpPr>
        <p:spPr/>
        <p:txBody>
          <a:bodyPr/>
          <a:lstStyle/>
          <a:p>
            <a:pPr defTabSz="685800"/>
            <a:endParaRPr lang="en-US" dirty="0"/>
          </a:p>
        </p:txBody>
      </p:sp>
      <p:sp>
        <p:nvSpPr>
          <p:cNvPr id="8" name="Footer Placeholder 7">
            <a:extLst>
              <a:ext uri="{FF2B5EF4-FFF2-40B4-BE49-F238E27FC236}">
                <a16:creationId xmlns:a16="http://schemas.microsoft.com/office/drawing/2014/main" id="{9FDD274D-F094-47C3-B597-3566D9D98E7A}"/>
              </a:ext>
            </a:extLst>
          </p:cNvPr>
          <p:cNvSpPr>
            <a:spLocks noGrp="1"/>
          </p:cNvSpPr>
          <p:nvPr>
            <p:ph type="ftr" sz="quarter" idx="11"/>
          </p:nvPr>
        </p:nvSpPr>
        <p:spPr/>
        <p:txBody>
          <a:bodyPr/>
          <a:lstStyle/>
          <a:p>
            <a:pPr defTabSz="685800"/>
            <a:endParaRPr lang="en-US" dirty="0"/>
          </a:p>
        </p:txBody>
      </p:sp>
      <p:sp>
        <p:nvSpPr>
          <p:cNvPr id="9" name="Slide Number Placeholder 8">
            <a:extLst>
              <a:ext uri="{FF2B5EF4-FFF2-40B4-BE49-F238E27FC236}">
                <a16:creationId xmlns:a16="http://schemas.microsoft.com/office/drawing/2014/main" id="{BEA27946-ADA1-4932-B43E-03EE72A26D06}"/>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dirty="0"/>
          </a:p>
        </p:txBody>
      </p:sp>
    </p:spTree>
    <p:extLst>
      <p:ext uri="{BB962C8B-B14F-4D97-AF65-F5344CB8AC3E}">
        <p14:creationId xmlns:p14="http://schemas.microsoft.com/office/powerpoint/2010/main" val="1437183240"/>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1B3B7-5E52-4F03-A8FF-B601386ED37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7D9265A-1C75-43EC-81ED-ABBB2E38A5B0}"/>
              </a:ext>
            </a:extLst>
          </p:cNvPr>
          <p:cNvSpPr>
            <a:spLocks noGrp="1"/>
          </p:cNvSpPr>
          <p:nvPr>
            <p:ph type="dt" sz="half" idx="10"/>
          </p:nvPr>
        </p:nvSpPr>
        <p:spPr/>
        <p:txBody>
          <a:bodyPr/>
          <a:lstStyle/>
          <a:p>
            <a:pPr defTabSz="685800"/>
            <a:endParaRPr lang="en-US" dirty="0"/>
          </a:p>
        </p:txBody>
      </p:sp>
      <p:sp>
        <p:nvSpPr>
          <p:cNvPr id="4" name="Footer Placeholder 3">
            <a:extLst>
              <a:ext uri="{FF2B5EF4-FFF2-40B4-BE49-F238E27FC236}">
                <a16:creationId xmlns:a16="http://schemas.microsoft.com/office/drawing/2014/main" id="{9621BAB3-946C-4931-968E-D1729DE38EF4}"/>
              </a:ext>
            </a:extLst>
          </p:cNvPr>
          <p:cNvSpPr>
            <a:spLocks noGrp="1"/>
          </p:cNvSpPr>
          <p:nvPr>
            <p:ph type="ftr" sz="quarter" idx="11"/>
          </p:nvPr>
        </p:nvSpPr>
        <p:spPr/>
        <p:txBody>
          <a:bodyPr/>
          <a:lstStyle/>
          <a:p>
            <a:pPr defTabSz="685800"/>
            <a:endParaRPr lang="en-US" dirty="0"/>
          </a:p>
        </p:txBody>
      </p:sp>
      <p:sp>
        <p:nvSpPr>
          <p:cNvPr id="5" name="Slide Number Placeholder 4">
            <a:extLst>
              <a:ext uri="{FF2B5EF4-FFF2-40B4-BE49-F238E27FC236}">
                <a16:creationId xmlns:a16="http://schemas.microsoft.com/office/drawing/2014/main" id="{5743432B-16F1-4783-A33B-42D9B36B3506}"/>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dirty="0"/>
          </a:p>
        </p:txBody>
      </p:sp>
    </p:spTree>
    <p:extLst>
      <p:ext uri="{BB962C8B-B14F-4D97-AF65-F5344CB8AC3E}">
        <p14:creationId xmlns:p14="http://schemas.microsoft.com/office/powerpoint/2010/main" val="988819007"/>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938BF19-0A3B-43F0-8701-DFD98CF61811}"/>
              </a:ext>
            </a:extLst>
          </p:cNvPr>
          <p:cNvSpPr>
            <a:spLocks noGrp="1"/>
          </p:cNvSpPr>
          <p:nvPr>
            <p:ph type="dt" sz="half" idx="10"/>
          </p:nvPr>
        </p:nvSpPr>
        <p:spPr/>
        <p:txBody>
          <a:bodyPr/>
          <a:lstStyle/>
          <a:p>
            <a:fld id="{88592E5C-BCA6-4A19-BD3C-69D52D4A791C}" type="datetimeFigureOut">
              <a:rPr lang="en-US" smtClean="0"/>
              <a:t>20/10/2021</a:t>
            </a:fld>
            <a:endParaRPr lang="en-US"/>
          </a:p>
        </p:txBody>
      </p:sp>
      <p:sp>
        <p:nvSpPr>
          <p:cNvPr id="3" name="Footer Placeholder 2">
            <a:extLst>
              <a:ext uri="{FF2B5EF4-FFF2-40B4-BE49-F238E27FC236}">
                <a16:creationId xmlns:a16="http://schemas.microsoft.com/office/drawing/2014/main" id="{E02084C0-DBF7-42BA-9F5C-E06859BA0E0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C997914-9846-4554-B5A8-CC5DC8E8E4C0}"/>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dirty="0"/>
          </a:p>
        </p:txBody>
      </p:sp>
    </p:spTree>
    <p:extLst>
      <p:ext uri="{BB962C8B-B14F-4D97-AF65-F5344CB8AC3E}">
        <p14:creationId xmlns:p14="http://schemas.microsoft.com/office/powerpoint/2010/main" val="23011105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49A7A8-9CCB-477E-8969-ADEFFC2A84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60BFD9F-39AE-4A4B-B018-5AFAA626C13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34DB0DA-5572-4F5F-AC5D-69D38A11DB7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605A6DE-689D-4E1A-98A8-459F796586FB}"/>
              </a:ext>
            </a:extLst>
          </p:cNvPr>
          <p:cNvSpPr>
            <a:spLocks noGrp="1"/>
          </p:cNvSpPr>
          <p:nvPr>
            <p:ph type="dt" sz="half" idx="10"/>
          </p:nvPr>
        </p:nvSpPr>
        <p:spPr/>
        <p:txBody>
          <a:bodyPr/>
          <a:lstStyle/>
          <a:p>
            <a:pPr defTabSz="685800"/>
            <a:endParaRPr lang="en-US"/>
          </a:p>
        </p:txBody>
      </p:sp>
      <p:sp>
        <p:nvSpPr>
          <p:cNvPr id="6" name="Footer Placeholder 5">
            <a:extLst>
              <a:ext uri="{FF2B5EF4-FFF2-40B4-BE49-F238E27FC236}">
                <a16:creationId xmlns:a16="http://schemas.microsoft.com/office/drawing/2014/main" id="{32F4D563-9E67-4BAC-AD16-D84DC253AAA1}"/>
              </a:ext>
            </a:extLst>
          </p:cNvPr>
          <p:cNvSpPr>
            <a:spLocks noGrp="1"/>
          </p:cNvSpPr>
          <p:nvPr>
            <p:ph type="ftr" sz="quarter" idx="11"/>
          </p:nvPr>
        </p:nvSpPr>
        <p:spPr/>
        <p:txBody>
          <a:bodyPr/>
          <a:lstStyle/>
          <a:p>
            <a:pPr defTabSz="685800"/>
            <a:endParaRPr lang="en-US"/>
          </a:p>
        </p:txBody>
      </p:sp>
      <p:sp>
        <p:nvSpPr>
          <p:cNvPr id="7" name="Slide Number Placeholder 6">
            <a:extLst>
              <a:ext uri="{FF2B5EF4-FFF2-40B4-BE49-F238E27FC236}">
                <a16:creationId xmlns:a16="http://schemas.microsoft.com/office/drawing/2014/main" id="{784CCBDA-537B-4EEF-9A41-FA1520762526}"/>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dirty="0"/>
          </a:p>
        </p:txBody>
      </p:sp>
    </p:spTree>
    <p:extLst>
      <p:ext uri="{BB962C8B-B14F-4D97-AF65-F5344CB8AC3E}">
        <p14:creationId xmlns:p14="http://schemas.microsoft.com/office/powerpoint/2010/main" val="33199532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2198F-3FD8-4F4D-9D1D-7AB422643E0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FDFAA32-4FFF-46E4-9D99-25E0F6BEACB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5A662E4-D70C-4773-8A0B-E17B2CE295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5580B81-C4BF-460A-A77B-67A16F72A2A7}"/>
              </a:ext>
            </a:extLst>
          </p:cNvPr>
          <p:cNvSpPr>
            <a:spLocks noGrp="1"/>
          </p:cNvSpPr>
          <p:nvPr>
            <p:ph type="dt" sz="half" idx="10"/>
          </p:nvPr>
        </p:nvSpPr>
        <p:spPr/>
        <p:txBody>
          <a:bodyPr/>
          <a:lstStyle/>
          <a:p>
            <a:pPr defTabSz="685800"/>
            <a:endParaRPr lang="en-US" dirty="0"/>
          </a:p>
        </p:txBody>
      </p:sp>
      <p:sp>
        <p:nvSpPr>
          <p:cNvPr id="6" name="Footer Placeholder 5">
            <a:extLst>
              <a:ext uri="{FF2B5EF4-FFF2-40B4-BE49-F238E27FC236}">
                <a16:creationId xmlns:a16="http://schemas.microsoft.com/office/drawing/2014/main" id="{9C4C2455-6521-41D3-B268-EEA8E16E2AA3}"/>
              </a:ext>
            </a:extLst>
          </p:cNvPr>
          <p:cNvSpPr>
            <a:spLocks noGrp="1"/>
          </p:cNvSpPr>
          <p:nvPr>
            <p:ph type="ftr" sz="quarter" idx="11"/>
          </p:nvPr>
        </p:nvSpPr>
        <p:spPr/>
        <p:txBody>
          <a:bodyPr/>
          <a:lstStyle/>
          <a:p>
            <a:pPr defTabSz="685800"/>
            <a:endParaRPr lang="en-US" dirty="0"/>
          </a:p>
        </p:txBody>
      </p:sp>
      <p:sp>
        <p:nvSpPr>
          <p:cNvPr id="7" name="Slide Number Placeholder 6">
            <a:extLst>
              <a:ext uri="{FF2B5EF4-FFF2-40B4-BE49-F238E27FC236}">
                <a16:creationId xmlns:a16="http://schemas.microsoft.com/office/drawing/2014/main" id="{5A8CFBEF-ADDD-45E1-B297-64EF94BAB86F}"/>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dirty="0"/>
          </a:p>
        </p:txBody>
      </p:sp>
    </p:spTree>
    <p:extLst>
      <p:ext uri="{BB962C8B-B14F-4D97-AF65-F5344CB8AC3E}">
        <p14:creationId xmlns:p14="http://schemas.microsoft.com/office/powerpoint/2010/main" val="707547153"/>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14A28-BB7B-4878-ACD0-856559A6E7F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E8101E0-CD7A-410B-9120-A263AB981D6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2136A1-8553-4C7A-93FB-D49D45BFAA49}"/>
              </a:ext>
            </a:extLst>
          </p:cNvPr>
          <p:cNvSpPr>
            <a:spLocks noGrp="1"/>
          </p:cNvSpPr>
          <p:nvPr>
            <p:ph type="dt" sz="half" idx="10"/>
          </p:nvPr>
        </p:nvSpPr>
        <p:spPr/>
        <p:txBody>
          <a:bodyPr/>
          <a:lstStyle/>
          <a:p>
            <a:pPr defTabSz="685800"/>
            <a:endParaRPr lang="en-US" dirty="0"/>
          </a:p>
        </p:txBody>
      </p:sp>
      <p:sp>
        <p:nvSpPr>
          <p:cNvPr id="5" name="Footer Placeholder 4">
            <a:extLst>
              <a:ext uri="{FF2B5EF4-FFF2-40B4-BE49-F238E27FC236}">
                <a16:creationId xmlns:a16="http://schemas.microsoft.com/office/drawing/2014/main" id="{C69E57DF-D670-47CF-B542-294363F2A045}"/>
              </a:ext>
            </a:extLst>
          </p:cNvPr>
          <p:cNvSpPr>
            <a:spLocks noGrp="1"/>
          </p:cNvSpPr>
          <p:nvPr>
            <p:ph type="ftr" sz="quarter" idx="11"/>
          </p:nvPr>
        </p:nvSpPr>
        <p:spPr/>
        <p:txBody>
          <a:bodyPr/>
          <a:lstStyle/>
          <a:p>
            <a:pPr defTabSz="685800"/>
            <a:endParaRPr lang="en-US" dirty="0"/>
          </a:p>
        </p:txBody>
      </p:sp>
      <p:sp>
        <p:nvSpPr>
          <p:cNvPr id="6" name="Slide Number Placeholder 5">
            <a:extLst>
              <a:ext uri="{FF2B5EF4-FFF2-40B4-BE49-F238E27FC236}">
                <a16:creationId xmlns:a16="http://schemas.microsoft.com/office/drawing/2014/main" id="{CF5F4C14-5CAB-4182-AAE6-2162DBCEC596}"/>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dirty="0"/>
          </a:p>
        </p:txBody>
      </p:sp>
    </p:spTree>
    <p:extLst>
      <p:ext uri="{BB962C8B-B14F-4D97-AF65-F5344CB8AC3E}">
        <p14:creationId xmlns:p14="http://schemas.microsoft.com/office/powerpoint/2010/main" val="434730978"/>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AB7CBFE-C5BE-44AE-94AE-C33D7478EC1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7BC72F7-0666-4FB6-8B3F-773AFB5FF61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547CF91-FEBB-4664-80B4-9C8B98669DA0}"/>
              </a:ext>
            </a:extLst>
          </p:cNvPr>
          <p:cNvSpPr>
            <a:spLocks noGrp="1"/>
          </p:cNvSpPr>
          <p:nvPr>
            <p:ph type="dt" sz="half" idx="10"/>
          </p:nvPr>
        </p:nvSpPr>
        <p:spPr/>
        <p:txBody>
          <a:bodyPr/>
          <a:lstStyle/>
          <a:p>
            <a:pPr defTabSz="685800"/>
            <a:endParaRPr lang="en-US" dirty="0"/>
          </a:p>
        </p:txBody>
      </p:sp>
      <p:sp>
        <p:nvSpPr>
          <p:cNvPr id="5" name="Footer Placeholder 4">
            <a:extLst>
              <a:ext uri="{FF2B5EF4-FFF2-40B4-BE49-F238E27FC236}">
                <a16:creationId xmlns:a16="http://schemas.microsoft.com/office/drawing/2014/main" id="{A431B960-72CC-4D1D-B5A3-83D342D08142}"/>
              </a:ext>
            </a:extLst>
          </p:cNvPr>
          <p:cNvSpPr>
            <a:spLocks noGrp="1"/>
          </p:cNvSpPr>
          <p:nvPr>
            <p:ph type="ftr" sz="quarter" idx="11"/>
          </p:nvPr>
        </p:nvSpPr>
        <p:spPr/>
        <p:txBody>
          <a:bodyPr/>
          <a:lstStyle/>
          <a:p>
            <a:pPr defTabSz="685800"/>
            <a:endParaRPr lang="en-US" dirty="0"/>
          </a:p>
        </p:txBody>
      </p:sp>
      <p:sp>
        <p:nvSpPr>
          <p:cNvPr id="6" name="Slide Number Placeholder 5">
            <a:extLst>
              <a:ext uri="{FF2B5EF4-FFF2-40B4-BE49-F238E27FC236}">
                <a16:creationId xmlns:a16="http://schemas.microsoft.com/office/drawing/2014/main" id="{E20BDDD2-6425-4051-80C4-C48E911F0F82}"/>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dirty="0"/>
          </a:p>
        </p:txBody>
      </p:sp>
    </p:spTree>
    <p:extLst>
      <p:ext uri="{BB962C8B-B14F-4D97-AF65-F5344CB8AC3E}">
        <p14:creationId xmlns:p14="http://schemas.microsoft.com/office/powerpoint/2010/main" val="1774691192"/>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Open Sans"/>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Open Sans"/>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ScolaScript_N" panose="00000400000000000000" pitchFamily="2"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ScolaScript_N" panose="00000400000000000000" pitchFamily="2" charset="0"/>
                <a:ea typeface="ScolaScript_N" panose="00000400000000000000" pitchFamily="2"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extLst>
      <p:ext uri="{BB962C8B-B14F-4D97-AF65-F5344CB8AC3E}">
        <p14:creationId xmlns:p14="http://schemas.microsoft.com/office/powerpoint/2010/main" val="27799601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p87"/>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ScolaScript_N" panose="00000400000000000000" pitchFamily="2" charset="0"/>
                <a:ea typeface="ScolaScript_N" panose="00000400000000000000" pitchFamily="2"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extLst>
      <p:ext uri="{BB962C8B-B14F-4D97-AF65-F5344CB8AC3E}">
        <p14:creationId xmlns:p14="http://schemas.microsoft.com/office/powerpoint/2010/main" val="353998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B1F8F9F-FB55-4503-957F-87E3A6E0BEC0}"/>
              </a:ext>
            </a:extLst>
          </p:cNvPr>
          <p:cNvSpPr>
            <a:spLocks noGrp="1"/>
          </p:cNvSpPr>
          <p:nvPr>
            <p:ph type="dt" sz="half" idx="10"/>
          </p:nvPr>
        </p:nvSpPr>
        <p:spPr/>
        <p:txBody>
          <a:bodyPr/>
          <a:lstStyle>
            <a:lvl1pPr>
              <a:defRPr/>
            </a:lvl1pPr>
          </a:lstStyle>
          <a:p>
            <a:fld id="{E5A62753-38CF-4470-9B61-113352B5DD93}" type="datetimeFigureOut">
              <a:rPr lang="en-US" smtClean="0"/>
              <a:pPr/>
              <a:t>20/10/2021</a:t>
            </a:fld>
            <a:endParaRPr lang="en-US"/>
          </a:p>
        </p:txBody>
      </p:sp>
      <p:sp>
        <p:nvSpPr>
          <p:cNvPr id="5" name="Footer Placeholder 4">
            <a:extLst>
              <a:ext uri="{FF2B5EF4-FFF2-40B4-BE49-F238E27FC236}">
                <a16:creationId xmlns:a16="http://schemas.microsoft.com/office/drawing/2014/main" id="{2A73C4A6-96D0-4458-A6B8-41569614520F}"/>
              </a:ext>
            </a:extLst>
          </p:cNvPr>
          <p:cNvSpPr>
            <a:spLocks noGrp="1"/>
          </p:cNvSpPr>
          <p:nvPr>
            <p:ph type="ftr" sz="quarter" idx="11"/>
          </p:nvPr>
        </p:nvSpPr>
        <p:spPr/>
        <p:txBody>
          <a:bodyPr/>
          <a:lstStyle>
            <a:lvl1pPr>
              <a:defRPr/>
            </a:lvl1pPr>
          </a:lstStyle>
          <a:p>
            <a:endParaRPr lang="en-US"/>
          </a:p>
        </p:txBody>
      </p:sp>
      <p:sp>
        <p:nvSpPr>
          <p:cNvPr id="6" name="Slide Number Placeholder 5">
            <a:extLst>
              <a:ext uri="{FF2B5EF4-FFF2-40B4-BE49-F238E27FC236}">
                <a16:creationId xmlns:a16="http://schemas.microsoft.com/office/drawing/2014/main" id="{65D8D3C2-CEA6-48D7-B9E1-8B71499F4B9B}"/>
              </a:ext>
            </a:extLst>
          </p:cNvPr>
          <p:cNvSpPr>
            <a:spLocks noGrp="1"/>
          </p:cNvSpPr>
          <p:nvPr>
            <p:ph type="sldNum" sz="quarter" idx="12"/>
          </p:nvPr>
        </p:nvSpPr>
        <p:spPr/>
        <p:txBody>
          <a:bodyPr/>
          <a:lstStyle>
            <a:lvl1pPr>
              <a:defRPr/>
            </a:lvl1pPr>
          </a:lstStyle>
          <a:p>
            <a:fld id="{1F537CBF-85EF-4E64-A113-5CA470F2CC7C}" type="slidenum">
              <a:rPr lang="en-US" smtClean="0"/>
              <a:pPr/>
              <a:t>‹#›</a:t>
            </a:fld>
            <a:endParaRPr lang="en-US"/>
          </a:p>
        </p:txBody>
      </p:sp>
    </p:spTree>
    <p:custDataLst>
      <p:tags r:id="rId1"/>
    </p:custDataLst>
    <p:extLst>
      <p:ext uri="{BB962C8B-B14F-4D97-AF65-F5344CB8AC3E}">
        <p14:creationId xmlns:p14="http://schemas.microsoft.com/office/powerpoint/2010/main" val="3092264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fld id="{BD2C4D15-71B1-4028-B46F-4EE71232F863}" type="datetimeFigureOut">
              <a:rPr lang="en-US" smtClean="0"/>
              <a:pPr/>
              <a:t>20/10/2021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09E340D-D49F-4060-B830-48E207260F1E}" type="slidenum">
              <a:rPr lang="en-US" smtClean="0"/>
              <a:pPr/>
              <a:t>‹#›</a:t>
            </a:fld>
            <a:endParaRPr lang="en-US"/>
          </a:p>
        </p:txBody>
      </p:sp>
    </p:spTree>
    <p:extLst>
      <p:ext uri="{BB962C8B-B14F-4D97-AF65-F5344CB8AC3E}">
        <p14:creationId xmlns:p14="http://schemas.microsoft.com/office/powerpoint/2010/main" val="4237601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A6556B-81E9-4DDD-A47E-6A777D6D9B2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CB2D9A6-765D-474D-87EF-ABC34E5A988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3A311B-6897-4798-B33F-CB40003EC2DA}"/>
              </a:ext>
            </a:extLst>
          </p:cNvPr>
          <p:cNvSpPr>
            <a:spLocks noGrp="1"/>
          </p:cNvSpPr>
          <p:nvPr>
            <p:ph type="dt" sz="half" idx="10"/>
          </p:nvPr>
        </p:nvSpPr>
        <p:spPr/>
        <p:txBody>
          <a:bodyPr/>
          <a:lstStyle/>
          <a:p>
            <a:pPr defTabSz="685800"/>
            <a:fld id="{BD2C4D15-71B1-4028-B46F-4EE71232F863}" type="datetimeFigureOut">
              <a:rPr lang="en-US" smtClean="0"/>
              <a:pPr defTabSz="685800"/>
              <a:t>20/10/2021</a:t>
            </a:fld>
            <a:endParaRPr lang="en-US"/>
          </a:p>
        </p:txBody>
      </p:sp>
      <p:sp>
        <p:nvSpPr>
          <p:cNvPr id="5" name="Footer Placeholder 4">
            <a:extLst>
              <a:ext uri="{FF2B5EF4-FFF2-40B4-BE49-F238E27FC236}">
                <a16:creationId xmlns:a16="http://schemas.microsoft.com/office/drawing/2014/main" id="{3D2C6578-02B3-4EA0-A764-1ADC40C442F5}"/>
              </a:ext>
            </a:extLst>
          </p:cNvPr>
          <p:cNvSpPr>
            <a:spLocks noGrp="1"/>
          </p:cNvSpPr>
          <p:nvPr>
            <p:ph type="ftr" sz="quarter" idx="11"/>
          </p:nvPr>
        </p:nvSpPr>
        <p:spPr/>
        <p:txBody>
          <a:bodyPr/>
          <a:lstStyle/>
          <a:p>
            <a:pPr defTabSz="685800"/>
            <a:endParaRPr lang="en-US"/>
          </a:p>
        </p:txBody>
      </p:sp>
      <p:sp>
        <p:nvSpPr>
          <p:cNvPr id="6" name="Slide Number Placeholder 5">
            <a:extLst>
              <a:ext uri="{FF2B5EF4-FFF2-40B4-BE49-F238E27FC236}">
                <a16:creationId xmlns:a16="http://schemas.microsoft.com/office/drawing/2014/main" id="{A5972845-ACAB-412E-BB7A-3228524D8847}"/>
              </a:ext>
            </a:extLst>
          </p:cNvPr>
          <p:cNvSpPr>
            <a:spLocks noGrp="1"/>
          </p:cNvSpPr>
          <p:nvPr>
            <p:ph type="sldNum" sz="quarter" idx="12"/>
          </p:nvPr>
        </p:nvSpPr>
        <p:spPr/>
        <p:txBody>
          <a:bodyPr/>
          <a:lstStyle/>
          <a:p>
            <a:pPr defTabSz="685800"/>
            <a:fld id="{809E340D-D49F-4060-B830-48E207260F1E}" type="slidenum">
              <a:rPr lang="en-US" smtClean="0"/>
              <a:pPr defTabSz="685800"/>
              <a:t>‹#›</a:t>
            </a:fld>
            <a:endParaRPr lang="en-US"/>
          </a:p>
        </p:txBody>
      </p:sp>
    </p:spTree>
    <p:extLst>
      <p:ext uri="{BB962C8B-B14F-4D97-AF65-F5344CB8AC3E}">
        <p14:creationId xmlns:p14="http://schemas.microsoft.com/office/powerpoint/2010/main" val="9949623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F4EF99-E68D-4CA3-89A2-51F604078FE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16EB351-1AF4-4DFA-A594-2ED6C0A4651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D4B5069-EED4-4A38-A7D3-8247CD80DBD9}"/>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ADBCF8CC-6C6D-485F-8DB9-F1469114D2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94F233-6F85-4F8A-A4FB-8D3EF1466105}"/>
              </a:ext>
            </a:extLst>
          </p:cNvPr>
          <p:cNvSpPr>
            <a:spLocks noGrp="1"/>
          </p:cNvSpPr>
          <p:nvPr>
            <p:ph type="sldNum" sz="quarter" idx="12"/>
          </p:nvPr>
        </p:nvSpPr>
        <p:spPr/>
        <p:txBody>
          <a:bodyPr/>
          <a:lstStyle/>
          <a:p>
            <a:fld id="{00000000-1234-1234-1234-123412341234}" type="slidenum">
              <a:rPr lang="fr-FR" smtClean="0"/>
              <a:pPr/>
              <a:t>‹#›</a:t>
            </a:fld>
            <a:endParaRPr lang="fr-FR" dirty="0"/>
          </a:p>
        </p:txBody>
      </p:sp>
    </p:spTree>
    <p:extLst>
      <p:ext uri="{BB962C8B-B14F-4D97-AF65-F5344CB8AC3E}">
        <p14:creationId xmlns:p14="http://schemas.microsoft.com/office/powerpoint/2010/main" val="35813844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35ACA-C7B7-497C-8CE4-8AB72E286A2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4AAE873-07AE-4C05-B0F5-4E7564334B0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3E928A5-82CF-4F72-9890-F0EDCCACDBE0}"/>
              </a:ext>
            </a:extLst>
          </p:cNvPr>
          <p:cNvSpPr>
            <a:spLocks noGrp="1"/>
          </p:cNvSpPr>
          <p:nvPr>
            <p:ph type="dt" sz="half" idx="10"/>
          </p:nvPr>
        </p:nvSpPr>
        <p:spPr/>
        <p:txBody>
          <a:bodyPr/>
          <a:lstStyle/>
          <a:p>
            <a:pPr defTabSz="685800"/>
            <a:endParaRPr lang="en-US" dirty="0"/>
          </a:p>
        </p:txBody>
      </p:sp>
      <p:sp>
        <p:nvSpPr>
          <p:cNvPr id="5" name="Footer Placeholder 4">
            <a:extLst>
              <a:ext uri="{FF2B5EF4-FFF2-40B4-BE49-F238E27FC236}">
                <a16:creationId xmlns:a16="http://schemas.microsoft.com/office/drawing/2014/main" id="{19E7457D-A009-4F86-A385-8A6EE86E3EAA}"/>
              </a:ext>
            </a:extLst>
          </p:cNvPr>
          <p:cNvSpPr>
            <a:spLocks noGrp="1"/>
          </p:cNvSpPr>
          <p:nvPr>
            <p:ph type="ftr" sz="quarter" idx="11"/>
          </p:nvPr>
        </p:nvSpPr>
        <p:spPr/>
        <p:txBody>
          <a:bodyPr/>
          <a:lstStyle/>
          <a:p>
            <a:pPr defTabSz="685800"/>
            <a:endParaRPr lang="en-US" dirty="0"/>
          </a:p>
        </p:txBody>
      </p:sp>
      <p:sp>
        <p:nvSpPr>
          <p:cNvPr id="6" name="Slide Number Placeholder 5">
            <a:extLst>
              <a:ext uri="{FF2B5EF4-FFF2-40B4-BE49-F238E27FC236}">
                <a16:creationId xmlns:a16="http://schemas.microsoft.com/office/drawing/2014/main" id="{E21A80A1-4AE7-425C-97D2-EA8D3197B809}"/>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dirty="0"/>
          </a:p>
        </p:txBody>
      </p:sp>
    </p:spTree>
    <p:extLst>
      <p:ext uri="{BB962C8B-B14F-4D97-AF65-F5344CB8AC3E}">
        <p14:creationId xmlns:p14="http://schemas.microsoft.com/office/powerpoint/2010/main" val="4059472001"/>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F3865-17F9-4242-9AD6-7BF23A8563D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C55FED2-4759-489C-AF89-9020CCF8291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174D6BA-3048-442C-B408-2E52943BCF1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91AF688-3227-421B-9201-0CA4E0C4104A}"/>
              </a:ext>
            </a:extLst>
          </p:cNvPr>
          <p:cNvSpPr>
            <a:spLocks noGrp="1"/>
          </p:cNvSpPr>
          <p:nvPr>
            <p:ph type="dt" sz="half" idx="10"/>
          </p:nvPr>
        </p:nvSpPr>
        <p:spPr/>
        <p:txBody>
          <a:bodyPr/>
          <a:lstStyle/>
          <a:p>
            <a:pPr defTabSz="685800"/>
            <a:endParaRPr lang="en-US"/>
          </a:p>
        </p:txBody>
      </p:sp>
      <p:sp>
        <p:nvSpPr>
          <p:cNvPr id="6" name="Footer Placeholder 5">
            <a:extLst>
              <a:ext uri="{FF2B5EF4-FFF2-40B4-BE49-F238E27FC236}">
                <a16:creationId xmlns:a16="http://schemas.microsoft.com/office/drawing/2014/main" id="{DDC15C01-2B9D-4314-8771-2D0423236DB2}"/>
              </a:ext>
            </a:extLst>
          </p:cNvPr>
          <p:cNvSpPr>
            <a:spLocks noGrp="1"/>
          </p:cNvSpPr>
          <p:nvPr>
            <p:ph type="ftr" sz="quarter" idx="11"/>
          </p:nvPr>
        </p:nvSpPr>
        <p:spPr/>
        <p:txBody>
          <a:bodyPr/>
          <a:lstStyle/>
          <a:p>
            <a:pPr defTabSz="685800"/>
            <a:endParaRPr lang="en-US"/>
          </a:p>
        </p:txBody>
      </p:sp>
      <p:sp>
        <p:nvSpPr>
          <p:cNvPr id="7" name="Slide Number Placeholder 6">
            <a:extLst>
              <a:ext uri="{FF2B5EF4-FFF2-40B4-BE49-F238E27FC236}">
                <a16:creationId xmlns:a16="http://schemas.microsoft.com/office/drawing/2014/main" id="{825EF06B-8B40-4A62-BA7E-015EE1AB71EA}"/>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dirty="0"/>
          </a:p>
        </p:txBody>
      </p:sp>
    </p:spTree>
    <p:extLst>
      <p:ext uri="{BB962C8B-B14F-4D97-AF65-F5344CB8AC3E}">
        <p14:creationId xmlns:p14="http://schemas.microsoft.com/office/powerpoint/2010/main" val="18821879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1.jpe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ScolaScript_N" panose="00000400000000000000" pitchFamily="2" charset="0"/>
                <a:ea typeface="ScolaScript_N" panose="00000400000000000000" pitchFamily="2"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ScolaScript_N" panose="00000400000000000000" pitchFamily="2" charset="0"/>
                <a:ea typeface="ScolaScript_N" panose="00000400000000000000" pitchFamily="2"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ScolaScript_N" panose="00000400000000000000" pitchFamily="2" charset="0"/>
                <a:ea typeface="ScolaScript_N" panose="00000400000000000000" pitchFamily="2" charset="0"/>
                <a:cs typeface="Calibri"/>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pic>
        <p:nvPicPr>
          <p:cNvPr id="9" name="Picture 8">
            <a:extLst>
              <a:ext uri="{FF2B5EF4-FFF2-40B4-BE49-F238E27FC236}">
                <a16:creationId xmlns:a16="http://schemas.microsoft.com/office/drawing/2014/main" id="{C41FDDF3-781B-4A3C-9EFB-E53E022E5563}"/>
              </a:ext>
            </a:extLst>
          </p:cNvPr>
          <p:cNvPicPr>
            <a:picLocks noChangeAspect="1"/>
          </p:cNvPicPr>
          <p:nvPr userDrawn="1"/>
        </p:nvPicPr>
        <p:blipFill rotWithShape="1">
          <a:blip r:embed="rId8">
            <a:extLst>
              <a:ext uri="{28A0092B-C50C-407E-A947-70E740481C1C}">
                <a14:useLocalDpi xmlns:a14="http://schemas.microsoft.com/office/drawing/2010/main" val="0"/>
              </a:ext>
            </a:extLst>
          </a:blip>
          <a:srcRect l="86274" t="84401" r="2211" b="3525"/>
          <a:stretch/>
        </p:blipFill>
        <p:spPr>
          <a:xfrm rot="10800000">
            <a:off x="0" y="62147"/>
            <a:ext cx="736847" cy="434974"/>
          </a:xfrm>
          <a:prstGeom prst="rect">
            <a:avLst/>
          </a:prstGeom>
        </p:spPr>
      </p:pic>
    </p:spTree>
    <p:custDataLst>
      <p:tags r:id="rId7"/>
    </p:custDataLst>
    <p:extLst>
      <p:ext uri="{BB962C8B-B14F-4D97-AF65-F5344CB8AC3E}">
        <p14:creationId xmlns:p14="http://schemas.microsoft.com/office/powerpoint/2010/main" val="2430413849"/>
      </p:ext>
    </p:extLst>
  </p:cSld>
  <p:clrMap bg1="lt1" tx1="dk1" bg2="dk2" tx2="lt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B816708-C62E-45DA-B318-D77211D22DE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48B6770-BE66-44BC-90DD-F3592CB1810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5C099D0-D95B-4E8E-87DB-CAFC0F88A0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685800"/>
            <a:endParaRPr lang="en-US" dirty="0"/>
          </a:p>
        </p:txBody>
      </p:sp>
      <p:sp>
        <p:nvSpPr>
          <p:cNvPr id="5" name="Footer Placeholder 4">
            <a:extLst>
              <a:ext uri="{FF2B5EF4-FFF2-40B4-BE49-F238E27FC236}">
                <a16:creationId xmlns:a16="http://schemas.microsoft.com/office/drawing/2014/main" id="{991D1280-A663-403B-96C5-11D9CC3587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685800"/>
            <a:endParaRPr lang="en-US" dirty="0"/>
          </a:p>
        </p:txBody>
      </p:sp>
      <p:sp>
        <p:nvSpPr>
          <p:cNvPr id="6" name="Slide Number Placeholder 5">
            <a:extLst>
              <a:ext uri="{FF2B5EF4-FFF2-40B4-BE49-F238E27FC236}">
                <a16:creationId xmlns:a16="http://schemas.microsoft.com/office/drawing/2014/main" id="{CFDE3062-DE9F-4966-8DBF-37CDAF53AD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685800"/>
            <a:fld id="{00000000-1234-1234-1234-123412341234}" type="slidenum">
              <a:rPr lang="en-US" smtClean="0"/>
              <a:pPr defTabSz="685800"/>
              <a:t>‹#›</a:t>
            </a:fld>
            <a:endParaRPr lang="en-US" dirty="0"/>
          </a:p>
        </p:txBody>
      </p:sp>
      <p:pic>
        <p:nvPicPr>
          <p:cNvPr id="7" name="Picture 6">
            <a:extLst>
              <a:ext uri="{FF2B5EF4-FFF2-40B4-BE49-F238E27FC236}">
                <a16:creationId xmlns:a16="http://schemas.microsoft.com/office/drawing/2014/main" id="{5EA56918-F35D-4650-9478-A66CE280E4F5}"/>
              </a:ext>
            </a:extLst>
          </p:cNvPr>
          <p:cNvPicPr>
            <a:picLocks noChangeAspect="1"/>
          </p:cNvPicPr>
          <p:nvPr userDrawn="1"/>
        </p:nvPicPr>
        <p:blipFill rotWithShape="1">
          <a:blip r:embed="rId13">
            <a:extLst>
              <a:ext uri="{28A0092B-C50C-407E-A947-70E740481C1C}">
                <a14:useLocalDpi xmlns:a14="http://schemas.microsoft.com/office/drawing/2010/main" val="0"/>
              </a:ext>
            </a:extLst>
          </a:blip>
          <a:srcRect l="86274" t="84401" r="2211" b="3525"/>
          <a:stretch/>
        </p:blipFill>
        <p:spPr>
          <a:xfrm rot="10800000">
            <a:off x="2" y="62147"/>
            <a:ext cx="736847" cy="434974"/>
          </a:xfrm>
          <a:prstGeom prst="rect">
            <a:avLst/>
          </a:prstGeom>
        </p:spPr>
      </p:pic>
    </p:spTree>
    <p:extLst>
      <p:ext uri="{BB962C8B-B14F-4D97-AF65-F5344CB8AC3E}">
        <p14:creationId xmlns:p14="http://schemas.microsoft.com/office/powerpoint/2010/main" val="2492599759"/>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tags" Target="../tags/tag7.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svg"/><Relationship Id="rId18" Type="http://schemas.openxmlformats.org/officeDocument/2006/relationships/image" Target="../media/image19.png"/><Relationship Id="rId3" Type="http://schemas.openxmlformats.org/officeDocument/2006/relationships/notesSlide" Target="../notesSlides/notesSlide2.xml"/><Relationship Id="rId21" Type="http://schemas.openxmlformats.org/officeDocument/2006/relationships/image" Target="../media/image22.svg"/><Relationship Id="rId7" Type="http://schemas.openxmlformats.org/officeDocument/2006/relationships/image" Target="../media/image8.svg"/><Relationship Id="rId12" Type="http://schemas.openxmlformats.org/officeDocument/2006/relationships/image" Target="../media/image13.png"/><Relationship Id="rId17" Type="http://schemas.openxmlformats.org/officeDocument/2006/relationships/image" Target="../media/image18.svg"/><Relationship Id="rId2" Type="http://schemas.openxmlformats.org/officeDocument/2006/relationships/slideLayout" Target="../slideLayouts/slideLayout12.xml"/><Relationship Id="rId16" Type="http://schemas.openxmlformats.org/officeDocument/2006/relationships/image" Target="../media/image17.png"/><Relationship Id="rId20" Type="http://schemas.openxmlformats.org/officeDocument/2006/relationships/image" Target="../media/image21.png"/><Relationship Id="rId1" Type="http://schemas.openxmlformats.org/officeDocument/2006/relationships/tags" Target="../tags/tag8.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16.svg"/><Relationship Id="rId10" Type="http://schemas.openxmlformats.org/officeDocument/2006/relationships/image" Target="../media/image11.png"/><Relationship Id="rId19" Type="http://schemas.openxmlformats.org/officeDocument/2006/relationships/image" Target="../media/image20.sv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15.png"/><Relationship Id="rId22" Type="http://schemas.openxmlformats.org/officeDocument/2006/relationships/image" Target="../media/image23.jpeg"/></Relationships>
</file>

<file path=ppt/slides/_rels/slide3.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14.svg"/><Relationship Id="rId18" Type="http://schemas.openxmlformats.org/officeDocument/2006/relationships/image" Target="../media/image16.svg"/><Relationship Id="rId3" Type="http://schemas.openxmlformats.org/officeDocument/2006/relationships/notesSlide" Target="../notesSlides/notesSlide3.xml"/><Relationship Id="rId21" Type="http://schemas.openxmlformats.org/officeDocument/2006/relationships/image" Target="../media/image35.png"/><Relationship Id="rId7" Type="http://schemas.openxmlformats.org/officeDocument/2006/relationships/image" Target="../media/image8.svg"/><Relationship Id="rId12" Type="http://schemas.openxmlformats.org/officeDocument/2006/relationships/image" Target="../media/image28.png"/><Relationship Id="rId17" Type="http://schemas.openxmlformats.org/officeDocument/2006/relationships/image" Target="../media/image32.png"/><Relationship Id="rId2" Type="http://schemas.openxmlformats.org/officeDocument/2006/relationships/slideLayout" Target="../slideLayouts/slideLayout12.xml"/><Relationship Id="rId16" Type="http://schemas.openxmlformats.org/officeDocument/2006/relationships/image" Target="../media/image31.png"/><Relationship Id="rId20" Type="http://schemas.openxmlformats.org/officeDocument/2006/relationships/image" Target="../media/image34.emf"/><Relationship Id="rId1" Type="http://schemas.openxmlformats.org/officeDocument/2006/relationships/tags" Target="../tags/tag9.xml"/><Relationship Id="rId6" Type="http://schemas.openxmlformats.org/officeDocument/2006/relationships/image" Target="../media/image25.png"/><Relationship Id="rId11" Type="http://schemas.openxmlformats.org/officeDocument/2006/relationships/image" Target="../media/image12.svg"/><Relationship Id="rId24" Type="http://schemas.openxmlformats.org/officeDocument/2006/relationships/image" Target="../media/image23.jpeg"/><Relationship Id="rId5" Type="http://schemas.openxmlformats.org/officeDocument/2006/relationships/image" Target="../media/image6.svg"/><Relationship Id="rId15" Type="http://schemas.openxmlformats.org/officeDocument/2006/relationships/image" Target="../media/image30.svg"/><Relationship Id="rId23" Type="http://schemas.openxmlformats.org/officeDocument/2006/relationships/image" Target="../media/image36.svg"/><Relationship Id="rId10" Type="http://schemas.openxmlformats.org/officeDocument/2006/relationships/image" Target="../media/image27.png"/><Relationship Id="rId19" Type="http://schemas.openxmlformats.org/officeDocument/2006/relationships/image" Target="../media/image33.emf"/><Relationship Id="rId4" Type="http://schemas.openxmlformats.org/officeDocument/2006/relationships/image" Target="../media/image24.png"/><Relationship Id="rId9" Type="http://schemas.openxmlformats.org/officeDocument/2006/relationships/image" Target="../media/image10.svg"/><Relationship Id="rId14" Type="http://schemas.openxmlformats.org/officeDocument/2006/relationships/image" Target="../media/image29.png"/><Relationship Id="rId22" Type="http://schemas.openxmlformats.org/officeDocument/2006/relationships/image" Target="../media/image21.png"/></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svg"/><Relationship Id="rId18" Type="http://schemas.openxmlformats.org/officeDocument/2006/relationships/image" Target="../media/image19.png"/><Relationship Id="rId3" Type="http://schemas.openxmlformats.org/officeDocument/2006/relationships/notesSlide" Target="../notesSlides/notesSlide4.xml"/><Relationship Id="rId21" Type="http://schemas.openxmlformats.org/officeDocument/2006/relationships/image" Target="../media/image22.svg"/><Relationship Id="rId7" Type="http://schemas.openxmlformats.org/officeDocument/2006/relationships/image" Target="../media/image8.svg"/><Relationship Id="rId12" Type="http://schemas.openxmlformats.org/officeDocument/2006/relationships/image" Target="../media/image13.png"/><Relationship Id="rId17" Type="http://schemas.openxmlformats.org/officeDocument/2006/relationships/image" Target="../media/image18.svg"/><Relationship Id="rId2" Type="http://schemas.openxmlformats.org/officeDocument/2006/relationships/slideLayout" Target="../slideLayouts/slideLayout12.xml"/><Relationship Id="rId16" Type="http://schemas.openxmlformats.org/officeDocument/2006/relationships/image" Target="../media/image17.png"/><Relationship Id="rId20" Type="http://schemas.openxmlformats.org/officeDocument/2006/relationships/image" Target="../media/image21.png"/><Relationship Id="rId1" Type="http://schemas.openxmlformats.org/officeDocument/2006/relationships/tags" Target="../tags/tag10.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16.svg"/><Relationship Id="rId10" Type="http://schemas.openxmlformats.org/officeDocument/2006/relationships/image" Target="../media/image11.png"/><Relationship Id="rId19" Type="http://schemas.openxmlformats.org/officeDocument/2006/relationships/image" Target="../media/image20.sv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15.png"/><Relationship Id="rId22" Type="http://schemas.openxmlformats.org/officeDocument/2006/relationships/image" Target="../media/image23.jpeg"/></Relationships>
</file>

<file path=ppt/slides/_rels/slide5.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14.svg"/><Relationship Id="rId18" Type="http://schemas.openxmlformats.org/officeDocument/2006/relationships/image" Target="../media/image16.svg"/><Relationship Id="rId26" Type="http://schemas.openxmlformats.org/officeDocument/2006/relationships/image" Target="../media/image36.svg"/><Relationship Id="rId3" Type="http://schemas.openxmlformats.org/officeDocument/2006/relationships/notesSlide" Target="../notesSlides/notesSlide5.xml"/><Relationship Id="rId21" Type="http://schemas.openxmlformats.org/officeDocument/2006/relationships/image" Target="../media/image37.png"/><Relationship Id="rId7" Type="http://schemas.openxmlformats.org/officeDocument/2006/relationships/image" Target="../media/image8.svg"/><Relationship Id="rId12" Type="http://schemas.openxmlformats.org/officeDocument/2006/relationships/image" Target="../media/image28.png"/><Relationship Id="rId17" Type="http://schemas.openxmlformats.org/officeDocument/2006/relationships/image" Target="../media/image32.png"/><Relationship Id="rId25" Type="http://schemas.openxmlformats.org/officeDocument/2006/relationships/image" Target="../media/image21.png"/><Relationship Id="rId2" Type="http://schemas.openxmlformats.org/officeDocument/2006/relationships/slideLayout" Target="../slideLayouts/slideLayout12.xml"/><Relationship Id="rId16" Type="http://schemas.openxmlformats.org/officeDocument/2006/relationships/image" Target="../media/image31.png"/><Relationship Id="rId20" Type="http://schemas.openxmlformats.org/officeDocument/2006/relationships/image" Target="../media/image34.emf"/><Relationship Id="rId1" Type="http://schemas.openxmlformats.org/officeDocument/2006/relationships/tags" Target="../tags/tag11.xml"/><Relationship Id="rId6" Type="http://schemas.openxmlformats.org/officeDocument/2006/relationships/image" Target="../media/image25.png"/><Relationship Id="rId11" Type="http://schemas.openxmlformats.org/officeDocument/2006/relationships/image" Target="../media/image12.svg"/><Relationship Id="rId24" Type="http://schemas.openxmlformats.org/officeDocument/2006/relationships/image" Target="../media/image39.svg"/><Relationship Id="rId5" Type="http://schemas.openxmlformats.org/officeDocument/2006/relationships/image" Target="../media/image6.svg"/><Relationship Id="rId15" Type="http://schemas.openxmlformats.org/officeDocument/2006/relationships/image" Target="../media/image30.svg"/><Relationship Id="rId23" Type="http://schemas.openxmlformats.org/officeDocument/2006/relationships/image" Target="../media/image38.png"/><Relationship Id="rId10" Type="http://schemas.openxmlformats.org/officeDocument/2006/relationships/image" Target="../media/image27.png"/><Relationship Id="rId19" Type="http://schemas.openxmlformats.org/officeDocument/2006/relationships/image" Target="../media/image33.emf"/><Relationship Id="rId4" Type="http://schemas.openxmlformats.org/officeDocument/2006/relationships/image" Target="../media/image24.png"/><Relationship Id="rId9" Type="http://schemas.openxmlformats.org/officeDocument/2006/relationships/image" Target="../media/image10.svg"/><Relationship Id="rId14" Type="http://schemas.openxmlformats.org/officeDocument/2006/relationships/image" Target="../media/image29.png"/><Relationship Id="rId22" Type="http://schemas.openxmlformats.org/officeDocument/2006/relationships/image" Target="../media/image35.png"/><Relationship Id="rId27" Type="http://schemas.openxmlformats.org/officeDocument/2006/relationships/image" Target="../media/image23.jpeg"/></Relationships>
</file>

<file path=ppt/slides/_rels/slide6.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14.svg"/><Relationship Id="rId18" Type="http://schemas.openxmlformats.org/officeDocument/2006/relationships/image" Target="../media/image16.svg"/><Relationship Id="rId3" Type="http://schemas.openxmlformats.org/officeDocument/2006/relationships/notesSlide" Target="../notesSlides/notesSlide6.xml"/><Relationship Id="rId21" Type="http://schemas.openxmlformats.org/officeDocument/2006/relationships/image" Target="../media/image37.png"/><Relationship Id="rId7" Type="http://schemas.openxmlformats.org/officeDocument/2006/relationships/image" Target="../media/image8.svg"/><Relationship Id="rId12" Type="http://schemas.openxmlformats.org/officeDocument/2006/relationships/image" Target="../media/image28.png"/><Relationship Id="rId17" Type="http://schemas.openxmlformats.org/officeDocument/2006/relationships/image" Target="../media/image32.png"/><Relationship Id="rId25" Type="http://schemas.openxmlformats.org/officeDocument/2006/relationships/image" Target="../media/image23.jpeg"/><Relationship Id="rId2" Type="http://schemas.openxmlformats.org/officeDocument/2006/relationships/slideLayout" Target="../slideLayouts/slideLayout12.xml"/><Relationship Id="rId16" Type="http://schemas.openxmlformats.org/officeDocument/2006/relationships/image" Target="../media/image31.png"/><Relationship Id="rId20" Type="http://schemas.openxmlformats.org/officeDocument/2006/relationships/image" Target="../media/image34.emf"/><Relationship Id="rId1" Type="http://schemas.openxmlformats.org/officeDocument/2006/relationships/tags" Target="../tags/tag12.xml"/><Relationship Id="rId6" Type="http://schemas.openxmlformats.org/officeDocument/2006/relationships/image" Target="../media/image25.png"/><Relationship Id="rId11" Type="http://schemas.openxmlformats.org/officeDocument/2006/relationships/image" Target="../media/image12.svg"/><Relationship Id="rId24" Type="http://schemas.openxmlformats.org/officeDocument/2006/relationships/image" Target="../media/image41.svg"/><Relationship Id="rId5" Type="http://schemas.openxmlformats.org/officeDocument/2006/relationships/image" Target="../media/image6.svg"/><Relationship Id="rId15" Type="http://schemas.openxmlformats.org/officeDocument/2006/relationships/image" Target="../media/image30.svg"/><Relationship Id="rId23" Type="http://schemas.openxmlformats.org/officeDocument/2006/relationships/image" Target="../media/image40.png"/><Relationship Id="rId10" Type="http://schemas.openxmlformats.org/officeDocument/2006/relationships/image" Target="../media/image27.png"/><Relationship Id="rId19" Type="http://schemas.openxmlformats.org/officeDocument/2006/relationships/image" Target="../media/image33.emf"/><Relationship Id="rId4" Type="http://schemas.openxmlformats.org/officeDocument/2006/relationships/image" Target="../media/image24.png"/><Relationship Id="rId9" Type="http://schemas.openxmlformats.org/officeDocument/2006/relationships/image" Target="../media/image10.svg"/><Relationship Id="rId14" Type="http://schemas.openxmlformats.org/officeDocument/2006/relationships/image" Target="../media/image29.png"/><Relationship Id="rId22" Type="http://schemas.openxmlformats.org/officeDocument/2006/relationships/image" Target="../media/image35.png"/></Relationships>
</file>

<file path=ppt/slides/_rels/slide7.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45.png"/><Relationship Id="rId3" Type="http://schemas.openxmlformats.org/officeDocument/2006/relationships/notesSlide" Target="../notesSlides/notesSlide7.xml"/><Relationship Id="rId7" Type="http://schemas.openxmlformats.org/officeDocument/2006/relationships/image" Target="../media/image44.svg"/><Relationship Id="rId12" Type="http://schemas.openxmlformats.org/officeDocument/2006/relationships/image" Target="../media/image35.png"/><Relationship Id="rId2" Type="http://schemas.openxmlformats.org/officeDocument/2006/relationships/slideLayout" Target="../slideLayouts/slideLayout12.xml"/><Relationship Id="rId16" Type="http://schemas.openxmlformats.org/officeDocument/2006/relationships/image" Target="../media/image48.svg"/><Relationship Id="rId1" Type="http://schemas.openxmlformats.org/officeDocument/2006/relationships/tags" Target="../tags/tag13.xml"/><Relationship Id="rId6" Type="http://schemas.openxmlformats.org/officeDocument/2006/relationships/image" Target="../media/image43.png"/><Relationship Id="rId11" Type="http://schemas.openxmlformats.org/officeDocument/2006/relationships/image" Target="../media/image34.emf"/><Relationship Id="rId5" Type="http://schemas.openxmlformats.org/officeDocument/2006/relationships/image" Target="../media/image42.png"/><Relationship Id="rId15" Type="http://schemas.openxmlformats.org/officeDocument/2006/relationships/image" Target="../media/image47.png"/><Relationship Id="rId10" Type="http://schemas.openxmlformats.org/officeDocument/2006/relationships/image" Target="../media/image33.emf"/><Relationship Id="rId4" Type="http://schemas.openxmlformats.org/officeDocument/2006/relationships/audio" Target="../media/audio1.wav"/><Relationship Id="rId9" Type="http://schemas.openxmlformats.org/officeDocument/2006/relationships/image" Target="../media/image31.png"/><Relationship Id="rId14" Type="http://schemas.openxmlformats.org/officeDocument/2006/relationships/image" Target="../media/image46.svg"/></Relationships>
</file>

<file path=ppt/slides/_rels/slide8.xml.rels><?xml version="1.0" encoding="UTF-8" standalone="yes"?>
<Relationships xmlns="http://schemas.openxmlformats.org/package/2006/relationships"><Relationship Id="rId8" Type="http://schemas.openxmlformats.org/officeDocument/2006/relationships/image" Target="../media/image52.svg"/><Relationship Id="rId13" Type="http://schemas.openxmlformats.org/officeDocument/2006/relationships/image" Target="../media/image37.png"/><Relationship Id="rId18" Type="http://schemas.openxmlformats.org/officeDocument/2006/relationships/image" Target="../media/image57.png"/><Relationship Id="rId3" Type="http://schemas.openxmlformats.org/officeDocument/2006/relationships/notesSlide" Target="../notesSlides/notesSlide8.xml"/><Relationship Id="rId7" Type="http://schemas.openxmlformats.org/officeDocument/2006/relationships/image" Target="../media/image51.png"/><Relationship Id="rId12" Type="http://schemas.openxmlformats.org/officeDocument/2006/relationships/image" Target="../media/image56.svg"/><Relationship Id="rId17" Type="http://schemas.openxmlformats.org/officeDocument/2006/relationships/image" Target="../media/image35.png"/><Relationship Id="rId2" Type="http://schemas.openxmlformats.org/officeDocument/2006/relationships/slideLayout" Target="../slideLayouts/slideLayout12.xml"/><Relationship Id="rId16" Type="http://schemas.openxmlformats.org/officeDocument/2006/relationships/image" Target="../media/image34.emf"/><Relationship Id="rId20" Type="http://schemas.openxmlformats.org/officeDocument/2006/relationships/image" Target="../media/image23.jpeg"/><Relationship Id="rId1" Type="http://schemas.openxmlformats.org/officeDocument/2006/relationships/tags" Target="../tags/tag14.xml"/><Relationship Id="rId6" Type="http://schemas.openxmlformats.org/officeDocument/2006/relationships/image" Target="../media/image50.svg"/><Relationship Id="rId11" Type="http://schemas.openxmlformats.org/officeDocument/2006/relationships/image" Target="../media/image55.png"/><Relationship Id="rId5" Type="http://schemas.openxmlformats.org/officeDocument/2006/relationships/image" Target="../media/image49.png"/><Relationship Id="rId15" Type="http://schemas.openxmlformats.org/officeDocument/2006/relationships/image" Target="../media/image33.emf"/><Relationship Id="rId10" Type="http://schemas.openxmlformats.org/officeDocument/2006/relationships/image" Target="../media/image54.svg"/><Relationship Id="rId19" Type="http://schemas.openxmlformats.org/officeDocument/2006/relationships/image" Target="../media/image58.svg"/><Relationship Id="rId4" Type="http://schemas.openxmlformats.org/officeDocument/2006/relationships/audio" Target="../media/audio1.wav"/><Relationship Id="rId9" Type="http://schemas.openxmlformats.org/officeDocument/2006/relationships/image" Target="../media/image53.png"/><Relationship Id="rId14"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04DBD822-1A04-44D2-A685-274831DACE09}"/>
              </a:ext>
            </a:extLst>
          </p:cNvPr>
          <p:cNvSpPr/>
          <p:nvPr/>
        </p:nvSpPr>
        <p:spPr>
          <a:xfrm>
            <a:off x="-1861" y="3436483"/>
            <a:ext cx="7878764" cy="730328"/>
          </a:xfrm>
          <a:prstGeom prst="rect">
            <a:avLst/>
          </a:prstGeom>
          <a:solidFill>
            <a:srgbClr val="4472C4">
              <a:lumMod val="20000"/>
              <a:lumOff val="80000"/>
            </a:srgbClr>
          </a:solidFill>
          <a:ln w="12700" cap="flat" cmpd="sng" algn="ctr">
            <a:solidFill>
              <a:srgbClr val="4472C4">
                <a:lumMod val="20000"/>
                <a:lumOff val="80000"/>
              </a:srgbClr>
            </a:solidFill>
            <a:prstDash val="solid"/>
            <a:miter lim="800000"/>
          </a:ln>
          <a:effectLst/>
        </p:spPr>
        <p:txBody>
          <a:bodyPr rtlCol="0" anchor="ctr"/>
          <a:lstStyle/>
          <a:p>
            <a:pPr marL="182880" marR="0" lvl="0" indent="0" algn="l" defTabSz="914400" rtl="0" eaLnBrk="1" fontAlgn="auto" latinLnBrk="0" hangingPunct="1">
              <a:lnSpc>
                <a:spcPct val="100000"/>
              </a:lnSpc>
              <a:spcBef>
                <a:spcPts val="0"/>
              </a:spcBef>
              <a:spcAft>
                <a:spcPts val="0"/>
              </a:spcAft>
              <a:buClrTx/>
              <a:buSzTx/>
              <a:buFontTx/>
              <a:buNone/>
              <a:tabLst/>
              <a:defRPr/>
            </a:pPr>
            <a:r>
              <a:rPr kumimoji="0" lang="fr-FR" sz="4000" b="0" i="0" u="none" strike="noStrike" kern="0" cap="none" spc="0" normalizeH="0" baseline="0" noProof="0" dirty="0">
                <a:ln>
                  <a:noFill/>
                </a:ln>
                <a:solidFill>
                  <a:srgbClr val="002060"/>
                </a:solidFill>
                <a:effectLst/>
                <a:uLnTx/>
                <a:uFillTx/>
                <a:latin typeface="ScolaScript_N" panose="00000400000000000000" pitchFamily="2" charset="0"/>
                <a:ea typeface="+mn-lt"/>
                <a:cs typeface="Calibri" panose="020F0502020204030204"/>
                <a:sym typeface="Arial"/>
              </a:rPr>
              <a:t>C</a:t>
            </a:r>
            <a:r>
              <a:rPr kumimoji="0" lang="fr-FR" sz="4000" b="0" i="0" u="none" strike="noStrike" kern="0" cap="none" spc="0" normalizeH="0" baseline="0" noProof="0" dirty="0">
                <a:ln>
                  <a:noFill/>
                </a:ln>
                <a:solidFill>
                  <a:srgbClr val="002060"/>
                </a:solidFill>
                <a:effectLst/>
                <a:uLnTx/>
                <a:uFillTx/>
                <a:latin typeface="ScolaScript_N" panose="00000400000000000000" pitchFamily="2" charset="0"/>
                <a:ea typeface="+mn-ea"/>
                <a:cs typeface="Calibri"/>
                <a:sym typeface="Arial"/>
              </a:rPr>
              <a:t>lasse</a:t>
            </a:r>
            <a:r>
              <a:rPr kumimoji="0" lang="fr-FR" sz="4400" b="0" i="0" u="none" strike="noStrike" kern="0" cap="none" spc="0" normalizeH="0" baseline="0" noProof="0" dirty="0">
                <a:ln>
                  <a:noFill/>
                </a:ln>
                <a:solidFill>
                  <a:srgbClr val="002060"/>
                </a:solidFill>
                <a:effectLst/>
                <a:uLnTx/>
                <a:uFillTx/>
                <a:latin typeface="ScolaScript_N" panose="00000400000000000000" pitchFamily="2" charset="0"/>
                <a:ea typeface="+mn-ea"/>
                <a:cs typeface="Calibri"/>
                <a:sym typeface="Arial"/>
              </a:rPr>
              <a:t> : EB3 – Leçon 1</a:t>
            </a:r>
            <a:endParaRPr kumimoji="0" lang="en-US" sz="4400" b="0" i="0" u="none" strike="noStrike" kern="0" cap="none" spc="0" normalizeH="0" baseline="0" noProof="0" dirty="0">
              <a:ln>
                <a:noFill/>
              </a:ln>
              <a:solidFill>
                <a:srgbClr val="002060"/>
              </a:solidFill>
              <a:effectLst/>
              <a:uLnTx/>
              <a:uFillTx/>
              <a:latin typeface="ScolaScript_N" panose="00000400000000000000" pitchFamily="2" charset="0"/>
              <a:ea typeface="+mn-ea"/>
              <a:cs typeface="Calibri"/>
              <a:sym typeface="Arial"/>
            </a:endParaRPr>
          </a:p>
        </p:txBody>
      </p:sp>
      <p:sp>
        <p:nvSpPr>
          <p:cNvPr id="13" name="Rectangle 12">
            <a:extLst>
              <a:ext uri="{FF2B5EF4-FFF2-40B4-BE49-F238E27FC236}">
                <a16:creationId xmlns:a16="http://schemas.microsoft.com/office/drawing/2014/main" id="{49449238-CF65-40A0-8E0C-06287A43675C}"/>
              </a:ext>
            </a:extLst>
          </p:cNvPr>
          <p:cNvSpPr/>
          <p:nvPr/>
        </p:nvSpPr>
        <p:spPr>
          <a:xfrm>
            <a:off x="341811" y="6173846"/>
            <a:ext cx="11508378" cy="730328"/>
          </a:xfrm>
          <a:prstGeom prst="rect">
            <a:avLst/>
          </a:prstGeom>
        </p:spPr>
        <p:txBody>
          <a:bodyPr wrap="square">
            <a:spAutoFit/>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kumimoji="0" lang="fr-FR" sz="900" b="0" i="0" u="none" strike="noStrike" kern="1200" cap="none" spc="0" normalizeH="0" baseline="0" noProof="0">
                <a:ln>
                  <a:noFill/>
                </a:ln>
                <a:solidFill>
                  <a:srgbClr val="3C3C3B"/>
                </a:solidFill>
                <a:effectLst/>
                <a:uLnTx/>
                <a:uFillTx/>
                <a:latin typeface="Neo Sans" pitchFamily="2" charset="0"/>
                <a:ea typeface="+mn-ea"/>
                <a:cs typeface="Arial"/>
                <a:sym typeface="Arial"/>
              </a:rPr>
              <a:t>Ce matériel a pu être réalisé grâce au soutien généreux du peuple américain à travers l’Agence des États-Unis pour le Développement International (USAID). Son contenu relève de la responsabilité de QITABI 2 et ne reflète pas nécessairement les points de vue de l’USAID ou du Gouvernement américain. Ce matériel est réalisé par le Bureau Comité Académique Commun et le Bureau des Equipements et des Outils Pédagogiques au Centre de Recherche et de Développement Pédagogiques (CRDP) grâce au soutien du projet QITABI 2 financé par l’USAID.</a:t>
            </a:r>
          </a:p>
          <a:p>
            <a:pPr marL="0" marR="0" lvl="0" indent="0" algn="l" defTabSz="914400" rtl="0" eaLnBrk="1" fontAlgn="auto" latinLnBrk="0" hangingPunct="1">
              <a:lnSpc>
                <a:spcPts val="12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ScolaScript_N"/>
              <a:ea typeface="+mn-ea"/>
              <a:cs typeface="Arial"/>
              <a:sym typeface="Arial"/>
            </a:endParaRPr>
          </a:p>
        </p:txBody>
      </p:sp>
      <p:pic>
        <p:nvPicPr>
          <p:cNvPr id="14" name="Picture 13">
            <a:extLst>
              <a:ext uri="{FF2B5EF4-FFF2-40B4-BE49-F238E27FC236}">
                <a16:creationId xmlns:a16="http://schemas.microsoft.com/office/drawing/2014/main" id="{504CF122-120B-4D6C-A684-4A8CA828827A}"/>
              </a:ext>
            </a:extLst>
          </p:cNvPr>
          <p:cNvPicPr>
            <a:picLocks noChangeAspect="1"/>
          </p:cNvPicPr>
          <p:nvPr/>
        </p:nvPicPr>
        <p:blipFill rotWithShape="1">
          <a:blip r:embed="rId4">
            <a:extLst>
              <a:ext uri="{28A0092B-C50C-407E-A947-70E740481C1C}">
                <a14:useLocalDpi xmlns:a14="http://schemas.microsoft.com/office/drawing/2010/main" val="0"/>
              </a:ext>
            </a:extLst>
          </a:blip>
          <a:srcRect b="84635"/>
          <a:stretch/>
        </p:blipFill>
        <p:spPr>
          <a:xfrm>
            <a:off x="-1859" y="-23777"/>
            <a:ext cx="12192000" cy="1053737"/>
          </a:xfrm>
          <a:prstGeom prst="rect">
            <a:avLst/>
          </a:prstGeom>
        </p:spPr>
      </p:pic>
      <p:cxnSp>
        <p:nvCxnSpPr>
          <p:cNvPr id="15" name="Straight Connector 14">
            <a:extLst>
              <a:ext uri="{FF2B5EF4-FFF2-40B4-BE49-F238E27FC236}">
                <a16:creationId xmlns:a16="http://schemas.microsoft.com/office/drawing/2014/main" id="{F0BC2F21-310E-4A03-8A6E-EF6EAEC28AA7}"/>
              </a:ext>
            </a:extLst>
          </p:cNvPr>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5C8683C-042A-4003-90E6-62A9F2737266}"/>
              </a:ext>
            </a:extLst>
          </p:cNvPr>
          <p:cNvCxnSpPr/>
          <p:nvPr/>
        </p:nvCxnSpPr>
        <p:spPr>
          <a:xfrm>
            <a:off x="404949" y="6147229"/>
            <a:ext cx="11382102" cy="0"/>
          </a:xfrm>
          <a:prstGeom prst="line">
            <a:avLst/>
          </a:prstGeom>
          <a:ln w="19050">
            <a:solidFill>
              <a:srgbClr val="5B8CC1"/>
            </a:solidFill>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49C88695-D97D-4504-8F2E-027E8204C94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72968" y="5337705"/>
            <a:ext cx="5846064" cy="774192"/>
          </a:xfrm>
          <a:prstGeom prst="rect">
            <a:avLst/>
          </a:prstGeom>
        </p:spPr>
      </p:pic>
      <p:sp>
        <p:nvSpPr>
          <p:cNvPr id="12" name="Rectangle 11">
            <a:extLst>
              <a:ext uri="{FF2B5EF4-FFF2-40B4-BE49-F238E27FC236}">
                <a16:creationId xmlns:a16="http://schemas.microsoft.com/office/drawing/2014/main" id="{E51E19A9-59DB-47C4-AB69-6EBCE2902B4A}"/>
              </a:ext>
            </a:extLst>
          </p:cNvPr>
          <p:cNvSpPr/>
          <p:nvPr/>
        </p:nvSpPr>
        <p:spPr>
          <a:xfrm>
            <a:off x="-1861" y="2382908"/>
            <a:ext cx="7878764" cy="1053738"/>
          </a:xfrm>
          <a:prstGeom prst="rect">
            <a:avLst/>
          </a:prstGeom>
          <a:solidFill>
            <a:srgbClr val="578CC3"/>
          </a:solidFill>
          <a:ln w="12700" cap="flat" cmpd="sng" algn="ctr">
            <a:solidFill>
              <a:srgbClr val="578CC3"/>
            </a:solidFill>
            <a:prstDash val="solid"/>
            <a:miter lim="800000"/>
          </a:ln>
          <a:effectLst/>
        </p:spPr>
        <p:txBody>
          <a:bodyPr lIns="91440" tIns="45720" rIns="91440" bIns="45720" rtlCol="0" anchor="ctr"/>
          <a:lstStyle/>
          <a:p>
            <a:pPr marL="182880" marR="0" lvl="0" indent="0" algn="l" defTabSz="914400" rtl="0" eaLnBrk="1" fontAlgn="auto" latinLnBrk="0" hangingPunct="1">
              <a:lnSpc>
                <a:spcPct val="100000"/>
              </a:lnSpc>
              <a:spcBef>
                <a:spcPts val="0"/>
              </a:spcBef>
              <a:spcAft>
                <a:spcPts val="0"/>
              </a:spcAft>
              <a:buClrTx/>
              <a:buSzTx/>
              <a:buFontTx/>
              <a:buNone/>
              <a:tabLst>
                <a:tab pos="1773238" algn="l"/>
              </a:tabLst>
              <a:defRPr/>
            </a:pPr>
            <a:r>
              <a:rPr kumimoji="0" lang="fr-FR" sz="4000" b="1" i="0" u="none" strike="noStrike" kern="0" cap="none" spc="0" normalizeH="0" baseline="0" noProof="0" dirty="0">
                <a:ln>
                  <a:noFill/>
                </a:ln>
                <a:solidFill>
                  <a:prstClr val="white"/>
                </a:solidFill>
                <a:effectLst/>
                <a:uLnTx/>
                <a:uFillTx/>
                <a:latin typeface="ScolaScript_N" panose="00000400000000000000" pitchFamily="2" charset="0"/>
                <a:ea typeface="+mn-lt"/>
                <a:cs typeface="Calibri" panose="020F0502020204030204"/>
                <a:sym typeface="Arial"/>
              </a:rPr>
              <a:t>Unité 1 : La rentrée des classes</a:t>
            </a:r>
            <a:endParaRPr kumimoji="0" lang="en-US" sz="1600" b="1" i="0" u="none" strike="noStrike" kern="0" cap="none" spc="0" normalizeH="0" baseline="0" noProof="0" dirty="0">
              <a:ln>
                <a:noFill/>
              </a:ln>
              <a:solidFill>
                <a:prstClr val="white"/>
              </a:solidFill>
              <a:effectLst/>
              <a:uLnTx/>
              <a:uFillTx/>
              <a:latin typeface="ScolaScript_N" panose="00000400000000000000" pitchFamily="2" charset="0"/>
              <a:ea typeface="+mn-ea"/>
              <a:cs typeface="Calibri"/>
              <a:sym typeface="Arial"/>
            </a:endParaRPr>
          </a:p>
        </p:txBody>
      </p:sp>
      <p:pic>
        <p:nvPicPr>
          <p:cNvPr id="539" name="Picture 538">
            <a:extLst>
              <a:ext uri="{FF2B5EF4-FFF2-40B4-BE49-F238E27FC236}">
                <a16:creationId xmlns:a16="http://schemas.microsoft.com/office/drawing/2014/main" id="{4A01030A-FED8-48BF-BB6E-6C0F2F75D97F}"/>
              </a:ext>
            </a:extLst>
          </p:cNvPr>
          <p:cNvPicPr>
            <a:picLocks noChangeAspect="1"/>
          </p:cNvPicPr>
          <p:nvPr/>
        </p:nvPicPr>
        <p:blipFill>
          <a:blip r:embed="rId6"/>
          <a:stretch>
            <a:fillRect/>
          </a:stretch>
        </p:blipFill>
        <p:spPr>
          <a:xfrm>
            <a:off x="8302909" y="1550958"/>
            <a:ext cx="3358660" cy="337109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ustDataLst>
      <p:tags r:id="rId1"/>
    </p:custDataLst>
    <p:extLst>
      <p:ext uri="{BB962C8B-B14F-4D97-AF65-F5344CB8AC3E}">
        <p14:creationId xmlns:p14="http://schemas.microsoft.com/office/powerpoint/2010/main" val="28856291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pic>
        <p:nvPicPr>
          <p:cNvPr id="8" name="Graphic 7">
            <a:extLst>
              <a:ext uri="{FF2B5EF4-FFF2-40B4-BE49-F238E27FC236}">
                <a16:creationId xmlns:a16="http://schemas.microsoft.com/office/drawing/2014/main" id="{76685698-DDF5-4E1C-8B19-CD35ADE58D3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0" y="1123695"/>
            <a:ext cx="12192000" cy="2819655"/>
          </a:xfrm>
          <a:prstGeom prst="rect">
            <a:avLst/>
          </a:prstGeom>
        </p:spPr>
      </p:pic>
      <p:pic>
        <p:nvPicPr>
          <p:cNvPr id="10" name="Graphic 9">
            <a:extLst>
              <a:ext uri="{FF2B5EF4-FFF2-40B4-BE49-F238E27FC236}">
                <a16:creationId xmlns:a16="http://schemas.microsoft.com/office/drawing/2014/main" id="{0F45D3AC-897F-4C97-BB5A-582BBF9A027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0" y="3943350"/>
            <a:ext cx="12192000" cy="2914650"/>
          </a:xfrm>
          <a:prstGeom prst="rect">
            <a:avLst/>
          </a:prstGeom>
        </p:spPr>
      </p:pic>
      <p:pic>
        <p:nvPicPr>
          <p:cNvPr id="17" name="Graphic 16">
            <a:extLst>
              <a:ext uri="{FF2B5EF4-FFF2-40B4-BE49-F238E27FC236}">
                <a16:creationId xmlns:a16="http://schemas.microsoft.com/office/drawing/2014/main" id="{2BAD9CA9-28B9-4F97-B059-DF8554D5FD7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088633" y="1197852"/>
            <a:ext cx="6137596" cy="3603363"/>
          </a:xfrm>
          <a:prstGeom prst="rect">
            <a:avLst/>
          </a:prstGeom>
        </p:spPr>
      </p:pic>
      <p:sp>
        <p:nvSpPr>
          <p:cNvPr id="31" name="TextBox 30">
            <a:extLst>
              <a:ext uri="{FF2B5EF4-FFF2-40B4-BE49-F238E27FC236}">
                <a16:creationId xmlns:a16="http://schemas.microsoft.com/office/drawing/2014/main" id="{28EB4AEE-9A37-4F66-983E-35E6B0C64011}"/>
              </a:ext>
            </a:extLst>
          </p:cNvPr>
          <p:cNvSpPr txBox="1"/>
          <p:nvPr/>
        </p:nvSpPr>
        <p:spPr>
          <a:xfrm>
            <a:off x="0" y="538919"/>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cs typeface="Calibri" panose="020F0502020204030204" pitchFamily="34" charset="0"/>
                <a:sym typeface="Arial"/>
              </a:rPr>
              <a:t>Vrai</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cs typeface="Calibri" panose="020F0502020204030204" pitchFamily="34" charset="0"/>
                <a:sym typeface="Arial"/>
              </a:rPr>
              <a:t> </a:t>
            </a: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cs typeface="Calibri" panose="020F0502020204030204" pitchFamily="34" charset="0"/>
                <a:sym typeface="Arial"/>
              </a:rPr>
              <a:t>ou</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cs typeface="Calibri" panose="020F0502020204030204" pitchFamily="34" charset="0"/>
                <a:sym typeface="Arial"/>
              </a:rPr>
              <a:t> Faux ?</a:t>
            </a:r>
            <a:endParaRPr kumimoji="0" lang="fr-FR" sz="3200" b="1" i="0" u="none" strike="noStrike" kern="0" cap="none" spc="0" normalizeH="0" baseline="0" noProof="0" dirty="0">
              <a:ln>
                <a:noFill/>
              </a:ln>
              <a:solidFill>
                <a:srgbClr val="002060"/>
              </a:solidFill>
              <a:effectLst/>
              <a:uLnTx/>
              <a:uFillTx/>
              <a:latin typeface="ScolaScript_N" panose="00000400000000000000" pitchFamily="2" charset="0"/>
              <a:cs typeface="Calibri" panose="020F0502020204030204" pitchFamily="34" charset="0"/>
              <a:sym typeface="Arial"/>
            </a:endParaRPr>
          </a:p>
        </p:txBody>
      </p:sp>
      <p:sp>
        <p:nvSpPr>
          <p:cNvPr id="40" name="TextBox 39">
            <a:extLst>
              <a:ext uri="{FF2B5EF4-FFF2-40B4-BE49-F238E27FC236}">
                <a16:creationId xmlns:a16="http://schemas.microsoft.com/office/drawing/2014/main" id="{1C998A13-2762-48E1-B603-E607A2E973A2}"/>
              </a:ext>
            </a:extLst>
          </p:cNvPr>
          <p:cNvSpPr txBox="1"/>
          <p:nvPr/>
        </p:nvSpPr>
        <p:spPr>
          <a:xfrm>
            <a:off x="10065393" y="88092"/>
            <a:ext cx="2126607" cy="276999"/>
          </a:xfrm>
          <a:prstGeom prst="rect">
            <a:avLst/>
          </a:prstGeom>
          <a:solidFill>
            <a:srgbClr val="5AA2AE">
              <a:lumMod val="20000"/>
              <a:lumOff val="80000"/>
            </a:srgbClr>
          </a:solidFill>
        </p:spPr>
        <p:txBody>
          <a:bodyPr wrap="square" lIns="91440" tIns="45720" rIns="91440" bIns="4572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 typeface="Arial"/>
              <a:buNone/>
              <a:tabLst/>
              <a:defRPr/>
            </a:pPr>
            <a:r>
              <a:rPr kumimoji="0" lang="en-US" sz="1200" b="0" i="1"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cs typeface="Arial"/>
                <a:sym typeface="Arial"/>
              </a:rPr>
              <a:t>Comprehension de l’oral</a:t>
            </a:r>
          </a:p>
        </p:txBody>
      </p:sp>
      <p:pic>
        <p:nvPicPr>
          <p:cNvPr id="14" name="Graphic 13">
            <a:extLst>
              <a:ext uri="{FF2B5EF4-FFF2-40B4-BE49-F238E27FC236}">
                <a16:creationId xmlns:a16="http://schemas.microsoft.com/office/drawing/2014/main" id="{590B34A7-1808-43AE-8DED-A209AB45F049}"/>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615363" y="4071937"/>
            <a:ext cx="3352800" cy="361950"/>
          </a:xfrm>
          <a:prstGeom prst="rect">
            <a:avLst/>
          </a:prstGeom>
        </p:spPr>
      </p:pic>
      <p:pic>
        <p:nvPicPr>
          <p:cNvPr id="19" name="Graphic 18">
            <a:extLst>
              <a:ext uri="{FF2B5EF4-FFF2-40B4-BE49-F238E27FC236}">
                <a16:creationId xmlns:a16="http://schemas.microsoft.com/office/drawing/2014/main" id="{2B3AB82E-A2D0-408C-8E74-B9E6CA6DE9F1}"/>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223837" y="1885253"/>
            <a:ext cx="2517133" cy="2473734"/>
          </a:xfrm>
          <a:prstGeom prst="rect">
            <a:avLst/>
          </a:prstGeom>
        </p:spPr>
      </p:pic>
      <p:pic>
        <p:nvPicPr>
          <p:cNvPr id="45" name="Graphic 44">
            <a:extLst>
              <a:ext uri="{FF2B5EF4-FFF2-40B4-BE49-F238E27FC236}">
                <a16:creationId xmlns:a16="http://schemas.microsoft.com/office/drawing/2014/main" id="{FA2393C6-3A4D-436C-A0AB-6AC13C75F18B}"/>
              </a:ext>
            </a:extLst>
          </p:cNvPr>
          <p:cNvPicPr>
            <a:picLocks noChangeAspect="1"/>
          </p:cNvPicPr>
          <p:nvPr/>
        </p:nvPicPr>
        <p:blipFill rotWithShape="1">
          <a:blip r:embed="rId14">
            <a:extLst>
              <a:ext uri="{96DAC541-7B7A-43D3-8B79-37D633B846F1}">
                <asvg:svgBlip xmlns:asvg="http://schemas.microsoft.com/office/drawing/2016/SVG/main" r:embed="rId15"/>
              </a:ext>
            </a:extLst>
          </a:blip>
          <a:srcRect l="54331" b="10149"/>
          <a:stretch/>
        </p:blipFill>
        <p:spPr>
          <a:xfrm rot="246515">
            <a:off x="10082490" y="1304894"/>
            <a:ext cx="1487690" cy="530615"/>
          </a:xfrm>
          <a:prstGeom prst="rect">
            <a:avLst/>
          </a:prstGeom>
        </p:spPr>
      </p:pic>
      <p:pic>
        <p:nvPicPr>
          <p:cNvPr id="3" name="Graphic 2">
            <a:extLst>
              <a:ext uri="{FF2B5EF4-FFF2-40B4-BE49-F238E27FC236}">
                <a16:creationId xmlns:a16="http://schemas.microsoft.com/office/drawing/2014/main" id="{F66829C8-756C-4A41-9A3A-75128301005D}"/>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23837" y="2220093"/>
            <a:ext cx="3713495" cy="3446511"/>
          </a:xfrm>
          <a:prstGeom prst="rect">
            <a:avLst/>
          </a:prstGeom>
          <a:effectLst>
            <a:outerShdw blurRad="50800" dist="38100" dir="2700000" algn="tl" rotWithShape="0">
              <a:prstClr val="black">
                <a:alpha val="40000"/>
              </a:prstClr>
            </a:outerShdw>
          </a:effectLst>
        </p:spPr>
      </p:pic>
      <p:pic>
        <p:nvPicPr>
          <p:cNvPr id="53" name="Graphic 52">
            <a:extLst>
              <a:ext uri="{FF2B5EF4-FFF2-40B4-BE49-F238E27FC236}">
                <a16:creationId xmlns:a16="http://schemas.microsoft.com/office/drawing/2014/main" id="{1A151B05-9F4D-4F93-B4EA-E7F10B47E5FA}"/>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9816333" y="2147544"/>
            <a:ext cx="2182257" cy="2144632"/>
          </a:xfrm>
          <a:prstGeom prst="rect">
            <a:avLst/>
          </a:prstGeom>
        </p:spPr>
      </p:pic>
      <p:pic>
        <p:nvPicPr>
          <p:cNvPr id="23" name="Graphic 22">
            <a:extLst>
              <a:ext uri="{FF2B5EF4-FFF2-40B4-BE49-F238E27FC236}">
                <a16:creationId xmlns:a16="http://schemas.microsoft.com/office/drawing/2014/main" id="{14C597C4-BC66-4144-8E88-BB7530427948}"/>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7777506" y="3312464"/>
            <a:ext cx="3965856" cy="2819655"/>
          </a:xfrm>
          <a:prstGeom prst="rect">
            <a:avLst/>
          </a:prstGeom>
          <a:effectLst>
            <a:outerShdw blurRad="50800" dist="38100" dir="2700000" algn="tl" rotWithShape="0">
              <a:prstClr val="black">
                <a:alpha val="40000"/>
              </a:prstClr>
            </a:outerShdw>
          </a:effectLst>
        </p:spPr>
      </p:pic>
      <p:pic>
        <p:nvPicPr>
          <p:cNvPr id="9" name="Graphic 8">
            <a:extLst>
              <a:ext uri="{FF2B5EF4-FFF2-40B4-BE49-F238E27FC236}">
                <a16:creationId xmlns:a16="http://schemas.microsoft.com/office/drawing/2014/main" id="{EF077F06-CF08-414D-9B6C-CB08348C74D0}"/>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4974470" y="4071937"/>
            <a:ext cx="2562225" cy="2124075"/>
          </a:xfrm>
          <a:prstGeom prst="rect">
            <a:avLst/>
          </a:prstGeom>
          <a:effectLst>
            <a:outerShdw blurRad="50800" dist="38100" dir="2700000" algn="tl" rotWithShape="0">
              <a:prstClr val="black">
                <a:alpha val="40000"/>
              </a:prstClr>
            </a:outerShdw>
          </a:effectLst>
        </p:spPr>
      </p:pic>
      <p:pic>
        <p:nvPicPr>
          <p:cNvPr id="16" name="Picture 15" descr="C:\Users\Buscube HP\AppData\Local\Microsoft\Windows\INetCache\Content.Word\Word Template-08.jpg"/>
          <p:cNvPicPr/>
          <p:nvPr/>
        </p:nvPicPr>
        <p:blipFill rotWithShape="1">
          <a:blip r:embed="rId22" cstate="print">
            <a:extLst>
              <a:ext uri="{28A0092B-C50C-407E-A947-70E740481C1C}">
                <a14:useLocalDpi xmlns:a14="http://schemas.microsoft.com/office/drawing/2010/main" val="0"/>
              </a:ext>
            </a:extLst>
          </a:blip>
          <a:srcRect r="88563"/>
          <a:stretch/>
        </p:blipFill>
        <p:spPr bwMode="auto">
          <a:xfrm>
            <a:off x="11167124" y="6267292"/>
            <a:ext cx="781050" cy="487680"/>
          </a:xfrm>
          <a:prstGeom prst="rect">
            <a:avLst/>
          </a:prstGeom>
          <a:noFill/>
          <a:ln>
            <a:noFill/>
          </a:ln>
          <a:extLst>
            <a:ext uri="{53640926-AAD7-44D8-BBD7-CCE9431645EC}">
              <a14:shadowObscured xmlns:a14="http://schemas.microsoft.com/office/drawing/2010/main"/>
            </a:ext>
          </a:extLst>
        </p:spPr>
      </p:pic>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pic>
        <p:nvPicPr>
          <p:cNvPr id="8" name="Graphic 7">
            <a:extLst>
              <a:ext uri="{FF2B5EF4-FFF2-40B4-BE49-F238E27FC236}">
                <a16:creationId xmlns:a16="http://schemas.microsoft.com/office/drawing/2014/main" id="{76685698-DDF5-4E1C-8B19-CD35ADE58D3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0" y="1123695"/>
            <a:ext cx="12192000" cy="2819655"/>
          </a:xfrm>
          <a:prstGeom prst="rect">
            <a:avLst/>
          </a:prstGeom>
        </p:spPr>
      </p:pic>
      <p:pic>
        <p:nvPicPr>
          <p:cNvPr id="10" name="Graphic 9">
            <a:extLst>
              <a:ext uri="{FF2B5EF4-FFF2-40B4-BE49-F238E27FC236}">
                <a16:creationId xmlns:a16="http://schemas.microsoft.com/office/drawing/2014/main" id="{0F45D3AC-897F-4C97-BB5A-582BBF9A027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0" y="3943350"/>
            <a:ext cx="12192000" cy="2914650"/>
          </a:xfrm>
          <a:prstGeom prst="rect">
            <a:avLst/>
          </a:prstGeom>
        </p:spPr>
      </p:pic>
      <p:pic>
        <p:nvPicPr>
          <p:cNvPr id="17" name="Graphic 16">
            <a:extLst>
              <a:ext uri="{FF2B5EF4-FFF2-40B4-BE49-F238E27FC236}">
                <a16:creationId xmlns:a16="http://schemas.microsoft.com/office/drawing/2014/main" id="{2BAD9CA9-28B9-4F97-B059-DF8554D5FD79}"/>
              </a:ext>
            </a:extLst>
          </p:cNvPr>
          <p:cNvPicPr>
            <a:picLocks noChangeAspect="1"/>
          </p:cNvPicPr>
          <p:nvPr/>
        </p:nvPicPr>
        <p:blipFill>
          <a:blip r:embed="rId8">
            <a:alphaModFix amt="23000"/>
            <a:extLst>
              <a:ext uri="{96DAC541-7B7A-43D3-8B79-37D633B846F1}">
                <asvg:svgBlip xmlns:asvg="http://schemas.microsoft.com/office/drawing/2016/SVG/main" r:embed="rId9"/>
              </a:ext>
            </a:extLst>
          </a:blip>
          <a:stretch>
            <a:fillRect/>
          </a:stretch>
        </p:blipFill>
        <p:spPr>
          <a:xfrm>
            <a:off x="5830567" y="1230574"/>
            <a:ext cx="6137596" cy="3603363"/>
          </a:xfrm>
          <a:prstGeom prst="rect">
            <a:avLst/>
          </a:prstGeom>
        </p:spPr>
      </p:pic>
      <p:sp>
        <p:nvSpPr>
          <p:cNvPr id="31" name="TextBox 30">
            <a:extLst>
              <a:ext uri="{FF2B5EF4-FFF2-40B4-BE49-F238E27FC236}">
                <a16:creationId xmlns:a16="http://schemas.microsoft.com/office/drawing/2014/main" id="{28EB4AEE-9A37-4F66-983E-35E6B0C64011}"/>
              </a:ext>
            </a:extLst>
          </p:cNvPr>
          <p:cNvSpPr txBox="1"/>
          <p:nvPr/>
        </p:nvSpPr>
        <p:spPr>
          <a:xfrm>
            <a:off x="0" y="538919"/>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cs typeface="Calibri" panose="020F0502020204030204" pitchFamily="34" charset="0"/>
                <a:sym typeface="Arial"/>
              </a:rPr>
              <a:t>Vrai</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cs typeface="Calibri" panose="020F0502020204030204" pitchFamily="34" charset="0"/>
                <a:sym typeface="Arial"/>
              </a:rPr>
              <a:t> </a:t>
            </a: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cs typeface="Calibri" panose="020F0502020204030204" pitchFamily="34" charset="0"/>
                <a:sym typeface="Arial"/>
              </a:rPr>
              <a:t>ou</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cs typeface="Calibri" panose="020F0502020204030204" pitchFamily="34" charset="0"/>
                <a:sym typeface="Arial"/>
              </a:rPr>
              <a:t> Faux ?</a:t>
            </a:r>
            <a:endParaRPr kumimoji="0" lang="fr-FR" sz="3200" b="1" i="0" u="none" strike="noStrike" kern="0" cap="none" spc="0" normalizeH="0" baseline="0" noProof="0" dirty="0">
              <a:ln>
                <a:noFill/>
              </a:ln>
              <a:solidFill>
                <a:srgbClr val="002060"/>
              </a:solidFill>
              <a:effectLst/>
              <a:uLnTx/>
              <a:uFillTx/>
              <a:latin typeface="ScolaScript_N" panose="00000400000000000000" pitchFamily="2" charset="0"/>
              <a:cs typeface="Calibri" panose="020F0502020204030204" pitchFamily="34" charset="0"/>
              <a:sym typeface="Arial"/>
            </a:endParaRPr>
          </a:p>
        </p:txBody>
      </p:sp>
      <p:sp>
        <p:nvSpPr>
          <p:cNvPr id="40" name="TextBox 39">
            <a:extLst>
              <a:ext uri="{FF2B5EF4-FFF2-40B4-BE49-F238E27FC236}">
                <a16:creationId xmlns:a16="http://schemas.microsoft.com/office/drawing/2014/main" id="{1C998A13-2762-48E1-B603-E607A2E973A2}"/>
              </a:ext>
            </a:extLst>
          </p:cNvPr>
          <p:cNvSpPr txBox="1"/>
          <p:nvPr/>
        </p:nvSpPr>
        <p:spPr>
          <a:xfrm>
            <a:off x="10065393" y="88092"/>
            <a:ext cx="2126607" cy="276999"/>
          </a:xfrm>
          <a:prstGeom prst="rect">
            <a:avLst/>
          </a:prstGeom>
          <a:solidFill>
            <a:srgbClr val="5AA2AE">
              <a:lumMod val="20000"/>
              <a:lumOff val="80000"/>
            </a:srgbClr>
          </a:solidFill>
        </p:spPr>
        <p:txBody>
          <a:bodyPr wrap="square" lIns="91440" tIns="45720" rIns="91440" bIns="4572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 typeface="Arial"/>
              <a:buNone/>
              <a:tabLst/>
              <a:defRPr/>
            </a:pPr>
            <a:r>
              <a:rPr kumimoji="0" lang="en-US" sz="1200" b="0" i="1"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cs typeface="Arial"/>
                <a:sym typeface="Arial"/>
              </a:rPr>
              <a:t>Comprehension de l’oral</a:t>
            </a:r>
          </a:p>
        </p:txBody>
      </p:sp>
      <p:pic>
        <p:nvPicPr>
          <p:cNvPr id="14" name="Graphic 13">
            <a:extLst>
              <a:ext uri="{FF2B5EF4-FFF2-40B4-BE49-F238E27FC236}">
                <a16:creationId xmlns:a16="http://schemas.microsoft.com/office/drawing/2014/main" id="{590B34A7-1808-43AE-8DED-A209AB45F049}"/>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615363" y="4071937"/>
            <a:ext cx="3352800" cy="361950"/>
          </a:xfrm>
          <a:prstGeom prst="rect">
            <a:avLst/>
          </a:prstGeom>
        </p:spPr>
      </p:pic>
      <p:pic>
        <p:nvPicPr>
          <p:cNvPr id="19" name="Graphic 18">
            <a:extLst>
              <a:ext uri="{FF2B5EF4-FFF2-40B4-BE49-F238E27FC236}">
                <a16:creationId xmlns:a16="http://schemas.microsoft.com/office/drawing/2014/main" id="{2B3AB82E-A2D0-408C-8E74-B9E6CA6DE9F1}"/>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223837" y="1358872"/>
            <a:ext cx="3128963" cy="3075015"/>
          </a:xfrm>
          <a:prstGeom prst="rect">
            <a:avLst/>
          </a:prstGeom>
        </p:spPr>
      </p:pic>
      <p:pic>
        <p:nvPicPr>
          <p:cNvPr id="23" name="Graphic 22">
            <a:extLst>
              <a:ext uri="{FF2B5EF4-FFF2-40B4-BE49-F238E27FC236}">
                <a16:creationId xmlns:a16="http://schemas.microsoft.com/office/drawing/2014/main" id="{14C597C4-BC66-4144-8E88-BB7530427948}"/>
              </a:ext>
            </a:extLst>
          </p:cNvPr>
          <p:cNvPicPr>
            <a:picLocks noChangeAspect="1"/>
          </p:cNvPicPr>
          <p:nvPr/>
        </p:nvPicPr>
        <p:blipFill>
          <a:blip r:embed="rId14">
            <a:alphaModFix amt="38000"/>
            <a:extLst>
              <a:ext uri="{96DAC541-7B7A-43D3-8B79-37D633B846F1}">
                <asvg:svgBlip xmlns:asvg="http://schemas.microsoft.com/office/drawing/2016/SVG/main" r:embed="rId15"/>
              </a:ext>
            </a:extLst>
          </a:blip>
          <a:stretch>
            <a:fillRect/>
          </a:stretch>
        </p:blipFill>
        <p:spPr>
          <a:xfrm>
            <a:off x="8382198" y="3166070"/>
            <a:ext cx="3585965" cy="2549559"/>
          </a:xfrm>
          <a:prstGeom prst="rect">
            <a:avLst/>
          </a:prstGeom>
        </p:spPr>
      </p:pic>
      <p:pic>
        <p:nvPicPr>
          <p:cNvPr id="43" name="Picture 42">
            <a:extLst>
              <a:ext uri="{FF2B5EF4-FFF2-40B4-BE49-F238E27FC236}">
                <a16:creationId xmlns:a16="http://schemas.microsoft.com/office/drawing/2014/main" id="{D7FC0456-BF21-47D7-A745-1DE738650D43}"/>
              </a:ext>
            </a:extLst>
          </p:cNvPr>
          <p:cNvPicPr>
            <a:picLocks noChangeAspect="1"/>
          </p:cNvPicPr>
          <p:nvPr/>
        </p:nvPicPr>
        <p:blipFill>
          <a:blip r:embed="rId16"/>
          <a:stretch>
            <a:fillRect/>
          </a:stretch>
        </p:blipFill>
        <p:spPr>
          <a:xfrm>
            <a:off x="8065525" y="5225867"/>
            <a:ext cx="769875" cy="774250"/>
          </a:xfrm>
          <a:prstGeom prst="rect">
            <a:avLst/>
          </a:prstGeom>
          <a:ln>
            <a:noFill/>
          </a:ln>
          <a:effectLst>
            <a:outerShdw blurRad="190500" algn="tl" rotWithShape="0">
              <a:srgbClr val="000000">
                <a:alpha val="70000"/>
              </a:srgbClr>
            </a:outerShdw>
          </a:effectLst>
        </p:spPr>
      </p:pic>
      <p:pic>
        <p:nvPicPr>
          <p:cNvPr id="44" name="Graphic 43">
            <a:extLst>
              <a:ext uri="{FF2B5EF4-FFF2-40B4-BE49-F238E27FC236}">
                <a16:creationId xmlns:a16="http://schemas.microsoft.com/office/drawing/2014/main" id="{226164CD-6A6E-411C-BBE2-BBF3AD753216}"/>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rot="21160289">
            <a:off x="3743443" y="1469604"/>
            <a:ext cx="3257550" cy="590550"/>
          </a:xfrm>
          <a:prstGeom prst="rect">
            <a:avLst/>
          </a:prstGeom>
        </p:spPr>
      </p:pic>
      <p:sp>
        <p:nvSpPr>
          <p:cNvPr id="16" name="Rectangle 15">
            <a:extLst>
              <a:ext uri="{FF2B5EF4-FFF2-40B4-BE49-F238E27FC236}">
                <a16:creationId xmlns:a16="http://schemas.microsoft.com/office/drawing/2014/main" id="{5FE005EF-C7B9-4CAF-AA3A-784AC02561A4}"/>
              </a:ext>
            </a:extLst>
          </p:cNvPr>
          <p:cNvSpPr/>
          <p:nvPr/>
        </p:nvSpPr>
        <p:spPr>
          <a:xfrm>
            <a:off x="292740" y="1878986"/>
            <a:ext cx="8473757" cy="4134074"/>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softEdge rad="63500"/>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5" name="Graphic 44">
            <a:extLst>
              <a:ext uri="{FF2B5EF4-FFF2-40B4-BE49-F238E27FC236}">
                <a16:creationId xmlns:a16="http://schemas.microsoft.com/office/drawing/2014/main" id="{FA2393C6-3A4D-436C-A0AB-6AC13C75F18B}"/>
              </a:ext>
            </a:extLst>
          </p:cNvPr>
          <p:cNvPicPr>
            <a:picLocks noChangeAspect="1"/>
          </p:cNvPicPr>
          <p:nvPr/>
        </p:nvPicPr>
        <p:blipFill rotWithShape="1">
          <a:blip r:embed="rId17">
            <a:extLst>
              <a:ext uri="{96DAC541-7B7A-43D3-8B79-37D633B846F1}">
                <asvg:svgBlip xmlns:asvg="http://schemas.microsoft.com/office/drawing/2016/SVG/main" r:embed="rId18"/>
              </a:ext>
            </a:extLst>
          </a:blip>
          <a:srcRect l="54331" b="10149"/>
          <a:stretch/>
        </p:blipFill>
        <p:spPr>
          <a:xfrm rot="246515">
            <a:off x="10082490" y="1304894"/>
            <a:ext cx="1487690" cy="530615"/>
          </a:xfrm>
          <a:prstGeom prst="rect">
            <a:avLst/>
          </a:prstGeom>
        </p:spPr>
      </p:pic>
      <p:sp>
        <p:nvSpPr>
          <p:cNvPr id="29" name="Google Shape;91;gaef4dc6550_0_0">
            <a:extLst>
              <a:ext uri="{FF2B5EF4-FFF2-40B4-BE49-F238E27FC236}">
                <a16:creationId xmlns:a16="http://schemas.microsoft.com/office/drawing/2014/main" id="{3FB0B846-1A1B-45D8-B27B-10116732B096}"/>
              </a:ext>
            </a:extLst>
          </p:cNvPr>
          <p:cNvSpPr txBox="1"/>
          <p:nvPr/>
        </p:nvSpPr>
        <p:spPr>
          <a:xfrm>
            <a:off x="498795" y="1965434"/>
            <a:ext cx="8267703" cy="1069495"/>
          </a:xfrm>
          <a:prstGeom prst="rect">
            <a:avLst/>
          </a:prstGeom>
          <a:noFill/>
          <a:ln>
            <a:noFill/>
          </a:ln>
        </p:spPr>
        <p:txBody>
          <a:bodyPr spcFirstLastPara="1" wrap="square" lIns="45700" tIns="45700" rIns="45700" bIns="45700" anchor="t" anchorCtr="0">
            <a:noAutofit/>
          </a:bodyPr>
          <a:lstStyle/>
          <a:p>
            <a:pPr marL="0" marR="0" lvl="0" indent="0" algn="l" defTabSz="914400" rtl="0" eaLnBrk="1" fontAlgn="auto" latinLnBrk="0" hangingPunct="1">
              <a:lnSpc>
                <a:spcPct val="100000"/>
              </a:lnSpc>
              <a:spcBef>
                <a:spcPts val="600"/>
              </a:spcBef>
              <a:spcAft>
                <a:spcPts val="600"/>
              </a:spcAft>
              <a:buClr>
                <a:srgbClr val="000000"/>
              </a:buClr>
              <a:buSzTx/>
              <a:buFont typeface="Arial"/>
              <a:buNone/>
              <a:tabLst/>
              <a:defRPr/>
            </a:pPr>
            <a:r>
              <a:rPr kumimoji="0" lang="fr-FR" sz="3000" b="0" i="0" u="none" strike="noStrike" kern="0" cap="none" spc="0" normalizeH="0" baseline="0" noProof="0" dirty="0">
                <a:ln>
                  <a:noFill/>
                </a:ln>
                <a:solidFill>
                  <a:srgbClr val="4A66AC">
                    <a:lumMod val="75000"/>
                  </a:srgbClr>
                </a:solidFill>
                <a:effectLst/>
                <a:uLnTx/>
                <a:uFillTx/>
                <a:latin typeface="ScolaScript_N" panose="020B0604020202020204" charset="0"/>
                <a:ea typeface="Calibri"/>
                <a:cs typeface="Arial"/>
                <a:sym typeface="Calibri"/>
              </a:rPr>
              <a:t>Ecoute le dialogue pour dire si les affirmations suivantes sont vraies ou fausses. </a:t>
            </a:r>
            <a:endParaRPr kumimoji="0" lang="fr-FR" sz="3000" b="0" i="0" u="none" strike="noStrike" kern="0" cap="none" spc="0" normalizeH="0" baseline="0" noProof="0" dirty="0">
              <a:ln>
                <a:noFill/>
              </a:ln>
              <a:solidFill>
                <a:srgbClr val="4A66AC">
                  <a:lumMod val="75000"/>
                </a:srgbClr>
              </a:solidFill>
              <a:effectLst/>
              <a:uLnTx/>
              <a:uFillTx/>
              <a:latin typeface="ScolaScript_N" panose="020B0604020202020204" charset="0"/>
              <a:ea typeface="Calibri"/>
              <a:cs typeface="Arial"/>
              <a:sym typeface="Arial"/>
            </a:endParaRPr>
          </a:p>
          <a:p>
            <a:pPr marL="171450" marR="0" lvl="0" indent="0" algn="l" defTabSz="914400" rtl="0" eaLnBrk="1" fontAlgn="auto" latinLnBrk="0" hangingPunct="1">
              <a:lnSpc>
                <a:spcPct val="100000"/>
              </a:lnSpc>
              <a:spcBef>
                <a:spcPts val="600"/>
              </a:spcBef>
              <a:spcAft>
                <a:spcPts val="600"/>
              </a:spcAft>
              <a:buClr>
                <a:srgbClr val="000000"/>
              </a:buClr>
              <a:buSzTx/>
              <a:buFont typeface="Arial"/>
              <a:buNone/>
              <a:tabLst/>
              <a:defRPr/>
            </a:pPr>
            <a:endParaRPr kumimoji="0" lang="fr-FR" sz="2800" b="0" i="0" u="none" strike="noStrike" kern="0" cap="none" spc="0" normalizeH="0" baseline="0" noProof="0" dirty="0">
              <a:ln>
                <a:noFill/>
              </a:ln>
              <a:solidFill>
                <a:srgbClr val="000000"/>
              </a:solidFill>
              <a:effectLst/>
              <a:uLnTx/>
              <a:uFillTx/>
              <a:latin typeface="ScolaScript_N" panose="00000400000000000000" pitchFamily="2" charset="0"/>
              <a:ea typeface="Calibri"/>
              <a:cs typeface="Calibri"/>
              <a:sym typeface="Arial"/>
            </a:endParaRPr>
          </a:p>
          <a:p>
            <a:pPr marL="171450" marR="0" lvl="0" indent="0" algn="l" defTabSz="914400" rtl="0" eaLnBrk="1" fontAlgn="auto" latinLnBrk="0" hangingPunct="1">
              <a:lnSpc>
                <a:spcPct val="100000"/>
              </a:lnSpc>
              <a:spcBef>
                <a:spcPts val="600"/>
              </a:spcBef>
              <a:spcAft>
                <a:spcPts val="600"/>
              </a:spcAft>
              <a:buClr>
                <a:srgbClr val="000000"/>
              </a:buClr>
              <a:buSzTx/>
              <a:buFont typeface="Arial"/>
              <a:buNone/>
              <a:tabLst/>
              <a:defRPr/>
            </a:pPr>
            <a:endParaRPr kumimoji="0" lang="fr-FR" sz="2800" b="0" i="0" u="none" strike="noStrike" kern="0" cap="none" spc="0" normalizeH="0" baseline="0" noProof="0" dirty="0">
              <a:ln>
                <a:noFill/>
              </a:ln>
              <a:solidFill>
                <a:srgbClr val="000000"/>
              </a:solidFill>
              <a:effectLst/>
              <a:uLnTx/>
              <a:uFillTx/>
              <a:latin typeface="ScolaScript_N" panose="00000400000000000000" pitchFamily="2" charset="0"/>
              <a:ea typeface="Calibri"/>
              <a:cs typeface="Calibri"/>
              <a:sym typeface="Arial"/>
            </a:endParaRPr>
          </a:p>
          <a:p>
            <a:pPr marL="171450" marR="0" lvl="0" indent="0" algn="l" defTabSz="914400" rtl="0" eaLnBrk="1" fontAlgn="auto" latinLnBrk="0" hangingPunct="1">
              <a:lnSpc>
                <a:spcPct val="100000"/>
              </a:lnSpc>
              <a:spcBef>
                <a:spcPts val="600"/>
              </a:spcBef>
              <a:spcAft>
                <a:spcPts val="600"/>
              </a:spcAft>
              <a:buClr>
                <a:srgbClr val="000000"/>
              </a:buClr>
              <a:buSzTx/>
              <a:buFont typeface="Arial"/>
              <a:buNone/>
              <a:tabLst/>
              <a:defRPr/>
            </a:pPr>
            <a:endParaRPr kumimoji="0" lang="fr-FR" sz="2800" b="0" i="0" u="none" strike="noStrike" kern="0" cap="none" spc="0" normalizeH="0" baseline="0" noProof="0" dirty="0">
              <a:ln>
                <a:noFill/>
              </a:ln>
              <a:solidFill>
                <a:srgbClr val="000000"/>
              </a:solidFill>
              <a:effectLst/>
              <a:uLnTx/>
              <a:uFillTx/>
              <a:latin typeface="ScolaScript_N" panose="00000400000000000000" pitchFamily="2" charset="0"/>
              <a:ea typeface="Calibri"/>
              <a:cs typeface="Calibri"/>
              <a:sym typeface="Calibri"/>
            </a:endParaRPr>
          </a:p>
          <a:p>
            <a:pPr marL="171450" marR="0" lvl="0" indent="0" algn="l" defTabSz="914400" rtl="0" eaLnBrk="1" fontAlgn="auto" latinLnBrk="0" hangingPunct="1">
              <a:lnSpc>
                <a:spcPct val="100000"/>
              </a:lnSpc>
              <a:spcBef>
                <a:spcPts val="600"/>
              </a:spcBef>
              <a:spcAft>
                <a:spcPts val="600"/>
              </a:spcAft>
              <a:buClr>
                <a:srgbClr val="000000"/>
              </a:buClr>
              <a:buSzTx/>
              <a:buFont typeface="Arial"/>
              <a:buNone/>
              <a:tabLst/>
              <a:defRPr/>
            </a:pPr>
            <a:endParaRPr kumimoji="0" lang="fr-FR" sz="2800" b="0" i="0" u="none" strike="noStrike" kern="0" cap="none" spc="0" normalizeH="0" baseline="0" noProof="0" dirty="0">
              <a:ln>
                <a:noFill/>
              </a:ln>
              <a:solidFill>
                <a:srgbClr val="000000"/>
              </a:solidFill>
              <a:effectLst/>
              <a:uLnTx/>
              <a:uFillTx/>
              <a:latin typeface="Arial"/>
              <a:cs typeface="Arial"/>
              <a:sym typeface="Arial"/>
            </a:endParaRPr>
          </a:p>
        </p:txBody>
      </p:sp>
      <p:sp>
        <p:nvSpPr>
          <p:cNvPr id="30" name="TextBox 29">
            <a:extLst>
              <a:ext uri="{FF2B5EF4-FFF2-40B4-BE49-F238E27FC236}">
                <a16:creationId xmlns:a16="http://schemas.microsoft.com/office/drawing/2014/main" id="{78B369BA-0E73-4FEE-8467-A90B8CEB47E6}"/>
              </a:ext>
            </a:extLst>
          </p:cNvPr>
          <p:cNvSpPr txBox="1"/>
          <p:nvPr/>
        </p:nvSpPr>
        <p:spPr>
          <a:xfrm>
            <a:off x="498796" y="3249822"/>
            <a:ext cx="8267701" cy="523220"/>
          </a:xfrm>
          <a:prstGeom prst="rect">
            <a:avLst/>
          </a:prstGeom>
          <a:noFill/>
        </p:spPr>
        <p:txBody>
          <a:bodyPr wrap="square" rtlCol="0">
            <a:spAutoFit/>
          </a:bodyPr>
          <a:lstStyle/>
          <a:p>
            <a:pPr marL="17145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2800" b="0" i="0" u="none" strike="noStrike" kern="0" cap="none" spc="0" normalizeH="0" baseline="0" noProof="0" dirty="0">
                <a:ln>
                  <a:noFill/>
                </a:ln>
                <a:solidFill>
                  <a:schemeClr val="tx1">
                    <a:lumMod val="65000"/>
                    <a:lumOff val="35000"/>
                  </a:schemeClr>
                </a:solidFill>
                <a:effectLst/>
                <a:uLnTx/>
                <a:uFillTx/>
                <a:latin typeface="ScolaScript_N" panose="00000400000000000000" pitchFamily="2" charset="0"/>
                <a:ea typeface="Calibri"/>
                <a:cs typeface="Calibri"/>
                <a:sym typeface="Calibri"/>
              </a:rPr>
              <a:t>Aline et Fadi se trouvent à l’école.</a:t>
            </a:r>
          </a:p>
        </p:txBody>
      </p:sp>
      <p:grpSp>
        <p:nvGrpSpPr>
          <p:cNvPr id="35" name="Sa7">
            <a:extLst>
              <a:ext uri="{FF2B5EF4-FFF2-40B4-BE49-F238E27FC236}">
                <a16:creationId xmlns:a16="http://schemas.microsoft.com/office/drawing/2014/main" id="{88C1C5F6-1280-40B3-8200-502743EDC94E}"/>
              </a:ext>
            </a:extLst>
          </p:cNvPr>
          <p:cNvGrpSpPr/>
          <p:nvPr/>
        </p:nvGrpSpPr>
        <p:grpSpPr>
          <a:xfrm>
            <a:off x="2895620" y="3935931"/>
            <a:ext cx="1237715" cy="1012974"/>
            <a:chOff x="3001108" y="3905192"/>
            <a:chExt cx="1237715" cy="1012974"/>
          </a:xfrm>
        </p:grpSpPr>
        <p:sp>
          <p:nvSpPr>
            <p:cNvPr id="36" name="Rectangle 35">
              <a:extLst>
                <a:ext uri="{FF2B5EF4-FFF2-40B4-BE49-F238E27FC236}">
                  <a16:creationId xmlns:a16="http://schemas.microsoft.com/office/drawing/2014/main" id="{D2BD1544-900E-4EE6-9D15-56F9256C3E2A}"/>
                </a:ext>
              </a:extLst>
            </p:cNvPr>
            <p:cNvSpPr/>
            <p:nvPr/>
          </p:nvSpPr>
          <p:spPr>
            <a:xfrm>
              <a:off x="3001108" y="3905192"/>
              <a:ext cx="1237715" cy="1012974"/>
            </a:xfrm>
            <a:prstGeom prst="rect">
              <a:avLst/>
            </a:prstGeom>
            <a:solidFill>
              <a:srgbClr val="B9E4F3"/>
            </a:solid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37" name="CorrectSign1">
              <a:extLst>
                <a:ext uri="{FF2B5EF4-FFF2-40B4-BE49-F238E27FC236}">
                  <a16:creationId xmlns:a16="http://schemas.microsoft.com/office/drawing/2014/main" id="{A054BA16-FD95-4F72-841A-4B4171773643}"/>
                </a:ext>
              </a:extLst>
            </p:cNvPr>
            <p:cNvPicPr>
              <a:picLocks noChangeAspect="1"/>
            </p:cNvPicPr>
            <p:nvPr/>
          </p:nvPicPr>
          <p:blipFill>
            <a:blip r:embed="rId19"/>
            <a:stretch>
              <a:fillRect/>
            </a:stretch>
          </p:blipFill>
          <p:spPr>
            <a:xfrm>
              <a:off x="3139700" y="3908072"/>
              <a:ext cx="1041636" cy="967260"/>
            </a:xfrm>
            <a:prstGeom prst="rect">
              <a:avLst/>
            </a:prstGeom>
          </p:spPr>
        </p:pic>
      </p:grpSp>
      <p:grpSp>
        <p:nvGrpSpPr>
          <p:cNvPr id="38" name="Wrong">
            <a:extLst>
              <a:ext uri="{FF2B5EF4-FFF2-40B4-BE49-F238E27FC236}">
                <a16:creationId xmlns:a16="http://schemas.microsoft.com/office/drawing/2014/main" id="{274F425F-9D95-4115-94A2-E58AFE6A317D}"/>
              </a:ext>
            </a:extLst>
          </p:cNvPr>
          <p:cNvGrpSpPr/>
          <p:nvPr/>
        </p:nvGrpSpPr>
        <p:grpSpPr>
          <a:xfrm>
            <a:off x="5372219" y="3937914"/>
            <a:ext cx="1234440" cy="1014984"/>
            <a:chOff x="6729046" y="4177747"/>
            <a:chExt cx="1234440" cy="1014984"/>
          </a:xfrm>
        </p:grpSpPr>
        <p:sp>
          <p:nvSpPr>
            <p:cNvPr id="39" name="Rectangle 38">
              <a:extLst>
                <a:ext uri="{FF2B5EF4-FFF2-40B4-BE49-F238E27FC236}">
                  <a16:creationId xmlns:a16="http://schemas.microsoft.com/office/drawing/2014/main" id="{435DC2F7-308A-4192-8D3C-D70C7EA21BF2}"/>
                </a:ext>
              </a:extLst>
            </p:cNvPr>
            <p:cNvSpPr/>
            <p:nvPr/>
          </p:nvSpPr>
          <p:spPr>
            <a:xfrm>
              <a:off x="6729046" y="4177747"/>
              <a:ext cx="1234440" cy="1014984"/>
            </a:xfrm>
            <a:prstGeom prst="rect">
              <a:avLst/>
            </a:prstGeom>
            <a:solidFill>
              <a:srgbClr val="B9E4F3"/>
            </a:solid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41" name="FSign2">
              <a:extLst>
                <a:ext uri="{FF2B5EF4-FFF2-40B4-BE49-F238E27FC236}">
                  <a16:creationId xmlns:a16="http://schemas.microsoft.com/office/drawing/2014/main" id="{1D5147C5-023D-4508-A1C0-C37AEE6622FD}"/>
                </a:ext>
              </a:extLst>
            </p:cNvPr>
            <p:cNvPicPr>
              <a:picLocks noChangeAspect="1"/>
            </p:cNvPicPr>
            <p:nvPr/>
          </p:nvPicPr>
          <p:blipFill>
            <a:blip r:embed="rId20"/>
            <a:stretch>
              <a:fillRect/>
            </a:stretch>
          </p:blipFill>
          <p:spPr>
            <a:xfrm>
              <a:off x="6963557" y="4236025"/>
              <a:ext cx="778769" cy="915801"/>
            </a:xfrm>
            <a:prstGeom prst="rect">
              <a:avLst/>
            </a:prstGeom>
          </p:spPr>
        </p:pic>
      </p:grpSp>
      <p:sp>
        <p:nvSpPr>
          <p:cNvPr id="42" name="TextBox 41">
            <a:extLst>
              <a:ext uri="{FF2B5EF4-FFF2-40B4-BE49-F238E27FC236}">
                <a16:creationId xmlns:a16="http://schemas.microsoft.com/office/drawing/2014/main" id="{6294919B-F193-481A-ADF6-459C56801AC1}"/>
              </a:ext>
            </a:extLst>
          </p:cNvPr>
          <p:cNvSpPr txBox="1"/>
          <p:nvPr/>
        </p:nvSpPr>
        <p:spPr>
          <a:xfrm>
            <a:off x="586117" y="5306685"/>
            <a:ext cx="8180380" cy="653543"/>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L="0" indent="0" defTabSz="914400" eaLnBrk="1" fontAlgn="auto" latinLnBrk="0" hangingPunct="1">
              <a:spcBef>
                <a:spcPts val="600"/>
              </a:spcBef>
              <a:spcAft>
                <a:spcPts val="600"/>
              </a:spcAft>
              <a:buSzTx/>
              <a:buNone/>
              <a:tabLst/>
              <a:defRPr kumimoji="0" sz="3000" kern="0" spc="0" normalizeH="0" baseline="0">
                <a:ln>
                  <a:noFill/>
                </a:ln>
                <a:solidFill>
                  <a:srgbClr val="4A66AC">
                    <a:lumMod val="75000"/>
                  </a:srgbClr>
                </a:solidFill>
                <a:effectLst/>
                <a:uLnTx/>
                <a:uFillTx/>
                <a:latin typeface="ScolaScript_N" panose="020B0604020202020204" charset="0"/>
                <a:ea typeface="Calibri"/>
              </a:defRPr>
            </a:lvl1pPr>
          </a:lstStyle>
          <a:p>
            <a:pPr algn="ctr"/>
            <a:r>
              <a:rPr kumimoji="0" lang="fr-FR" sz="2400" b="0" i="0" u="none" strike="noStrike" kern="0" cap="none" spc="0" normalizeH="0" baseline="0" noProof="0" dirty="0">
                <a:ln>
                  <a:noFill/>
                </a:ln>
                <a:solidFill>
                  <a:srgbClr val="C00000"/>
                </a:solidFill>
                <a:effectLst/>
                <a:uLnTx/>
                <a:uFillTx/>
                <a:cs typeface="Calibri"/>
                <a:sym typeface="Calibri"/>
              </a:rPr>
              <a:t>Faux, </a:t>
            </a:r>
            <a:r>
              <a:rPr lang="fr-FR" sz="2400" dirty="0">
                <a:solidFill>
                  <a:srgbClr val="002060"/>
                </a:solidFill>
                <a:sym typeface="Calibri"/>
              </a:rPr>
              <a:t>Aline et Fadi se trouvent à l’école.</a:t>
            </a:r>
          </a:p>
        </p:txBody>
      </p:sp>
      <p:sp>
        <p:nvSpPr>
          <p:cNvPr id="25" name="Vrai">
            <a:extLst>
              <a:ext uri="{FF2B5EF4-FFF2-40B4-BE49-F238E27FC236}">
                <a16:creationId xmlns:a16="http://schemas.microsoft.com/office/drawing/2014/main" id="{5FBEB1A8-4787-48D4-8B93-3637B7154C4A}"/>
              </a:ext>
            </a:extLst>
          </p:cNvPr>
          <p:cNvSpPr txBox="1"/>
          <p:nvPr/>
        </p:nvSpPr>
        <p:spPr>
          <a:xfrm>
            <a:off x="1788318" y="5382159"/>
            <a:ext cx="5773978" cy="461665"/>
          </a:xfrm>
          <a:prstGeom prst="rect">
            <a:avLst/>
          </a:prstGeom>
          <a:noFill/>
        </p:spPr>
        <p:txBody>
          <a:bodyPr wrap="square" rtlCol="0">
            <a:spAutoFit/>
          </a:bodyPr>
          <a:lstStyle/>
          <a:p>
            <a:pPr algn="ctr"/>
            <a:r>
              <a:rPr kumimoji="0" lang="fr-FR" sz="2400" b="0" i="0" u="none" strike="noStrike" kern="0" cap="none" spc="0" normalizeH="0" baseline="0" noProof="0">
                <a:ln>
                  <a:noFill/>
                </a:ln>
                <a:solidFill>
                  <a:srgbClr val="C00000"/>
                </a:solidFill>
                <a:effectLst/>
                <a:uLnTx/>
                <a:uFillTx/>
                <a:latin typeface="ScolaScript_N" panose="020B0604020202020204" charset="0"/>
                <a:cs typeface="Calibri"/>
                <a:sym typeface="Calibri"/>
              </a:rPr>
              <a:t>Vrai</a:t>
            </a:r>
            <a:endParaRPr lang="en-US" sz="2400">
              <a:solidFill>
                <a:srgbClr val="C00000"/>
              </a:solidFill>
              <a:latin typeface="ScolaScript_N" panose="020B0604020202020204" charset="0"/>
            </a:endParaRPr>
          </a:p>
        </p:txBody>
      </p:sp>
      <p:grpSp>
        <p:nvGrpSpPr>
          <p:cNvPr id="46" name="Wrong">
            <a:extLst>
              <a:ext uri="{FF2B5EF4-FFF2-40B4-BE49-F238E27FC236}">
                <a16:creationId xmlns:a16="http://schemas.microsoft.com/office/drawing/2014/main" id="{749AE32A-7212-4AE6-867A-25A0A0EB43B2}"/>
              </a:ext>
            </a:extLst>
          </p:cNvPr>
          <p:cNvGrpSpPr/>
          <p:nvPr/>
        </p:nvGrpSpPr>
        <p:grpSpPr>
          <a:xfrm>
            <a:off x="5406671" y="3937914"/>
            <a:ext cx="1234440" cy="1014984"/>
            <a:chOff x="6729046" y="4177747"/>
            <a:chExt cx="1234440" cy="1014984"/>
          </a:xfrm>
        </p:grpSpPr>
        <p:sp>
          <p:nvSpPr>
            <p:cNvPr id="47" name="Rectangle 46">
              <a:extLst>
                <a:ext uri="{FF2B5EF4-FFF2-40B4-BE49-F238E27FC236}">
                  <a16:creationId xmlns:a16="http://schemas.microsoft.com/office/drawing/2014/main" id="{CCE07EF1-1238-438D-B0E9-7A853730E65E}"/>
                </a:ext>
              </a:extLst>
            </p:cNvPr>
            <p:cNvSpPr/>
            <p:nvPr/>
          </p:nvSpPr>
          <p:spPr>
            <a:xfrm>
              <a:off x="6729046" y="4177747"/>
              <a:ext cx="1234440" cy="1014984"/>
            </a:xfrm>
            <a:prstGeom prst="rect">
              <a:avLst/>
            </a:prstGeom>
            <a:solidFill>
              <a:srgbClr val="B9E4F3"/>
            </a:solidFill>
            <a:ln>
              <a:noFill/>
            </a:ln>
            <a:effectLst>
              <a:glow rad="101600">
                <a:srgbClr val="C00000">
                  <a:alpha val="60000"/>
                </a:srgbClr>
              </a:glow>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48" name="FSign2">
              <a:extLst>
                <a:ext uri="{FF2B5EF4-FFF2-40B4-BE49-F238E27FC236}">
                  <a16:creationId xmlns:a16="http://schemas.microsoft.com/office/drawing/2014/main" id="{E143AAC8-E29B-4BFF-9789-A6E7BE009D79}"/>
                </a:ext>
              </a:extLst>
            </p:cNvPr>
            <p:cNvPicPr>
              <a:picLocks noChangeAspect="1"/>
            </p:cNvPicPr>
            <p:nvPr/>
          </p:nvPicPr>
          <p:blipFill>
            <a:blip r:embed="rId20"/>
            <a:stretch>
              <a:fillRect/>
            </a:stretch>
          </p:blipFill>
          <p:spPr>
            <a:xfrm>
              <a:off x="6963557" y="4236025"/>
              <a:ext cx="778769" cy="915801"/>
            </a:xfrm>
            <a:prstGeom prst="rect">
              <a:avLst/>
            </a:prstGeom>
          </p:spPr>
        </p:pic>
      </p:grpSp>
      <p:grpSp>
        <p:nvGrpSpPr>
          <p:cNvPr id="49" name="Sa7">
            <a:extLst>
              <a:ext uri="{FF2B5EF4-FFF2-40B4-BE49-F238E27FC236}">
                <a16:creationId xmlns:a16="http://schemas.microsoft.com/office/drawing/2014/main" id="{EBDFC7D1-3F5F-4D36-85FB-CF6A62ADFA51}"/>
              </a:ext>
            </a:extLst>
          </p:cNvPr>
          <p:cNvGrpSpPr/>
          <p:nvPr/>
        </p:nvGrpSpPr>
        <p:grpSpPr>
          <a:xfrm>
            <a:off x="2895620" y="3925817"/>
            <a:ext cx="1237715" cy="1012974"/>
            <a:chOff x="3001108" y="3905192"/>
            <a:chExt cx="1237715" cy="1012974"/>
          </a:xfrm>
        </p:grpSpPr>
        <p:sp>
          <p:nvSpPr>
            <p:cNvPr id="50" name="Rectangle 49">
              <a:extLst>
                <a:ext uri="{FF2B5EF4-FFF2-40B4-BE49-F238E27FC236}">
                  <a16:creationId xmlns:a16="http://schemas.microsoft.com/office/drawing/2014/main" id="{A92C37B6-44EC-4946-8116-46A208ADAE16}"/>
                </a:ext>
              </a:extLst>
            </p:cNvPr>
            <p:cNvSpPr/>
            <p:nvPr/>
          </p:nvSpPr>
          <p:spPr>
            <a:xfrm>
              <a:off x="3001108" y="3905192"/>
              <a:ext cx="1237715" cy="1012974"/>
            </a:xfrm>
            <a:prstGeom prst="rect">
              <a:avLst/>
            </a:prstGeom>
            <a:solidFill>
              <a:srgbClr val="B9E4F3"/>
            </a:solidFill>
            <a:ln>
              <a:noFill/>
            </a:ln>
            <a:effectLst>
              <a:glow rad="101600">
                <a:srgbClr val="C00000">
                  <a:alpha val="60000"/>
                </a:srgbClr>
              </a:glow>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51" name="CorrectSign1">
              <a:extLst>
                <a:ext uri="{FF2B5EF4-FFF2-40B4-BE49-F238E27FC236}">
                  <a16:creationId xmlns:a16="http://schemas.microsoft.com/office/drawing/2014/main" id="{97E9A10B-08C0-42A0-9153-6606CD52C0FA}"/>
                </a:ext>
              </a:extLst>
            </p:cNvPr>
            <p:cNvPicPr>
              <a:picLocks noChangeAspect="1"/>
            </p:cNvPicPr>
            <p:nvPr/>
          </p:nvPicPr>
          <p:blipFill>
            <a:blip r:embed="rId19"/>
            <a:stretch>
              <a:fillRect/>
            </a:stretch>
          </p:blipFill>
          <p:spPr>
            <a:xfrm>
              <a:off x="3139700" y="3908072"/>
              <a:ext cx="1041636" cy="967260"/>
            </a:xfrm>
            <a:prstGeom prst="rect">
              <a:avLst/>
            </a:prstGeom>
          </p:spPr>
        </p:pic>
      </p:grpSp>
      <p:pic>
        <p:nvPicPr>
          <p:cNvPr id="52" name="Picture 51">
            <a:extLst>
              <a:ext uri="{FF2B5EF4-FFF2-40B4-BE49-F238E27FC236}">
                <a16:creationId xmlns:a16="http://schemas.microsoft.com/office/drawing/2014/main" id="{4E990F42-28A9-4E1F-9E7F-41A9F2C3920D}"/>
              </a:ext>
            </a:extLst>
          </p:cNvPr>
          <p:cNvPicPr>
            <a:picLocks noChangeAspect="1"/>
          </p:cNvPicPr>
          <p:nvPr/>
        </p:nvPicPr>
        <p:blipFill>
          <a:blip r:embed="rId21"/>
          <a:stretch>
            <a:fillRect/>
          </a:stretch>
        </p:blipFill>
        <p:spPr>
          <a:xfrm>
            <a:off x="8210656" y="5426899"/>
            <a:ext cx="518205" cy="518205"/>
          </a:xfrm>
          <a:prstGeom prst="rect">
            <a:avLst/>
          </a:prstGeom>
          <a:ln>
            <a:noFill/>
          </a:ln>
          <a:effectLst>
            <a:outerShdw blurRad="190500" algn="tl" rotWithShape="0">
              <a:srgbClr val="000000">
                <a:alpha val="70000"/>
              </a:srgbClr>
            </a:outerShdw>
          </a:effectLst>
        </p:spPr>
      </p:pic>
      <p:pic>
        <p:nvPicPr>
          <p:cNvPr id="5" name="Graphic 4">
            <a:extLst>
              <a:ext uri="{FF2B5EF4-FFF2-40B4-BE49-F238E27FC236}">
                <a16:creationId xmlns:a16="http://schemas.microsoft.com/office/drawing/2014/main" id="{C531AA3F-2756-4D2B-8987-33091B4B20E2}"/>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9279680" y="4239550"/>
            <a:ext cx="2562225" cy="2124075"/>
          </a:xfrm>
          <a:prstGeom prst="rect">
            <a:avLst/>
          </a:prstGeom>
        </p:spPr>
      </p:pic>
      <p:pic>
        <p:nvPicPr>
          <p:cNvPr id="32" name="Picture 31" descr="C:\Users\Buscube HP\AppData\Local\Microsoft\Windows\INetCache\Content.Word\Word Template-08.jpg"/>
          <p:cNvPicPr/>
          <p:nvPr/>
        </p:nvPicPr>
        <p:blipFill rotWithShape="1">
          <a:blip r:embed="rId24" cstate="print">
            <a:extLst>
              <a:ext uri="{28A0092B-C50C-407E-A947-70E740481C1C}">
                <a14:useLocalDpi xmlns:a14="http://schemas.microsoft.com/office/drawing/2010/main" val="0"/>
              </a:ext>
            </a:extLst>
          </a:blip>
          <a:srcRect r="88563"/>
          <a:stretch/>
        </p:blipFill>
        <p:spPr bwMode="auto">
          <a:xfrm>
            <a:off x="11293382" y="6429206"/>
            <a:ext cx="674781" cy="391347"/>
          </a:xfrm>
          <a:prstGeom prst="rect">
            <a:avLst/>
          </a:prstGeom>
          <a:noFill/>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28920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49"/>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46"/>
                                        </p:tgtEl>
                                        <p:attrNameLst>
                                          <p:attrName>style.visibility</p:attrName>
                                        </p:attrNameLst>
                                      </p:cBhvr>
                                      <p:to>
                                        <p:strVal val="hidden"/>
                                      </p:to>
                                    </p:set>
                                  </p:childTnLst>
                                </p:cTn>
                              </p:par>
                              <p:par>
                                <p:cTn id="9" presetID="1" presetClass="exit" presetSubtype="0" fill="hold" grpId="1" nodeType="withEffect">
                                  <p:stCondLst>
                                    <p:cond delay="0"/>
                                  </p:stCondLst>
                                  <p:childTnLst>
                                    <p:set>
                                      <p:cBhvr>
                                        <p:cTn id="10" dur="1" fill="hold">
                                          <p:stCondLst>
                                            <p:cond delay="0"/>
                                          </p:stCondLst>
                                        </p:cTn>
                                        <p:tgtEl>
                                          <p:spTgt spid="4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1000"/>
                                        <p:tgtEl>
                                          <p:spTgt spid="3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fade">
                                      <p:cBhvr>
                                        <p:cTn id="20" dur="500"/>
                                        <p:tgtEl>
                                          <p:spTgt spid="35"/>
                                        </p:tgtEl>
                                      </p:cBhvr>
                                    </p:animEffect>
                                  </p:childTnLst>
                                </p:cTn>
                              </p:par>
                              <p:par>
                                <p:cTn id="21" presetID="10" presetClass="entr" presetSubtype="0" fill="hold" nodeType="with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4" restart="whenNotActive" fill="hold" evtFilter="cancelBubble" nodeType="interactiveSeq">
                <p:stCondLst>
                  <p:cond evt="onClick" delay="0">
                    <p:tgtEl>
                      <p:spTgt spid="35"/>
                    </p:tgtEl>
                  </p:cond>
                </p:stCondLst>
                <p:endSync evt="end" delay="0">
                  <p:rtn val="all"/>
                </p:endSync>
                <p:childTnLst>
                  <p:par>
                    <p:cTn id="25" fill="hold">
                      <p:stCondLst>
                        <p:cond delay="0"/>
                      </p:stCondLst>
                      <p:childTnLst>
                        <p:par>
                          <p:cTn id="26" fill="hold">
                            <p:stCondLst>
                              <p:cond delay="0"/>
                            </p:stCondLst>
                            <p:childTnLst>
                              <p:par>
                                <p:cTn id="27" presetID="10" presetClass="entr" presetSubtype="0" fill="hold" nodeType="withEffect">
                                  <p:stCondLst>
                                    <p:cond delay="0"/>
                                  </p:stCondLst>
                                  <p:childTnLst>
                                    <p:set>
                                      <p:cBhvr>
                                        <p:cTn id="28" dur="1" fill="hold">
                                          <p:stCondLst>
                                            <p:cond delay="0"/>
                                          </p:stCondLst>
                                        </p:cTn>
                                        <p:tgtEl>
                                          <p:spTgt spid="49"/>
                                        </p:tgtEl>
                                        <p:attrNameLst>
                                          <p:attrName>style.visibility</p:attrName>
                                        </p:attrNameLst>
                                      </p:cBhvr>
                                      <p:to>
                                        <p:strVal val="visible"/>
                                      </p:to>
                                    </p:set>
                                    <p:animEffect transition="in" filter="fade">
                                      <p:cBhvr>
                                        <p:cTn id="29" dur="500"/>
                                        <p:tgtEl>
                                          <p:spTgt spid="49"/>
                                        </p:tgtEl>
                                      </p:cBhvr>
                                    </p:animEffect>
                                  </p:childTnLst>
                                </p:cTn>
                              </p:par>
                              <p:par>
                                <p:cTn id="30" presetID="1" presetClass="entr" presetSubtype="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childTnLst>
                                </p:cTn>
                              </p:par>
                              <p:par>
                                <p:cTn id="32" presetID="1" presetClass="exit" presetSubtype="0" fill="hold" grpId="2" nodeType="withEffect">
                                  <p:stCondLst>
                                    <p:cond delay="0"/>
                                  </p:stCondLst>
                                  <p:childTnLst>
                                    <p:set>
                                      <p:cBhvr>
                                        <p:cTn id="33" dur="1" fill="hold">
                                          <p:stCondLst>
                                            <p:cond delay="0"/>
                                          </p:stCondLst>
                                        </p:cTn>
                                        <p:tgtEl>
                                          <p:spTgt spid="42"/>
                                        </p:tgtEl>
                                        <p:attrNameLst>
                                          <p:attrName>style.visibility</p:attrName>
                                        </p:attrNameLst>
                                      </p:cBhvr>
                                      <p:to>
                                        <p:strVal val="hidden"/>
                                      </p:to>
                                    </p:set>
                                  </p:childTnLst>
                                </p:cTn>
                              </p:par>
                              <p:par>
                                <p:cTn id="34" presetID="1" presetClass="exit" presetSubtype="0" fill="hold" nodeType="withEffect">
                                  <p:stCondLst>
                                    <p:cond delay="0"/>
                                  </p:stCondLst>
                                  <p:childTnLst>
                                    <p:set>
                                      <p:cBhvr>
                                        <p:cTn id="35" dur="1" fill="hold">
                                          <p:stCondLst>
                                            <p:cond delay="0"/>
                                          </p:stCondLst>
                                        </p:cTn>
                                        <p:tgtEl>
                                          <p:spTgt spid="46"/>
                                        </p:tgtEl>
                                        <p:attrNameLst>
                                          <p:attrName>style.visibility</p:attrName>
                                        </p:attrNameLst>
                                      </p:cBhvr>
                                      <p:to>
                                        <p:strVal val="hidden"/>
                                      </p:to>
                                    </p:set>
                                  </p:childTnLst>
                                </p:cTn>
                              </p:par>
                            </p:childTnLst>
                          </p:cTn>
                        </p:par>
                      </p:childTnLst>
                    </p:cTn>
                  </p:par>
                </p:childTnLst>
              </p:cTn>
              <p:nextCondLst>
                <p:cond evt="onClick" delay="0">
                  <p:tgtEl>
                    <p:spTgt spid="35"/>
                  </p:tgtEl>
                </p:cond>
              </p:nextCondLst>
            </p:seq>
            <p:seq concurrent="1" nextAc="seek">
              <p:cTn id="36" restart="whenNotActive" fill="hold" evtFilter="cancelBubble" nodeType="interactiveSeq">
                <p:stCondLst>
                  <p:cond evt="onClick" delay="0">
                    <p:tgtEl>
                      <p:spTgt spid="38"/>
                    </p:tgtEl>
                  </p:cond>
                </p:stCondLst>
                <p:endSync evt="end" delay="0">
                  <p:rtn val="all"/>
                </p:endSync>
                <p:childTnLst>
                  <p:par>
                    <p:cTn id="37" fill="hold">
                      <p:stCondLst>
                        <p:cond delay="0"/>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wipe(left)">
                                      <p:cBhvr>
                                        <p:cTn id="41" dur="500"/>
                                        <p:tgtEl>
                                          <p:spTgt spid="42"/>
                                        </p:tgtEl>
                                      </p:cBhvr>
                                    </p:animEffect>
                                  </p:childTnLst>
                                </p:cTn>
                              </p:par>
                              <p:par>
                                <p:cTn id="42" presetID="1" presetClass="entr" presetSubtype="0" fill="hold" nodeType="withEffect">
                                  <p:stCondLst>
                                    <p:cond delay="0"/>
                                  </p:stCondLst>
                                  <p:childTnLst>
                                    <p:set>
                                      <p:cBhvr>
                                        <p:cTn id="43" dur="1" fill="hold">
                                          <p:stCondLst>
                                            <p:cond delay="0"/>
                                          </p:stCondLst>
                                        </p:cTn>
                                        <p:tgtEl>
                                          <p:spTgt spid="46"/>
                                        </p:tgtEl>
                                        <p:attrNameLst>
                                          <p:attrName>style.visibility</p:attrName>
                                        </p:attrNameLst>
                                      </p:cBhvr>
                                      <p:to>
                                        <p:strVal val="visible"/>
                                      </p:to>
                                    </p:set>
                                  </p:childTnLst>
                                </p:cTn>
                              </p:par>
                              <p:par>
                                <p:cTn id="44" presetID="1" presetClass="exit" presetSubtype="0" fill="hold" grpId="1" nodeType="withEffect">
                                  <p:stCondLst>
                                    <p:cond delay="0"/>
                                  </p:stCondLst>
                                  <p:childTnLst>
                                    <p:set>
                                      <p:cBhvr>
                                        <p:cTn id="45" dur="1" fill="hold">
                                          <p:stCondLst>
                                            <p:cond delay="0"/>
                                          </p:stCondLst>
                                        </p:cTn>
                                        <p:tgtEl>
                                          <p:spTgt spid="25"/>
                                        </p:tgtEl>
                                        <p:attrNameLst>
                                          <p:attrName>style.visibility</p:attrName>
                                        </p:attrNameLst>
                                      </p:cBhvr>
                                      <p:to>
                                        <p:strVal val="hidden"/>
                                      </p:to>
                                    </p:set>
                                  </p:childTnLst>
                                </p:cTn>
                              </p:par>
                              <p:par>
                                <p:cTn id="46" presetID="1" presetClass="exit" presetSubtype="0" fill="hold" nodeType="withEffect">
                                  <p:stCondLst>
                                    <p:cond delay="0"/>
                                  </p:stCondLst>
                                  <p:childTnLst>
                                    <p:set>
                                      <p:cBhvr>
                                        <p:cTn id="47" dur="1" fill="hold">
                                          <p:stCondLst>
                                            <p:cond delay="0"/>
                                          </p:stCondLst>
                                        </p:cTn>
                                        <p:tgtEl>
                                          <p:spTgt spid="49"/>
                                        </p:tgtEl>
                                        <p:attrNameLst>
                                          <p:attrName>style.visibility</p:attrName>
                                        </p:attrNameLst>
                                      </p:cBhvr>
                                      <p:to>
                                        <p:strVal val="hidden"/>
                                      </p:to>
                                    </p:set>
                                  </p:childTnLst>
                                </p:cTn>
                              </p:par>
                            </p:childTnLst>
                          </p:cTn>
                        </p:par>
                      </p:childTnLst>
                    </p:cTn>
                  </p:par>
                </p:childTnLst>
              </p:cTn>
              <p:nextCondLst>
                <p:cond evt="onClick" delay="0">
                  <p:tgtEl>
                    <p:spTgt spid="38"/>
                  </p:tgtEl>
                </p:cond>
              </p:nextCondLst>
            </p:seq>
          </p:childTnLst>
        </p:cTn>
      </p:par>
    </p:tnLst>
    <p:bldLst>
      <p:bldP spid="30" grpId="0"/>
      <p:bldP spid="42" grpId="0"/>
      <p:bldP spid="42" grpId="1"/>
      <p:bldP spid="42" grpId="2"/>
      <p:bldP spid="25" grpId="0"/>
      <p:bldP spid="25"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pic>
        <p:nvPicPr>
          <p:cNvPr id="8" name="Graphic 7">
            <a:extLst>
              <a:ext uri="{FF2B5EF4-FFF2-40B4-BE49-F238E27FC236}">
                <a16:creationId xmlns:a16="http://schemas.microsoft.com/office/drawing/2014/main" id="{76685698-DDF5-4E1C-8B19-CD35ADE58D3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0" y="1123695"/>
            <a:ext cx="12192000" cy="2819655"/>
          </a:xfrm>
          <a:prstGeom prst="rect">
            <a:avLst/>
          </a:prstGeom>
        </p:spPr>
      </p:pic>
      <p:pic>
        <p:nvPicPr>
          <p:cNvPr id="10" name="Graphic 9">
            <a:extLst>
              <a:ext uri="{FF2B5EF4-FFF2-40B4-BE49-F238E27FC236}">
                <a16:creationId xmlns:a16="http://schemas.microsoft.com/office/drawing/2014/main" id="{0F45D3AC-897F-4C97-BB5A-582BBF9A027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0" y="3943350"/>
            <a:ext cx="12192000" cy="2914650"/>
          </a:xfrm>
          <a:prstGeom prst="rect">
            <a:avLst/>
          </a:prstGeom>
        </p:spPr>
      </p:pic>
      <p:pic>
        <p:nvPicPr>
          <p:cNvPr id="17" name="Graphic 16">
            <a:extLst>
              <a:ext uri="{FF2B5EF4-FFF2-40B4-BE49-F238E27FC236}">
                <a16:creationId xmlns:a16="http://schemas.microsoft.com/office/drawing/2014/main" id="{2BAD9CA9-28B9-4F97-B059-DF8554D5FD7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088633" y="1197852"/>
            <a:ext cx="6137596" cy="3603363"/>
          </a:xfrm>
          <a:prstGeom prst="rect">
            <a:avLst/>
          </a:prstGeom>
        </p:spPr>
      </p:pic>
      <p:sp>
        <p:nvSpPr>
          <p:cNvPr id="31" name="TextBox 30">
            <a:extLst>
              <a:ext uri="{FF2B5EF4-FFF2-40B4-BE49-F238E27FC236}">
                <a16:creationId xmlns:a16="http://schemas.microsoft.com/office/drawing/2014/main" id="{28EB4AEE-9A37-4F66-983E-35E6B0C64011}"/>
              </a:ext>
            </a:extLst>
          </p:cNvPr>
          <p:cNvSpPr txBox="1"/>
          <p:nvPr/>
        </p:nvSpPr>
        <p:spPr>
          <a:xfrm>
            <a:off x="0" y="538919"/>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cs typeface="Calibri" panose="020F0502020204030204" pitchFamily="34" charset="0"/>
                <a:sym typeface="Arial"/>
              </a:rPr>
              <a:t>Vrai</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cs typeface="Calibri" panose="020F0502020204030204" pitchFamily="34" charset="0"/>
                <a:sym typeface="Arial"/>
              </a:rPr>
              <a:t> </a:t>
            </a: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cs typeface="Calibri" panose="020F0502020204030204" pitchFamily="34" charset="0"/>
                <a:sym typeface="Arial"/>
              </a:rPr>
              <a:t>ou</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cs typeface="Calibri" panose="020F0502020204030204" pitchFamily="34" charset="0"/>
                <a:sym typeface="Arial"/>
              </a:rPr>
              <a:t> Faux ?</a:t>
            </a:r>
            <a:endParaRPr kumimoji="0" lang="fr-FR" sz="3200" b="1" i="0" u="none" strike="noStrike" kern="0" cap="none" spc="0" normalizeH="0" baseline="0" noProof="0" dirty="0">
              <a:ln>
                <a:noFill/>
              </a:ln>
              <a:solidFill>
                <a:srgbClr val="002060"/>
              </a:solidFill>
              <a:effectLst/>
              <a:uLnTx/>
              <a:uFillTx/>
              <a:latin typeface="ScolaScript_N" panose="00000400000000000000" pitchFamily="2" charset="0"/>
              <a:cs typeface="Calibri" panose="020F0502020204030204" pitchFamily="34" charset="0"/>
              <a:sym typeface="Arial"/>
            </a:endParaRPr>
          </a:p>
        </p:txBody>
      </p:sp>
      <p:sp>
        <p:nvSpPr>
          <p:cNvPr id="40" name="TextBox 39">
            <a:extLst>
              <a:ext uri="{FF2B5EF4-FFF2-40B4-BE49-F238E27FC236}">
                <a16:creationId xmlns:a16="http://schemas.microsoft.com/office/drawing/2014/main" id="{1C998A13-2762-48E1-B603-E607A2E973A2}"/>
              </a:ext>
            </a:extLst>
          </p:cNvPr>
          <p:cNvSpPr txBox="1"/>
          <p:nvPr/>
        </p:nvSpPr>
        <p:spPr>
          <a:xfrm>
            <a:off x="10065393" y="88092"/>
            <a:ext cx="2126607" cy="276999"/>
          </a:xfrm>
          <a:prstGeom prst="rect">
            <a:avLst/>
          </a:prstGeom>
          <a:solidFill>
            <a:srgbClr val="5AA2AE">
              <a:lumMod val="20000"/>
              <a:lumOff val="80000"/>
            </a:srgbClr>
          </a:solidFill>
        </p:spPr>
        <p:txBody>
          <a:bodyPr wrap="square" lIns="91440" tIns="45720" rIns="91440" bIns="4572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 typeface="Arial"/>
              <a:buNone/>
              <a:tabLst/>
              <a:defRPr/>
            </a:pPr>
            <a:r>
              <a:rPr kumimoji="0" lang="en-US" sz="1200" b="0" i="1"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cs typeface="Arial"/>
                <a:sym typeface="Arial"/>
              </a:rPr>
              <a:t>Comprehension de l’oral</a:t>
            </a:r>
          </a:p>
        </p:txBody>
      </p:sp>
      <p:pic>
        <p:nvPicPr>
          <p:cNvPr id="14" name="Graphic 13">
            <a:extLst>
              <a:ext uri="{FF2B5EF4-FFF2-40B4-BE49-F238E27FC236}">
                <a16:creationId xmlns:a16="http://schemas.microsoft.com/office/drawing/2014/main" id="{590B34A7-1808-43AE-8DED-A209AB45F049}"/>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615363" y="4071937"/>
            <a:ext cx="3352800" cy="361950"/>
          </a:xfrm>
          <a:prstGeom prst="rect">
            <a:avLst/>
          </a:prstGeom>
        </p:spPr>
      </p:pic>
      <p:pic>
        <p:nvPicPr>
          <p:cNvPr id="19" name="Graphic 18">
            <a:extLst>
              <a:ext uri="{FF2B5EF4-FFF2-40B4-BE49-F238E27FC236}">
                <a16:creationId xmlns:a16="http://schemas.microsoft.com/office/drawing/2014/main" id="{2B3AB82E-A2D0-408C-8E74-B9E6CA6DE9F1}"/>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223837" y="1885253"/>
            <a:ext cx="2517133" cy="2473734"/>
          </a:xfrm>
          <a:prstGeom prst="rect">
            <a:avLst/>
          </a:prstGeom>
        </p:spPr>
      </p:pic>
      <p:pic>
        <p:nvPicPr>
          <p:cNvPr id="45" name="Graphic 44">
            <a:extLst>
              <a:ext uri="{FF2B5EF4-FFF2-40B4-BE49-F238E27FC236}">
                <a16:creationId xmlns:a16="http://schemas.microsoft.com/office/drawing/2014/main" id="{FA2393C6-3A4D-436C-A0AB-6AC13C75F18B}"/>
              </a:ext>
            </a:extLst>
          </p:cNvPr>
          <p:cNvPicPr>
            <a:picLocks noChangeAspect="1"/>
          </p:cNvPicPr>
          <p:nvPr/>
        </p:nvPicPr>
        <p:blipFill rotWithShape="1">
          <a:blip r:embed="rId14">
            <a:extLst>
              <a:ext uri="{96DAC541-7B7A-43D3-8B79-37D633B846F1}">
                <asvg:svgBlip xmlns:asvg="http://schemas.microsoft.com/office/drawing/2016/SVG/main" r:embed="rId15"/>
              </a:ext>
            </a:extLst>
          </a:blip>
          <a:srcRect l="54331" b="10149"/>
          <a:stretch/>
        </p:blipFill>
        <p:spPr>
          <a:xfrm rot="246515">
            <a:off x="10082490" y="1304894"/>
            <a:ext cx="1487690" cy="530615"/>
          </a:xfrm>
          <a:prstGeom prst="rect">
            <a:avLst/>
          </a:prstGeom>
        </p:spPr>
      </p:pic>
      <p:pic>
        <p:nvPicPr>
          <p:cNvPr id="3" name="Graphic 2">
            <a:extLst>
              <a:ext uri="{FF2B5EF4-FFF2-40B4-BE49-F238E27FC236}">
                <a16:creationId xmlns:a16="http://schemas.microsoft.com/office/drawing/2014/main" id="{F66829C8-756C-4A41-9A3A-75128301005D}"/>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23837" y="2220093"/>
            <a:ext cx="3713495" cy="3446511"/>
          </a:xfrm>
          <a:prstGeom prst="rect">
            <a:avLst/>
          </a:prstGeom>
          <a:effectLst>
            <a:outerShdw blurRad="50800" dist="38100" dir="2700000" algn="tl" rotWithShape="0">
              <a:prstClr val="black">
                <a:alpha val="40000"/>
              </a:prstClr>
            </a:outerShdw>
          </a:effectLst>
        </p:spPr>
      </p:pic>
      <p:pic>
        <p:nvPicPr>
          <p:cNvPr id="53" name="Graphic 52">
            <a:extLst>
              <a:ext uri="{FF2B5EF4-FFF2-40B4-BE49-F238E27FC236}">
                <a16:creationId xmlns:a16="http://schemas.microsoft.com/office/drawing/2014/main" id="{1A151B05-9F4D-4F93-B4EA-E7F10B47E5FA}"/>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9816333" y="2147544"/>
            <a:ext cx="2182257" cy="2144632"/>
          </a:xfrm>
          <a:prstGeom prst="rect">
            <a:avLst/>
          </a:prstGeom>
        </p:spPr>
      </p:pic>
      <p:pic>
        <p:nvPicPr>
          <p:cNvPr id="23" name="Graphic 22">
            <a:extLst>
              <a:ext uri="{FF2B5EF4-FFF2-40B4-BE49-F238E27FC236}">
                <a16:creationId xmlns:a16="http://schemas.microsoft.com/office/drawing/2014/main" id="{14C597C4-BC66-4144-8E88-BB7530427948}"/>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7777506" y="3312464"/>
            <a:ext cx="3965856" cy="2819655"/>
          </a:xfrm>
          <a:prstGeom prst="rect">
            <a:avLst/>
          </a:prstGeom>
          <a:effectLst>
            <a:outerShdw blurRad="50800" dist="38100" dir="2700000" algn="tl" rotWithShape="0">
              <a:prstClr val="black">
                <a:alpha val="40000"/>
              </a:prstClr>
            </a:outerShdw>
          </a:effectLst>
        </p:spPr>
      </p:pic>
      <p:pic>
        <p:nvPicPr>
          <p:cNvPr id="9" name="Graphic 8">
            <a:extLst>
              <a:ext uri="{FF2B5EF4-FFF2-40B4-BE49-F238E27FC236}">
                <a16:creationId xmlns:a16="http://schemas.microsoft.com/office/drawing/2014/main" id="{EF077F06-CF08-414D-9B6C-CB08348C74D0}"/>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4974470" y="4071937"/>
            <a:ext cx="2562225" cy="2124075"/>
          </a:xfrm>
          <a:prstGeom prst="rect">
            <a:avLst/>
          </a:prstGeom>
          <a:effectLst>
            <a:outerShdw blurRad="50800" dist="38100" dir="2700000" algn="tl" rotWithShape="0">
              <a:prstClr val="black">
                <a:alpha val="40000"/>
              </a:prstClr>
            </a:outerShdw>
          </a:effectLst>
        </p:spPr>
      </p:pic>
      <p:pic>
        <p:nvPicPr>
          <p:cNvPr id="15" name="Picture 14" descr="C:\Users\Buscube HP\AppData\Local\Microsoft\Windows\INetCache\Content.Word\Word Template-08.jpg"/>
          <p:cNvPicPr/>
          <p:nvPr/>
        </p:nvPicPr>
        <p:blipFill rotWithShape="1">
          <a:blip r:embed="rId22" cstate="print">
            <a:extLst>
              <a:ext uri="{28A0092B-C50C-407E-A947-70E740481C1C}">
                <a14:useLocalDpi xmlns:a14="http://schemas.microsoft.com/office/drawing/2010/main" val="0"/>
              </a:ext>
            </a:extLst>
          </a:blip>
          <a:srcRect r="88563"/>
          <a:stretch/>
        </p:blipFill>
        <p:spPr bwMode="auto">
          <a:xfrm>
            <a:off x="11167124" y="6267292"/>
            <a:ext cx="781050" cy="487680"/>
          </a:xfrm>
          <a:prstGeom prst="rect">
            <a:avLst/>
          </a:prstGeom>
          <a:noFill/>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34666957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pic>
        <p:nvPicPr>
          <p:cNvPr id="39" name="Graphic 38">
            <a:extLst>
              <a:ext uri="{FF2B5EF4-FFF2-40B4-BE49-F238E27FC236}">
                <a16:creationId xmlns:a16="http://schemas.microsoft.com/office/drawing/2014/main" id="{1FA9A464-CC42-4C3A-A2D1-CF510DA2A0C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0" y="1123695"/>
            <a:ext cx="12192000" cy="2819655"/>
          </a:xfrm>
          <a:prstGeom prst="rect">
            <a:avLst/>
          </a:prstGeom>
        </p:spPr>
      </p:pic>
      <p:pic>
        <p:nvPicPr>
          <p:cNvPr id="40" name="Graphic 39">
            <a:extLst>
              <a:ext uri="{FF2B5EF4-FFF2-40B4-BE49-F238E27FC236}">
                <a16:creationId xmlns:a16="http://schemas.microsoft.com/office/drawing/2014/main" id="{56743D0D-DF60-44D5-A557-C8229BE824D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0" y="3943350"/>
            <a:ext cx="12192000" cy="2914650"/>
          </a:xfrm>
          <a:prstGeom prst="rect">
            <a:avLst/>
          </a:prstGeom>
        </p:spPr>
      </p:pic>
      <p:pic>
        <p:nvPicPr>
          <p:cNvPr id="41" name="Graphic 40">
            <a:extLst>
              <a:ext uri="{FF2B5EF4-FFF2-40B4-BE49-F238E27FC236}">
                <a16:creationId xmlns:a16="http://schemas.microsoft.com/office/drawing/2014/main" id="{A4AE2C8B-0860-4DC9-883C-E3FFF945B642}"/>
              </a:ext>
            </a:extLst>
          </p:cNvPr>
          <p:cNvPicPr>
            <a:picLocks noChangeAspect="1"/>
          </p:cNvPicPr>
          <p:nvPr/>
        </p:nvPicPr>
        <p:blipFill>
          <a:blip r:embed="rId8">
            <a:alphaModFix amt="40000"/>
            <a:extLst>
              <a:ext uri="{96DAC541-7B7A-43D3-8B79-37D633B846F1}">
                <asvg:svgBlip xmlns:asvg="http://schemas.microsoft.com/office/drawing/2016/SVG/main" r:embed="rId9"/>
              </a:ext>
            </a:extLst>
          </a:blip>
          <a:stretch>
            <a:fillRect/>
          </a:stretch>
        </p:blipFill>
        <p:spPr>
          <a:xfrm>
            <a:off x="5830567" y="1230574"/>
            <a:ext cx="6137596" cy="3603363"/>
          </a:xfrm>
          <a:prstGeom prst="rect">
            <a:avLst/>
          </a:prstGeom>
        </p:spPr>
      </p:pic>
      <p:pic>
        <p:nvPicPr>
          <p:cNvPr id="42" name="Graphic 41">
            <a:extLst>
              <a:ext uri="{FF2B5EF4-FFF2-40B4-BE49-F238E27FC236}">
                <a16:creationId xmlns:a16="http://schemas.microsoft.com/office/drawing/2014/main" id="{1431B1BA-AAFB-4CD8-93D1-9772287B05A7}"/>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615363" y="4071937"/>
            <a:ext cx="3352800" cy="361950"/>
          </a:xfrm>
          <a:prstGeom prst="rect">
            <a:avLst/>
          </a:prstGeom>
        </p:spPr>
      </p:pic>
      <p:pic>
        <p:nvPicPr>
          <p:cNvPr id="43" name="Graphic 42">
            <a:extLst>
              <a:ext uri="{FF2B5EF4-FFF2-40B4-BE49-F238E27FC236}">
                <a16:creationId xmlns:a16="http://schemas.microsoft.com/office/drawing/2014/main" id="{84ADE271-B27C-4869-8DF0-4E64B7042243}"/>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223837" y="1358872"/>
            <a:ext cx="3128963" cy="3075015"/>
          </a:xfrm>
          <a:prstGeom prst="rect">
            <a:avLst/>
          </a:prstGeom>
        </p:spPr>
      </p:pic>
      <p:pic>
        <p:nvPicPr>
          <p:cNvPr id="44" name="Graphic 43">
            <a:extLst>
              <a:ext uri="{FF2B5EF4-FFF2-40B4-BE49-F238E27FC236}">
                <a16:creationId xmlns:a16="http://schemas.microsoft.com/office/drawing/2014/main" id="{8B5F5A85-209C-4207-A1AC-28C1E577725F}"/>
              </a:ext>
            </a:extLst>
          </p:cNvPr>
          <p:cNvPicPr>
            <a:picLocks noChangeAspect="1"/>
          </p:cNvPicPr>
          <p:nvPr/>
        </p:nvPicPr>
        <p:blipFill>
          <a:blip r:embed="rId14">
            <a:alphaModFix amt="34000"/>
            <a:extLst>
              <a:ext uri="{96DAC541-7B7A-43D3-8B79-37D633B846F1}">
                <asvg:svgBlip xmlns:asvg="http://schemas.microsoft.com/office/drawing/2016/SVG/main" r:embed="rId15"/>
              </a:ext>
            </a:extLst>
          </a:blip>
          <a:stretch>
            <a:fillRect/>
          </a:stretch>
        </p:blipFill>
        <p:spPr>
          <a:xfrm>
            <a:off x="8690296" y="3284276"/>
            <a:ext cx="3295650" cy="2343150"/>
          </a:xfrm>
          <a:prstGeom prst="rect">
            <a:avLst/>
          </a:prstGeom>
        </p:spPr>
      </p:pic>
      <p:pic>
        <p:nvPicPr>
          <p:cNvPr id="46" name="Picture 45">
            <a:extLst>
              <a:ext uri="{FF2B5EF4-FFF2-40B4-BE49-F238E27FC236}">
                <a16:creationId xmlns:a16="http://schemas.microsoft.com/office/drawing/2014/main" id="{017DDE02-8D95-468E-8D17-EED3076D6C12}"/>
              </a:ext>
            </a:extLst>
          </p:cNvPr>
          <p:cNvPicPr>
            <a:picLocks noChangeAspect="1"/>
          </p:cNvPicPr>
          <p:nvPr/>
        </p:nvPicPr>
        <p:blipFill>
          <a:blip r:embed="rId16"/>
          <a:stretch>
            <a:fillRect/>
          </a:stretch>
        </p:blipFill>
        <p:spPr>
          <a:xfrm>
            <a:off x="8065525" y="5225863"/>
            <a:ext cx="769875" cy="774250"/>
          </a:xfrm>
          <a:prstGeom prst="rect">
            <a:avLst/>
          </a:prstGeom>
          <a:ln>
            <a:noFill/>
          </a:ln>
          <a:effectLst>
            <a:outerShdw blurRad="190500" algn="tl" rotWithShape="0">
              <a:srgbClr val="000000">
                <a:alpha val="70000"/>
              </a:srgbClr>
            </a:outerShdw>
          </a:effectLst>
        </p:spPr>
      </p:pic>
      <p:pic>
        <p:nvPicPr>
          <p:cNvPr id="47" name="Graphic 46">
            <a:extLst>
              <a:ext uri="{FF2B5EF4-FFF2-40B4-BE49-F238E27FC236}">
                <a16:creationId xmlns:a16="http://schemas.microsoft.com/office/drawing/2014/main" id="{CB2B859E-43C9-4D1A-9F52-28313A857796}"/>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rot="21160289">
            <a:off x="3743443" y="1469600"/>
            <a:ext cx="3257550" cy="590550"/>
          </a:xfrm>
          <a:prstGeom prst="rect">
            <a:avLst/>
          </a:prstGeom>
        </p:spPr>
      </p:pic>
      <p:sp>
        <p:nvSpPr>
          <p:cNvPr id="48" name="Rectangle 47">
            <a:extLst>
              <a:ext uri="{FF2B5EF4-FFF2-40B4-BE49-F238E27FC236}">
                <a16:creationId xmlns:a16="http://schemas.microsoft.com/office/drawing/2014/main" id="{68C7A9FE-E403-4739-B81E-B6A724A98568}"/>
              </a:ext>
            </a:extLst>
          </p:cNvPr>
          <p:cNvSpPr/>
          <p:nvPr/>
        </p:nvSpPr>
        <p:spPr>
          <a:xfrm>
            <a:off x="292740" y="1878982"/>
            <a:ext cx="8473757" cy="4134074"/>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softEdge rad="63500"/>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9" name="Graphic 48">
            <a:extLst>
              <a:ext uri="{FF2B5EF4-FFF2-40B4-BE49-F238E27FC236}">
                <a16:creationId xmlns:a16="http://schemas.microsoft.com/office/drawing/2014/main" id="{A3FF1A8C-CA09-4858-B6C3-6160E1181E3F}"/>
              </a:ext>
            </a:extLst>
          </p:cNvPr>
          <p:cNvPicPr>
            <a:picLocks noChangeAspect="1"/>
          </p:cNvPicPr>
          <p:nvPr/>
        </p:nvPicPr>
        <p:blipFill rotWithShape="1">
          <a:blip r:embed="rId17">
            <a:extLst>
              <a:ext uri="{96DAC541-7B7A-43D3-8B79-37D633B846F1}">
                <asvg:svgBlip xmlns:asvg="http://schemas.microsoft.com/office/drawing/2016/SVG/main" r:embed="rId18"/>
              </a:ext>
            </a:extLst>
          </a:blip>
          <a:srcRect l="54331" b="10149"/>
          <a:stretch/>
        </p:blipFill>
        <p:spPr>
          <a:xfrm rot="246515">
            <a:off x="10082490" y="1304894"/>
            <a:ext cx="1487690" cy="530615"/>
          </a:xfrm>
          <a:prstGeom prst="rect">
            <a:avLst/>
          </a:prstGeom>
        </p:spPr>
      </p:pic>
      <p:sp>
        <p:nvSpPr>
          <p:cNvPr id="51" name="TextBox 50">
            <a:extLst>
              <a:ext uri="{FF2B5EF4-FFF2-40B4-BE49-F238E27FC236}">
                <a16:creationId xmlns:a16="http://schemas.microsoft.com/office/drawing/2014/main" id="{E08AF2E6-09E8-4F32-8AFD-587A61B6D314}"/>
              </a:ext>
            </a:extLst>
          </p:cNvPr>
          <p:cNvSpPr txBox="1"/>
          <p:nvPr/>
        </p:nvSpPr>
        <p:spPr>
          <a:xfrm>
            <a:off x="498796" y="3249818"/>
            <a:ext cx="8267701" cy="523220"/>
          </a:xfrm>
          <a:prstGeom prst="rect">
            <a:avLst/>
          </a:prstGeom>
          <a:noFill/>
        </p:spPr>
        <p:txBody>
          <a:bodyPr wrap="square" rtlCol="0">
            <a:spAutoFit/>
          </a:bodyPr>
          <a:lstStyle/>
          <a:p>
            <a:pPr marL="171450" lvl="0" algn="ctr">
              <a:defRPr/>
            </a:pPr>
            <a:r>
              <a:rPr lang="fr-FR" sz="2800" dirty="0">
                <a:solidFill>
                  <a:schemeClr val="tx1">
                    <a:lumMod val="65000"/>
                    <a:lumOff val="35000"/>
                  </a:schemeClr>
                </a:solidFill>
                <a:latin typeface="ScolaScript_N" panose="00000400000000000000" pitchFamily="2" charset="0"/>
                <a:ea typeface="Calibri"/>
                <a:cs typeface="Calibri"/>
                <a:sym typeface="Calibri"/>
              </a:rPr>
              <a:t>Aline est plus âgée que Fadi.</a:t>
            </a:r>
          </a:p>
        </p:txBody>
      </p:sp>
      <p:grpSp>
        <p:nvGrpSpPr>
          <p:cNvPr id="52" name="Sa7">
            <a:extLst>
              <a:ext uri="{FF2B5EF4-FFF2-40B4-BE49-F238E27FC236}">
                <a16:creationId xmlns:a16="http://schemas.microsoft.com/office/drawing/2014/main" id="{C8420EED-5ECA-4C92-ABAE-B9DF233C470B}"/>
              </a:ext>
            </a:extLst>
          </p:cNvPr>
          <p:cNvGrpSpPr/>
          <p:nvPr/>
        </p:nvGrpSpPr>
        <p:grpSpPr>
          <a:xfrm>
            <a:off x="2895620" y="3935927"/>
            <a:ext cx="1237715" cy="1012974"/>
            <a:chOff x="3001108" y="3905192"/>
            <a:chExt cx="1237715" cy="1012974"/>
          </a:xfrm>
        </p:grpSpPr>
        <p:sp>
          <p:nvSpPr>
            <p:cNvPr id="53" name="Rectangle 52">
              <a:extLst>
                <a:ext uri="{FF2B5EF4-FFF2-40B4-BE49-F238E27FC236}">
                  <a16:creationId xmlns:a16="http://schemas.microsoft.com/office/drawing/2014/main" id="{976C5437-F2C0-40AC-AA62-EC313D089396}"/>
                </a:ext>
              </a:extLst>
            </p:cNvPr>
            <p:cNvSpPr/>
            <p:nvPr/>
          </p:nvSpPr>
          <p:spPr>
            <a:xfrm>
              <a:off x="3001108" y="3905192"/>
              <a:ext cx="1237715" cy="1012974"/>
            </a:xfrm>
            <a:prstGeom prst="rect">
              <a:avLst/>
            </a:prstGeom>
            <a:solidFill>
              <a:srgbClr val="B9E4F3"/>
            </a:solid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54" name="CorrectSign1">
              <a:extLst>
                <a:ext uri="{FF2B5EF4-FFF2-40B4-BE49-F238E27FC236}">
                  <a16:creationId xmlns:a16="http://schemas.microsoft.com/office/drawing/2014/main" id="{5E8C546A-1690-4FBD-8E44-283E117D428E}"/>
                </a:ext>
              </a:extLst>
            </p:cNvPr>
            <p:cNvPicPr>
              <a:picLocks noChangeAspect="1"/>
            </p:cNvPicPr>
            <p:nvPr/>
          </p:nvPicPr>
          <p:blipFill>
            <a:blip r:embed="rId19"/>
            <a:stretch>
              <a:fillRect/>
            </a:stretch>
          </p:blipFill>
          <p:spPr>
            <a:xfrm>
              <a:off x="3139700" y="3908072"/>
              <a:ext cx="1041636" cy="967260"/>
            </a:xfrm>
            <a:prstGeom prst="rect">
              <a:avLst/>
            </a:prstGeom>
          </p:spPr>
        </p:pic>
      </p:grpSp>
      <p:grpSp>
        <p:nvGrpSpPr>
          <p:cNvPr id="55" name="Wrong">
            <a:extLst>
              <a:ext uri="{FF2B5EF4-FFF2-40B4-BE49-F238E27FC236}">
                <a16:creationId xmlns:a16="http://schemas.microsoft.com/office/drawing/2014/main" id="{7FB6BBC9-362A-40F3-B35E-AE5B4C6FEA4F}"/>
              </a:ext>
            </a:extLst>
          </p:cNvPr>
          <p:cNvGrpSpPr/>
          <p:nvPr/>
        </p:nvGrpSpPr>
        <p:grpSpPr>
          <a:xfrm>
            <a:off x="5372219" y="3937910"/>
            <a:ext cx="1234440" cy="1014984"/>
            <a:chOff x="6729046" y="4177747"/>
            <a:chExt cx="1234440" cy="1014984"/>
          </a:xfrm>
        </p:grpSpPr>
        <p:sp>
          <p:nvSpPr>
            <p:cNvPr id="56" name="Rectangle 55">
              <a:extLst>
                <a:ext uri="{FF2B5EF4-FFF2-40B4-BE49-F238E27FC236}">
                  <a16:creationId xmlns:a16="http://schemas.microsoft.com/office/drawing/2014/main" id="{3C719F97-B893-4D17-AE6C-5EA325CA2C69}"/>
                </a:ext>
              </a:extLst>
            </p:cNvPr>
            <p:cNvSpPr/>
            <p:nvPr/>
          </p:nvSpPr>
          <p:spPr>
            <a:xfrm>
              <a:off x="6729046" y="4177747"/>
              <a:ext cx="1234440" cy="1014984"/>
            </a:xfrm>
            <a:prstGeom prst="rect">
              <a:avLst/>
            </a:prstGeom>
            <a:solidFill>
              <a:srgbClr val="B9E4F3"/>
            </a:solid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57" name="FSign2">
              <a:extLst>
                <a:ext uri="{FF2B5EF4-FFF2-40B4-BE49-F238E27FC236}">
                  <a16:creationId xmlns:a16="http://schemas.microsoft.com/office/drawing/2014/main" id="{A3C5855D-D1FF-4376-8E9F-32BFEC3A047B}"/>
                </a:ext>
              </a:extLst>
            </p:cNvPr>
            <p:cNvPicPr>
              <a:picLocks noChangeAspect="1"/>
            </p:cNvPicPr>
            <p:nvPr/>
          </p:nvPicPr>
          <p:blipFill>
            <a:blip r:embed="rId20"/>
            <a:stretch>
              <a:fillRect/>
            </a:stretch>
          </p:blipFill>
          <p:spPr>
            <a:xfrm>
              <a:off x="6963557" y="4236025"/>
              <a:ext cx="778769" cy="915801"/>
            </a:xfrm>
            <a:prstGeom prst="rect">
              <a:avLst/>
            </a:prstGeom>
          </p:spPr>
        </p:pic>
      </p:grpSp>
      <p:sp>
        <p:nvSpPr>
          <p:cNvPr id="58" name="TextBox 57">
            <a:extLst>
              <a:ext uri="{FF2B5EF4-FFF2-40B4-BE49-F238E27FC236}">
                <a16:creationId xmlns:a16="http://schemas.microsoft.com/office/drawing/2014/main" id="{5FDD6D2E-0325-4049-AAC3-8ED00E3D518B}"/>
              </a:ext>
            </a:extLst>
          </p:cNvPr>
          <p:cNvSpPr txBox="1"/>
          <p:nvPr/>
        </p:nvSpPr>
        <p:spPr>
          <a:xfrm>
            <a:off x="586117" y="5306681"/>
            <a:ext cx="8180380" cy="653543"/>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L="0" indent="0" defTabSz="914400" eaLnBrk="1" fontAlgn="auto" latinLnBrk="0" hangingPunct="1">
              <a:spcBef>
                <a:spcPts val="600"/>
              </a:spcBef>
              <a:spcAft>
                <a:spcPts val="600"/>
              </a:spcAft>
              <a:buSzTx/>
              <a:buNone/>
              <a:tabLst/>
              <a:defRPr kumimoji="0" sz="3000" kern="0" spc="0" normalizeH="0" baseline="0">
                <a:ln>
                  <a:noFill/>
                </a:ln>
                <a:solidFill>
                  <a:srgbClr val="4A66AC">
                    <a:lumMod val="75000"/>
                  </a:srgbClr>
                </a:solidFill>
                <a:effectLst/>
                <a:uLnTx/>
                <a:uFillTx/>
                <a:latin typeface="ScolaScript_N" panose="020B0604020202020204" charset="0"/>
                <a:ea typeface="Calibri"/>
              </a:defRPr>
            </a:lvl1pPr>
          </a:lstStyle>
          <a:p>
            <a:pPr algn="ctr"/>
            <a:r>
              <a:rPr kumimoji="0" lang="fr-FR" sz="2400" b="0" i="0" u="none" strike="noStrike" kern="0" cap="none" spc="0" normalizeH="0" baseline="0" noProof="0">
                <a:ln>
                  <a:noFill/>
                </a:ln>
                <a:solidFill>
                  <a:srgbClr val="C00000"/>
                </a:solidFill>
                <a:effectLst/>
                <a:uLnTx/>
                <a:uFillTx/>
                <a:cs typeface="Calibri"/>
                <a:sym typeface="Calibri"/>
              </a:rPr>
              <a:t>Faux, </a:t>
            </a:r>
            <a:r>
              <a:rPr lang="fr-FR" sz="2400">
                <a:solidFill>
                  <a:srgbClr val="002060"/>
                </a:solidFill>
                <a:sym typeface="Calibri"/>
              </a:rPr>
              <a:t>Aline a le même </a:t>
            </a:r>
            <a:r>
              <a:rPr lang="fr-FR" sz="2400" err="1">
                <a:solidFill>
                  <a:srgbClr val="002060"/>
                </a:solidFill>
                <a:sym typeface="Calibri"/>
              </a:rPr>
              <a:t>age</a:t>
            </a:r>
            <a:r>
              <a:rPr lang="fr-FR" sz="2400">
                <a:solidFill>
                  <a:srgbClr val="002060"/>
                </a:solidFill>
                <a:sym typeface="Calibri"/>
              </a:rPr>
              <a:t> de </a:t>
            </a:r>
            <a:r>
              <a:rPr lang="fr-FR" sz="2400" err="1">
                <a:solidFill>
                  <a:srgbClr val="002060"/>
                </a:solidFill>
                <a:sym typeface="Calibri"/>
              </a:rPr>
              <a:t>fadi</a:t>
            </a:r>
            <a:r>
              <a:rPr lang="fr-FR" sz="2400">
                <a:solidFill>
                  <a:srgbClr val="002060"/>
                </a:solidFill>
                <a:sym typeface="Calibri"/>
              </a:rPr>
              <a:t>.</a:t>
            </a:r>
          </a:p>
        </p:txBody>
      </p:sp>
      <p:sp>
        <p:nvSpPr>
          <p:cNvPr id="31" name="TextBox 30">
            <a:extLst>
              <a:ext uri="{FF2B5EF4-FFF2-40B4-BE49-F238E27FC236}">
                <a16:creationId xmlns:a16="http://schemas.microsoft.com/office/drawing/2014/main" id="{28EB4AEE-9A37-4F66-983E-35E6B0C64011}"/>
              </a:ext>
            </a:extLst>
          </p:cNvPr>
          <p:cNvSpPr txBox="1"/>
          <p:nvPr/>
        </p:nvSpPr>
        <p:spPr>
          <a:xfrm>
            <a:off x="0" y="538919"/>
            <a:ext cx="12192000" cy="584775"/>
          </a:xfrm>
          <a:prstGeom prst="rect">
            <a:avLst/>
          </a:prstGeom>
          <a:solidFill>
            <a:srgbClr val="A1C4E3"/>
          </a:solidFill>
        </p:spPr>
        <p:txBody>
          <a:bodyPr wrap="square" lIns="91440" tIns="45720" rIns="91440" bIns="45720" rtlCol="0" anchor="t">
            <a:spAutoFit/>
          </a:bodyPr>
          <a:lstStyle>
            <a:defPPr marR="0" lvl="0" algn="l" rtl="0">
              <a:lnSpc>
                <a:spcPct val="100000"/>
              </a:lnSpc>
              <a:spcBef>
                <a:spcPts val="0"/>
              </a:spcBef>
              <a:spcAft>
                <a:spcPts val="0"/>
              </a:spcAft>
            </a:defPPr>
            <a:lvl2pPr marL="457200" indent="0" defTabSz="914400" eaLnBrk="1" fontAlgn="auto" latinLnBrk="0" hangingPunct="1">
              <a:buSzTx/>
              <a:buNone/>
              <a:tabLst/>
              <a:defRPr kumimoji="0" sz="3200" b="1" kern="0" spc="0" normalizeH="0" baseline="0">
                <a:ln>
                  <a:noFill/>
                </a:ln>
                <a:solidFill>
                  <a:srgbClr val="002060"/>
                </a:solidFill>
                <a:effectLst/>
                <a:uLnTx/>
                <a:uFillTx/>
                <a:latin typeface="ScolaScript_N" panose="00000400000000000000" pitchFamily="2" charset="0"/>
                <a:ea typeface="+mn-ea"/>
              </a:defRPr>
            </a:lvl2pPr>
          </a:lstStyle>
          <a:p>
            <a:pPr lvl="1"/>
            <a:r>
              <a:rPr lang="en-US" err="1"/>
              <a:t>Vrai</a:t>
            </a:r>
            <a:r>
              <a:rPr lang="en-US"/>
              <a:t> </a:t>
            </a:r>
            <a:r>
              <a:rPr lang="en-US" err="1"/>
              <a:t>ou</a:t>
            </a:r>
            <a:r>
              <a:rPr lang="en-US"/>
              <a:t> Faux ?</a:t>
            </a:r>
            <a:endParaRPr lang="fr-FR"/>
          </a:p>
        </p:txBody>
      </p:sp>
      <p:grpSp>
        <p:nvGrpSpPr>
          <p:cNvPr id="36" name="Group 35">
            <a:extLst>
              <a:ext uri="{FF2B5EF4-FFF2-40B4-BE49-F238E27FC236}">
                <a16:creationId xmlns:a16="http://schemas.microsoft.com/office/drawing/2014/main" id="{2B914EC0-3ECE-4E91-B4A5-99F4F19E15C8}"/>
              </a:ext>
            </a:extLst>
          </p:cNvPr>
          <p:cNvGrpSpPr/>
          <p:nvPr/>
        </p:nvGrpSpPr>
        <p:grpSpPr>
          <a:xfrm>
            <a:off x="10729782" y="314931"/>
            <a:ext cx="1106713" cy="1043213"/>
            <a:chOff x="10729782" y="314931"/>
            <a:chExt cx="1106713" cy="1043213"/>
          </a:xfrm>
        </p:grpSpPr>
        <p:sp>
          <p:nvSpPr>
            <p:cNvPr id="37" name="Oval 36">
              <a:extLst>
                <a:ext uri="{FF2B5EF4-FFF2-40B4-BE49-F238E27FC236}">
                  <a16:creationId xmlns:a16="http://schemas.microsoft.com/office/drawing/2014/main" id="{FD5DDC2E-6CEA-4C83-8B01-FEF71A5450FA}"/>
                </a:ext>
              </a:extLst>
            </p:cNvPr>
            <p:cNvSpPr/>
            <p:nvPr/>
          </p:nvSpPr>
          <p:spPr>
            <a:xfrm>
              <a:off x="10729782" y="314931"/>
              <a:ext cx="1106713" cy="1043213"/>
            </a:xfrm>
            <a:prstGeom prst="ellipse">
              <a:avLst/>
            </a:prstGeom>
            <a:solidFill>
              <a:srgbClr val="A1C4E3"/>
            </a:solidFill>
            <a:ln w="25400" cap="flat" cmpd="sng" algn="ctr">
              <a:solidFill>
                <a:srgbClr val="4A66AC">
                  <a:lumMod val="40000"/>
                  <a:lumOff val="60000"/>
                </a:srgbClr>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a:ln>
                  <a:noFill/>
                </a:ln>
                <a:solidFill>
                  <a:srgbClr val="FFFFFF"/>
                </a:solidFill>
                <a:effectLst/>
                <a:uLnTx/>
                <a:uFillTx/>
                <a:latin typeface="ScolaScript_N" panose="00000400000000000000" pitchFamily="2" charset="0"/>
                <a:ea typeface="+mn-ea"/>
                <a:cs typeface="Arial"/>
                <a:sym typeface="Arial"/>
              </a:endParaRPr>
            </a:p>
          </p:txBody>
        </p:sp>
        <p:pic>
          <p:nvPicPr>
            <p:cNvPr id="38" name="Picture 37" descr="Icon&#10;&#10;Description automatically generated">
              <a:extLst>
                <a:ext uri="{FF2B5EF4-FFF2-40B4-BE49-F238E27FC236}">
                  <a16:creationId xmlns:a16="http://schemas.microsoft.com/office/drawing/2014/main" id="{07284147-D74C-4AB6-AE36-C3AE40BE0432}"/>
                </a:ext>
              </a:extLst>
            </p:cNvPr>
            <p:cNvPicPr>
              <a:picLocks noChangeAspect="1"/>
            </p:cNvPicPr>
            <p:nvPr/>
          </p:nvPicPr>
          <p:blipFill>
            <a:blip r:embed="rId21"/>
            <a:stretch>
              <a:fillRect/>
            </a:stretch>
          </p:blipFill>
          <p:spPr>
            <a:xfrm>
              <a:off x="10838561" y="558825"/>
              <a:ext cx="912529" cy="505390"/>
            </a:xfrm>
            <a:prstGeom prst="rect">
              <a:avLst/>
            </a:prstGeom>
          </p:spPr>
        </p:pic>
      </p:grpSp>
      <p:grpSp>
        <p:nvGrpSpPr>
          <p:cNvPr id="27" name="Wrong">
            <a:extLst>
              <a:ext uri="{FF2B5EF4-FFF2-40B4-BE49-F238E27FC236}">
                <a16:creationId xmlns:a16="http://schemas.microsoft.com/office/drawing/2014/main" id="{49A12454-F8DA-4C5A-BCFE-2DE82BAE9F0D}"/>
              </a:ext>
            </a:extLst>
          </p:cNvPr>
          <p:cNvGrpSpPr/>
          <p:nvPr/>
        </p:nvGrpSpPr>
        <p:grpSpPr>
          <a:xfrm>
            <a:off x="5406671" y="3937910"/>
            <a:ext cx="1234440" cy="1014984"/>
            <a:chOff x="6729046" y="4177747"/>
            <a:chExt cx="1234440" cy="1014984"/>
          </a:xfrm>
        </p:grpSpPr>
        <p:sp>
          <p:nvSpPr>
            <p:cNvPr id="28" name="Rectangle 27">
              <a:extLst>
                <a:ext uri="{FF2B5EF4-FFF2-40B4-BE49-F238E27FC236}">
                  <a16:creationId xmlns:a16="http://schemas.microsoft.com/office/drawing/2014/main" id="{7A273806-D9E7-43AC-BC72-1811C238134C}"/>
                </a:ext>
              </a:extLst>
            </p:cNvPr>
            <p:cNvSpPr/>
            <p:nvPr/>
          </p:nvSpPr>
          <p:spPr>
            <a:xfrm>
              <a:off x="6729046" y="4177747"/>
              <a:ext cx="1234440" cy="1014984"/>
            </a:xfrm>
            <a:prstGeom prst="rect">
              <a:avLst/>
            </a:prstGeom>
            <a:solidFill>
              <a:srgbClr val="B9E4F3"/>
            </a:solidFill>
            <a:ln>
              <a:noFill/>
            </a:ln>
            <a:effectLst>
              <a:glow rad="101600">
                <a:srgbClr val="C00000">
                  <a:alpha val="60000"/>
                </a:srgbClr>
              </a:glow>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29" name="FSign2">
              <a:extLst>
                <a:ext uri="{FF2B5EF4-FFF2-40B4-BE49-F238E27FC236}">
                  <a16:creationId xmlns:a16="http://schemas.microsoft.com/office/drawing/2014/main" id="{D8586C34-E2B8-475A-845D-985B019CDCF1}"/>
                </a:ext>
              </a:extLst>
            </p:cNvPr>
            <p:cNvPicPr>
              <a:picLocks noChangeAspect="1"/>
            </p:cNvPicPr>
            <p:nvPr/>
          </p:nvPicPr>
          <p:blipFill>
            <a:blip r:embed="rId20"/>
            <a:stretch>
              <a:fillRect/>
            </a:stretch>
          </p:blipFill>
          <p:spPr>
            <a:xfrm>
              <a:off x="6963557" y="4236025"/>
              <a:ext cx="778769" cy="915801"/>
            </a:xfrm>
            <a:prstGeom prst="rect">
              <a:avLst/>
            </a:prstGeom>
          </p:spPr>
        </p:pic>
      </p:grpSp>
      <p:grpSp>
        <p:nvGrpSpPr>
          <p:cNvPr id="30" name="Sa7">
            <a:extLst>
              <a:ext uri="{FF2B5EF4-FFF2-40B4-BE49-F238E27FC236}">
                <a16:creationId xmlns:a16="http://schemas.microsoft.com/office/drawing/2014/main" id="{03744230-46EA-4162-A0C2-35BBC108D9A4}"/>
              </a:ext>
            </a:extLst>
          </p:cNvPr>
          <p:cNvGrpSpPr/>
          <p:nvPr/>
        </p:nvGrpSpPr>
        <p:grpSpPr>
          <a:xfrm>
            <a:off x="2895620" y="3925813"/>
            <a:ext cx="1237715" cy="1012974"/>
            <a:chOff x="3001108" y="3905192"/>
            <a:chExt cx="1237715" cy="1012974"/>
          </a:xfrm>
        </p:grpSpPr>
        <p:sp>
          <p:nvSpPr>
            <p:cNvPr id="32" name="Rectangle 31">
              <a:extLst>
                <a:ext uri="{FF2B5EF4-FFF2-40B4-BE49-F238E27FC236}">
                  <a16:creationId xmlns:a16="http://schemas.microsoft.com/office/drawing/2014/main" id="{47C14209-7C30-432D-97F2-27E10D21DC9A}"/>
                </a:ext>
              </a:extLst>
            </p:cNvPr>
            <p:cNvSpPr/>
            <p:nvPr/>
          </p:nvSpPr>
          <p:spPr>
            <a:xfrm>
              <a:off x="3001108" y="3905192"/>
              <a:ext cx="1237715" cy="1012974"/>
            </a:xfrm>
            <a:prstGeom prst="rect">
              <a:avLst/>
            </a:prstGeom>
            <a:solidFill>
              <a:srgbClr val="B9E4F3"/>
            </a:solidFill>
            <a:ln>
              <a:noFill/>
            </a:ln>
            <a:effectLst>
              <a:glow rad="101600">
                <a:srgbClr val="C00000">
                  <a:alpha val="60000"/>
                </a:srgbClr>
              </a:glow>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33" name="CorrectSign1">
              <a:extLst>
                <a:ext uri="{FF2B5EF4-FFF2-40B4-BE49-F238E27FC236}">
                  <a16:creationId xmlns:a16="http://schemas.microsoft.com/office/drawing/2014/main" id="{CB32E6B1-B48C-40C5-938D-8239A3E182FA}"/>
                </a:ext>
              </a:extLst>
            </p:cNvPr>
            <p:cNvPicPr>
              <a:picLocks noChangeAspect="1"/>
            </p:cNvPicPr>
            <p:nvPr/>
          </p:nvPicPr>
          <p:blipFill>
            <a:blip r:embed="rId19"/>
            <a:stretch>
              <a:fillRect/>
            </a:stretch>
          </p:blipFill>
          <p:spPr>
            <a:xfrm>
              <a:off x="3139700" y="3908072"/>
              <a:ext cx="1041636" cy="967260"/>
            </a:xfrm>
            <a:prstGeom prst="rect">
              <a:avLst/>
            </a:prstGeom>
          </p:spPr>
        </p:pic>
      </p:grpSp>
      <p:pic>
        <p:nvPicPr>
          <p:cNvPr id="34" name="Picture 33">
            <a:extLst>
              <a:ext uri="{FF2B5EF4-FFF2-40B4-BE49-F238E27FC236}">
                <a16:creationId xmlns:a16="http://schemas.microsoft.com/office/drawing/2014/main" id="{F5AC0FA5-AA0C-4DEA-8763-1C90D5C2BC57}"/>
              </a:ext>
            </a:extLst>
          </p:cNvPr>
          <p:cNvPicPr>
            <a:picLocks noChangeAspect="1"/>
          </p:cNvPicPr>
          <p:nvPr/>
        </p:nvPicPr>
        <p:blipFill>
          <a:blip r:embed="rId22"/>
          <a:stretch>
            <a:fillRect/>
          </a:stretch>
        </p:blipFill>
        <p:spPr>
          <a:xfrm>
            <a:off x="8210656" y="5426895"/>
            <a:ext cx="518205" cy="518205"/>
          </a:xfrm>
          <a:prstGeom prst="rect">
            <a:avLst/>
          </a:prstGeom>
          <a:ln>
            <a:noFill/>
          </a:ln>
          <a:effectLst>
            <a:outerShdw blurRad="190500" algn="tl" rotWithShape="0">
              <a:srgbClr val="000000">
                <a:alpha val="70000"/>
              </a:srgbClr>
            </a:outerShdw>
          </a:effectLst>
        </p:spPr>
      </p:pic>
      <p:pic>
        <p:nvPicPr>
          <p:cNvPr id="3" name="Graphic 2">
            <a:extLst>
              <a:ext uri="{FF2B5EF4-FFF2-40B4-BE49-F238E27FC236}">
                <a16:creationId xmlns:a16="http://schemas.microsoft.com/office/drawing/2014/main" id="{8C8B3825-6008-488B-AF84-7DBEEB538A39}"/>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9251519" y="3271496"/>
            <a:ext cx="666750" cy="666750"/>
          </a:xfrm>
          <a:prstGeom prst="rect">
            <a:avLst/>
          </a:prstGeom>
        </p:spPr>
      </p:pic>
      <p:pic>
        <p:nvPicPr>
          <p:cNvPr id="45" name="Graphic 44">
            <a:extLst>
              <a:ext uri="{FF2B5EF4-FFF2-40B4-BE49-F238E27FC236}">
                <a16:creationId xmlns:a16="http://schemas.microsoft.com/office/drawing/2014/main" id="{4D9509C3-353A-41E2-8676-64A8ADEC5C30}"/>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11035714" y="3271496"/>
            <a:ext cx="666750" cy="666750"/>
          </a:xfrm>
          <a:prstGeom prst="rect">
            <a:avLst/>
          </a:prstGeom>
        </p:spPr>
      </p:pic>
      <p:pic>
        <p:nvPicPr>
          <p:cNvPr id="59" name="Graphic 58">
            <a:extLst>
              <a:ext uri="{FF2B5EF4-FFF2-40B4-BE49-F238E27FC236}">
                <a16:creationId xmlns:a16="http://schemas.microsoft.com/office/drawing/2014/main" id="{78EDB42B-A0DF-4418-B765-8616C8D9649E}"/>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9279680" y="4239550"/>
            <a:ext cx="2562225" cy="2124075"/>
          </a:xfrm>
          <a:prstGeom prst="rect">
            <a:avLst/>
          </a:prstGeom>
        </p:spPr>
      </p:pic>
      <p:pic>
        <p:nvPicPr>
          <p:cNvPr id="35" name="Picture 34" descr="C:\Users\Buscube HP\AppData\Local\Microsoft\Windows\INetCache\Content.Word\Word Template-08.jpg"/>
          <p:cNvPicPr/>
          <p:nvPr/>
        </p:nvPicPr>
        <p:blipFill rotWithShape="1">
          <a:blip r:embed="rId27" cstate="print">
            <a:extLst>
              <a:ext uri="{28A0092B-C50C-407E-A947-70E740481C1C}">
                <a14:useLocalDpi xmlns:a14="http://schemas.microsoft.com/office/drawing/2010/main" val="0"/>
              </a:ext>
            </a:extLst>
          </a:blip>
          <a:srcRect r="88563"/>
          <a:stretch/>
        </p:blipFill>
        <p:spPr bwMode="auto">
          <a:xfrm>
            <a:off x="11167124" y="6444343"/>
            <a:ext cx="781050" cy="406962"/>
          </a:xfrm>
          <a:prstGeom prst="rect">
            <a:avLst/>
          </a:prstGeom>
          <a:noFill/>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1322305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58"/>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30"/>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27"/>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wipe(left)">
                                      <p:cBhvr>
                                        <p:cTn id="15" dur="1000"/>
                                        <p:tgtEl>
                                          <p:spTgt spid="5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2"/>
                                        </p:tgtEl>
                                        <p:attrNameLst>
                                          <p:attrName>style.visibility</p:attrName>
                                        </p:attrNameLst>
                                      </p:cBhvr>
                                      <p:to>
                                        <p:strVal val="visible"/>
                                      </p:to>
                                    </p:set>
                                    <p:animEffect transition="in" filter="fade">
                                      <p:cBhvr>
                                        <p:cTn id="20" dur="500"/>
                                        <p:tgtEl>
                                          <p:spTgt spid="52"/>
                                        </p:tgtEl>
                                      </p:cBhvr>
                                    </p:animEffect>
                                  </p:childTnLst>
                                </p:cTn>
                              </p:par>
                              <p:par>
                                <p:cTn id="21" presetID="10" presetClass="entr" presetSubtype="0" fill="hold" nodeType="with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fade">
                                      <p:cBhvr>
                                        <p:cTn id="2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4" restart="whenNotActive" fill="hold" evtFilter="cancelBubble" nodeType="interactiveSeq">
                <p:stCondLst>
                  <p:cond evt="onClick" delay="0">
                    <p:tgtEl>
                      <p:spTgt spid="52"/>
                    </p:tgtEl>
                  </p:cond>
                </p:stCondLst>
                <p:endSync evt="end" delay="0">
                  <p:rtn val="all"/>
                </p:endSync>
                <p:childTnLst>
                  <p:par>
                    <p:cTn id="25" fill="hold">
                      <p:stCondLst>
                        <p:cond delay="0"/>
                      </p:stCondLst>
                      <p:childTnLst>
                        <p:par>
                          <p:cTn id="26" fill="hold">
                            <p:stCondLst>
                              <p:cond delay="0"/>
                            </p:stCondLst>
                            <p:childTnLst>
                              <p:par>
                                <p:cTn id="27" presetID="22" presetClass="entr" presetSubtype="8" fill="hold" grpId="2" nodeType="clickEffect">
                                  <p:stCondLst>
                                    <p:cond delay="0"/>
                                  </p:stCondLst>
                                  <p:childTnLst>
                                    <p:set>
                                      <p:cBhvr>
                                        <p:cTn id="28" dur="1" fill="hold">
                                          <p:stCondLst>
                                            <p:cond delay="0"/>
                                          </p:stCondLst>
                                        </p:cTn>
                                        <p:tgtEl>
                                          <p:spTgt spid="58"/>
                                        </p:tgtEl>
                                        <p:attrNameLst>
                                          <p:attrName>style.visibility</p:attrName>
                                        </p:attrNameLst>
                                      </p:cBhvr>
                                      <p:to>
                                        <p:strVal val="visible"/>
                                      </p:to>
                                    </p:set>
                                    <p:animEffect transition="in" filter="wipe(left)">
                                      <p:cBhvr>
                                        <p:cTn id="29" dur="500"/>
                                        <p:tgtEl>
                                          <p:spTgt spid="58"/>
                                        </p:tgtEl>
                                      </p:cBhvr>
                                    </p:animEffect>
                                  </p:childTnLst>
                                </p:cTn>
                              </p:par>
                              <p:par>
                                <p:cTn id="30" presetID="10" presetClass="entr" presetSubtype="0" fill="hold"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childTnLst>
                                </p:cTn>
                              </p:par>
                              <p:par>
                                <p:cTn id="33" presetID="1" presetClass="exit" presetSubtype="0" fill="hold" nodeType="withEffect">
                                  <p:stCondLst>
                                    <p:cond delay="0"/>
                                  </p:stCondLst>
                                  <p:childTnLst>
                                    <p:set>
                                      <p:cBhvr>
                                        <p:cTn id="34"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52"/>
                  </p:tgtEl>
                </p:cond>
              </p:nextCondLst>
            </p:seq>
            <p:seq concurrent="1" nextAc="seek">
              <p:cTn id="35" restart="whenNotActive" fill="hold" evtFilter="cancelBubble" nodeType="interactiveSeq">
                <p:stCondLst>
                  <p:cond evt="onClick" delay="0">
                    <p:tgtEl>
                      <p:spTgt spid="55"/>
                    </p:tgtEl>
                  </p:cond>
                </p:stCondLst>
                <p:endSync evt="end" delay="0">
                  <p:rtn val="all"/>
                </p:endSync>
                <p:childTnLst>
                  <p:par>
                    <p:cTn id="36" fill="hold">
                      <p:stCondLst>
                        <p:cond delay="0"/>
                      </p:stCondLst>
                      <p:childTnLst>
                        <p:par>
                          <p:cTn id="37" fill="hold">
                            <p:stCondLst>
                              <p:cond delay="0"/>
                            </p:stCondLst>
                            <p:childTnLst>
                              <p:par>
                                <p:cTn id="38" presetID="1" presetClass="exit" presetSubtype="0" fill="hold" grpId="1" nodeType="withEffect">
                                  <p:stCondLst>
                                    <p:cond delay="0"/>
                                  </p:stCondLst>
                                  <p:childTnLst>
                                    <p:set>
                                      <p:cBhvr>
                                        <p:cTn id="39" dur="1" fill="hold">
                                          <p:stCondLst>
                                            <p:cond delay="0"/>
                                          </p:stCondLst>
                                        </p:cTn>
                                        <p:tgtEl>
                                          <p:spTgt spid="58"/>
                                        </p:tgtEl>
                                        <p:attrNameLst>
                                          <p:attrName>style.visibility</p:attrName>
                                        </p:attrNameLst>
                                      </p:cBhvr>
                                      <p:to>
                                        <p:strVal val="hidden"/>
                                      </p:to>
                                    </p:set>
                                  </p:childTnLst>
                                </p:cTn>
                              </p:par>
                              <p:par>
                                <p:cTn id="40" presetID="1" presetClass="exit" presetSubtype="0" fill="hold" nodeType="withEffect">
                                  <p:stCondLst>
                                    <p:cond delay="0"/>
                                  </p:stCondLst>
                                  <p:childTnLst>
                                    <p:set>
                                      <p:cBhvr>
                                        <p:cTn id="41" dur="1" fill="hold">
                                          <p:stCondLst>
                                            <p:cond delay="0"/>
                                          </p:stCondLst>
                                        </p:cTn>
                                        <p:tgtEl>
                                          <p:spTgt spid="30"/>
                                        </p:tgtEl>
                                        <p:attrNameLst>
                                          <p:attrName>style.visibility</p:attrName>
                                        </p:attrNameLst>
                                      </p:cBhvr>
                                      <p:to>
                                        <p:strVal val="hidden"/>
                                      </p:to>
                                    </p:set>
                                  </p:childTnLst>
                                </p:cTn>
                              </p:par>
                              <p:par>
                                <p:cTn id="42" presetID="1" presetClass="entr" presetSubtype="0" fill="hold" nodeType="withEffect">
                                  <p:stCondLst>
                                    <p:cond delay="0"/>
                                  </p:stCondLst>
                                  <p:childTnLst>
                                    <p:set>
                                      <p:cBhvr>
                                        <p:cTn id="43" dur="1" fill="hold">
                                          <p:stCondLst>
                                            <p:cond delay="0"/>
                                          </p:stCondLst>
                                        </p:cTn>
                                        <p:tgtEl>
                                          <p:spTgt spid="27"/>
                                        </p:tgtEl>
                                        <p:attrNameLst>
                                          <p:attrName>style.visibility</p:attrName>
                                        </p:attrNameLst>
                                      </p:cBhvr>
                                      <p:to>
                                        <p:strVal val="visible"/>
                                      </p:to>
                                    </p:set>
                                  </p:childTnLst>
                                </p:cTn>
                              </p:par>
                            </p:childTnLst>
                          </p:cTn>
                        </p:par>
                      </p:childTnLst>
                    </p:cTn>
                  </p:par>
                </p:childTnLst>
              </p:cTn>
              <p:nextCondLst>
                <p:cond evt="onClick" delay="0">
                  <p:tgtEl>
                    <p:spTgt spid="55"/>
                  </p:tgtEl>
                </p:cond>
              </p:nextCondLst>
            </p:seq>
          </p:childTnLst>
        </p:cTn>
      </p:par>
    </p:tnLst>
    <p:bldLst>
      <p:bldP spid="51" grpId="0"/>
      <p:bldP spid="58" grpId="0"/>
      <p:bldP spid="58" grpId="1"/>
      <p:bldP spid="58" grpId="2"/>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pic>
        <p:nvPicPr>
          <p:cNvPr id="39" name="Graphic 38">
            <a:extLst>
              <a:ext uri="{FF2B5EF4-FFF2-40B4-BE49-F238E27FC236}">
                <a16:creationId xmlns:a16="http://schemas.microsoft.com/office/drawing/2014/main" id="{1FA9A464-CC42-4C3A-A2D1-CF510DA2A0C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0" y="1123695"/>
            <a:ext cx="12192000" cy="2819655"/>
          </a:xfrm>
          <a:prstGeom prst="rect">
            <a:avLst/>
          </a:prstGeom>
        </p:spPr>
      </p:pic>
      <p:pic>
        <p:nvPicPr>
          <p:cNvPr id="40" name="Graphic 39">
            <a:extLst>
              <a:ext uri="{FF2B5EF4-FFF2-40B4-BE49-F238E27FC236}">
                <a16:creationId xmlns:a16="http://schemas.microsoft.com/office/drawing/2014/main" id="{56743D0D-DF60-44D5-A557-C8229BE824D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0" y="3943350"/>
            <a:ext cx="12192000" cy="2914650"/>
          </a:xfrm>
          <a:prstGeom prst="rect">
            <a:avLst/>
          </a:prstGeom>
        </p:spPr>
      </p:pic>
      <p:pic>
        <p:nvPicPr>
          <p:cNvPr id="41" name="Graphic 40">
            <a:extLst>
              <a:ext uri="{FF2B5EF4-FFF2-40B4-BE49-F238E27FC236}">
                <a16:creationId xmlns:a16="http://schemas.microsoft.com/office/drawing/2014/main" id="{A4AE2C8B-0860-4DC9-883C-E3FFF945B642}"/>
              </a:ext>
            </a:extLst>
          </p:cNvPr>
          <p:cNvPicPr>
            <a:picLocks noChangeAspect="1"/>
          </p:cNvPicPr>
          <p:nvPr/>
        </p:nvPicPr>
        <p:blipFill>
          <a:blip r:embed="rId8">
            <a:alphaModFix amt="40000"/>
            <a:extLst>
              <a:ext uri="{96DAC541-7B7A-43D3-8B79-37D633B846F1}">
                <asvg:svgBlip xmlns:asvg="http://schemas.microsoft.com/office/drawing/2016/SVG/main" r:embed="rId9"/>
              </a:ext>
            </a:extLst>
          </a:blip>
          <a:stretch>
            <a:fillRect/>
          </a:stretch>
        </p:blipFill>
        <p:spPr>
          <a:xfrm>
            <a:off x="5830567" y="1230574"/>
            <a:ext cx="6137596" cy="3603363"/>
          </a:xfrm>
          <a:prstGeom prst="rect">
            <a:avLst/>
          </a:prstGeom>
        </p:spPr>
      </p:pic>
      <p:pic>
        <p:nvPicPr>
          <p:cNvPr id="42" name="Graphic 41">
            <a:extLst>
              <a:ext uri="{FF2B5EF4-FFF2-40B4-BE49-F238E27FC236}">
                <a16:creationId xmlns:a16="http://schemas.microsoft.com/office/drawing/2014/main" id="{1431B1BA-AAFB-4CD8-93D1-9772287B05A7}"/>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615363" y="4071937"/>
            <a:ext cx="3352800" cy="361950"/>
          </a:xfrm>
          <a:prstGeom prst="rect">
            <a:avLst/>
          </a:prstGeom>
        </p:spPr>
      </p:pic>
      <p:pic>
        <p:nvPicPr>
          <p:cNvPr id="43" name="Graphic 42">
            <a:extLst>
              <a:ext uri="{FF2B5EF4-FFF2-40B4-BE49-F238E27FC236}">
                <a16:creationId xmlns:a16="http://schemas.microsoft.com/office/drawing/2014/main" id="{84ADE271-B27C-4869-8DF0-4E64B7042243}"/>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223837" y="1358872"/>
            <a:ext cx="3128963" cy="3075015"/>
          </a:xfrm>
          <a:prstGeom prst="rect">
            <a:avLst/>
          </a:prstGeom>
        </p:spPr>
      </p:pic>
      <p:pic>
        <p:nvPicPr>
          <p:cNvPr id="44" name="Graphic 43">
            <a:extLst>
              <a:ext uri="{FF2B5EF4-FFF2-40B4-BE49-F238E27FC236}">
                <a16:creationId xmlns:a16="http://schemas.microsoft.com/office/drawing/2014/main" id="{8B5F5A85-209C-4207-A1AC-28C1E577725F}"/>
              </a:ext>
            </a:extLst>
          </p:cNvPr>
          <p:cNvPicPr>
            <a:picLocks noChangeAspect="1"/>
          </p:cNvPicPr>
          <p:nvPr/>
        </p:nvPicPr>
        <p:blipFill>
          <a:blip r:embed="rId14">
            <a:alphaModFix amt="34000"/>
            <a:extLst>
              <a:ext uri="{96DAC541-7B7A-43D3-8B79-37D633B846F1}">
                <asvg:svgBlip xmlns:asvg="http://schemas.microsoft.com/office/drawing/2016/SVG/main" r:embed="rId15"/>
              </a:ext>
            </a:extLst>
          </a:blip>
          <a:stretch>
            <a:fillRect/>
          </a:stretch>
        </p:blipFill>
        <p:spPr>
          <a:xfrm>
            <a:off x="8690296" y="3284276"/>
            <a:ext cx="3295650" cy="2343150"/>
          </a:xfrm>
          <a:prstGeom prst="rect">
            <a:avLst/>
          </a:prstGeom>
        </p:spPr>
      </p:pic>
      <p:pic>
        <p:nvPicPr>
          <p:cNvPr id="46" name="Picture 45">
            <a:extLst>
              <a:ext uri="{FF2B5EF4-FFF2-40B4-BE49-F238E27FC236}">
                <a16:creationId xmlns:a16="http://schemas.microsoft.com/office/drawing/2014/main" id="{017DDE02-8D95-468E-8D17-EED3076D6C12}"/>
              </a:ext>
            </a:extLst>
          </p:cNvPr>
          <p:cNvPicPr>
            <a:picLocks noChangeAspect="1"/>
          </p:cNvPicPr>
          <p:nvPr/>
        </p:nvPicPr>
        <p:blipFill>
          <a:blip r:embed="rId16"/>
          <a:stretch>
            <a:fillRect/>
          </a:stretch>
        </p:blipFill>
        <p:spPr>
          <a:xfrm>
            <a:off x="8065525" y="5244527"/>
            <a:ext cx="769875" cy="774250"/>
          </a:xfrm>
          <a:prstGeom prst="rect">
            <a:avLst/>
          </a:prstGeom>
          <a:ln>
            <a:noFill/>
          </a:ln>
          <a:effectLst>
            <a:outerShdw blurRad="190500" algn="tl" rotWithShape="0">
              <a:srgbClr val="000000">
                <a:alpha val="70000"/>
              </a:srgbClr>
            </a:outerShdw>
          </a:effectLst>
        </p:spPr>
      </p:pic>
      <p:pic>
        <p:nvPicPr>
          <p:cNvPr id="47" name="Graphic 46">
            <a:extLst>
              <a:ext uri="{FF2B5EF4-FFF2-40B4-BE49-F238E27FC236}">
                <a16:creationId xmlns:a16="http://schemas.microsoft.com/office/drawing/2014/main" id="{CB2B859E-43C9-4D1A-9F52-28313A857796}"/>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rot="21160289">
            <a:off x="3743443" y="1712200"/>
            <a:ext cx="3257550" cy="590550"/>
          </a:xfrm>
          <a:prstGeom prst="rect">
            <a:avLst/>
          </a:prstGeom>
        </p:spPr>
      </p:pic>
      <p:sp>
        <p:nvSpPr>
          <p:cNvPr id="48" name="Rectangle 47">
            <a:extLst>
              <a:ext uri="{FF2B5EF4-FFF2-40B4-BE49-F238E27FC236}">
                <a16:creationId xmlns:a16="http://schemas.microsoft.com/office/drawing/2014/main" id="{68C7A9FE-E403-4739-B81E-B6A724A98568}"/>
              </a:ext>
            </a:extLst>
          </p:cNvPr>
          <p:cNvSpPr/>
          <p:nvPr/>
        </p:nvSpPr>
        <p:spPr>
          <a:xfrm>
            <a:off x="292740" y="1897646"/>
            <a:ext cx="8473757" cy="4134074"/>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softEdge rad="63500"/>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9" name="Graphic 48">
            <a:extLst>
              <a:ext uri="{FF2B5EF4-FFF2-40B4-BE49-F238E27FC236}">
                <a16:creationId xmlns:a16="http://schemas.microsoft.com/office/drawing/2014/main" id="{A3FF1A8C-CA09-4858-B6C3-6160E1181E3F}"/>
              </a:ext>
            </a:extLst>
          </p:cNvPr>
          <p:cNvPicPr>
            <a:picLocks noChangeAspect="1"/>
          </p:cNvPicPr>
          <p:nvPr/>
        </p:nvPicPr>
        <p:blipFill rotWithShape="1">
          <a:blip r:embed="rId17">
            <a:extLst>
              <a:ext uri="{96DAC541-7B7A-43D3-8B79-37D633B846F1}">
                <asvg:svgBlip xmlns:asvg="http://schemas.microsoft.com/office/drawing/2016/SVG/main" r:embed="rId18"/>
              </a:ext>
            </a:extLst>
          </a:blip>
          <a:srcRect l="54331" b="10149"/>
          <a:stretch/>
        </p:blipFill>
        <p:spPr>
          <a:xfrm rot="246515">
            <a:off x="10082490" y="1304894"/>
            <a:ext cx="1487690" cy="530615"/>
          </a:xfrm>
          <a:prstGeom prst="rect">
            <a:avLst/>
          </a:prstGeom>
        </p:spPr>
      </p:pic>
      <p:sp>
        <p:nvSpPr>
          <p:cNvPr id="51" name="TextBox 50">
            <a:extLst>
              <a:ext uri="{FF2B5EF4-FFF2-40B4-BE49-F238E27FC236}">
                <a16:creationId xmlns:a16="http://schemas.microsoft.com/office/drawing/2014/main" id="{E08AF2E6-09E8-4F32-8AFD-587A61B6D314}"/>
              </a:ext>
            </a:extLst>
          </p:cNvPr>
          <p:cNvSpPr txBox="1"/>
          <p:nvPr/>
        </p:nvSpPr>
        <p:spPr>
          <a:xfrm>
            <a:off x="498796" y="3249827"/>
            <a:ext cx="8267701" cy="523220"/>
          </a:xfrm>
          <a:prstGeom prst="rect">
            <a:avLst/>
          </a:prstGeom>
          <a:noFill/>
        </p:spPr>
        <p:txBody>
          <a:bodyPr wrap="square" rtlCol="0">
            <a:spAutoFit/>
          </a:bodyPr>
          <a:lstStyle/>
          <a:p>
            <a:pPr marL="171450" lvl="0" algn="ctr">
              <a:defRPr/>
            </a:pPr>
            <a:r>
              <a:rPr lang="fr-FR" sz="2800" dirty="0">
                <a:solidFill>
                  <a:schemeClr val="tx1">
                    <a:lumMod val="65000"/>
                    <a:lumOff val="35000"/>
                  </a:schemeClr>
                </a:solidFill>
                <a:latin typeface="ScolaScript_N" panose="00000400000000000000" pitchFamily="2" charset="0"/>
                <a:ea typeface="Calibri"/>
                <a:cs typeface="Calibri"/>
                <a:sym typeface="Calibri"/>
              </a:rPr>
              <a:t>Les deux enfants sont en EB3 A.</a:t>
            </a:r>
          </a:p>
        </p:txBody>
      </p:sp>
      <p:grpSp>
        <p:nvGrpSpPr>
          <p:cNvPr id="52" name="Sa7">
            <a:extLst>
              <a:ext uri="{FF2B5EF4-FFF2-40B4-BE49-F238E27FC236}">
                <a16:creationId xmlns:a16="http://schemas.microsoft.com/office/drawing/2014/main" id="{C8420EED-5ECA-4C92-ABAE-B9DF233C470B}"/>
              </a:ext>
            </a:extLst>
          </p:cNvPr>
          <p:cNvGrpSpPr/>
          <p:nvPr/>
        </p:nvGrpSpPr>
        <p:grpSpPr>
          <a:xfrm>
            <a:off x="2895620" y="3954591"/>
            <a:ext cx="1237715" cy="1012974"/>
            <a:chOff x="3001108" y="3905192"/>
            <a:chExt cx="1237715" cy="1012974"/>
          </a:xfrm>
        </p:grpSpPr>
        <p:sp>
          <p:nvSpPr>
            <p:cNvPr id="53" name="Rectangle 52">
              <a:extLst>
                <a:ext uri="{FF2B5EF4-FFF2-40B4-BE49-F238E27FC236}">
                  <a16:creationId xmlns:a16="http://schemas.microsoft.com/office/drawing/2014/main" id="{976C5437-F2C0-40AC-AA62-EC313D089396}"/>
                </a:ext>
              </a:extLst>
            </p:cNvPr>
            <p:cNvSpPr/>
            <p:nvPr/>
          </p:nvSpPr>
          <p:spPr>
            <a:xfrm>
              <a:off x="3001108" y="3905192"/>
              <a:ext cx="1237715" cy="1012974"/>
            </a:xfrm>
            <a:prstGeom prst="rect">
              <a:avLst/>
            </a:prstGeom>
            <a:solidFill>
              <a:srgbClr val="B9E4F3"/>
            </a:solid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54" name="CorrectSign1">
              <a:extLst>
                <a:ext uri="{FF2B5EF4-FFF2-40B4-BE49-F238E27FC236}">
                  <a16:creationId xmlns:a16="http://schemas.microsoft.com/office/drawing/2014/main" id="{5E8C546A-1690-4FBD-8E44-283E117D428E}"/>
                </a:ext>
              </a:extLst>
            </p:cNvPr>
            <p:cNvPicPr>
              <a:picLocks noChangeAspect="1"/>
            </p:cNvPicPr>
            <p:nvPr/>
          </p:nvPicPr>
          <p:blipFill>
            <a:blip r:embed="rId19"/>
            <a:stretch>
              <a:fillRect/>
            </a:stretch>
          </p:blipFill>
          <p:spPr>
            <a:xfrm>
              <a:off x="3139700" y="3908072"/>
              <a:ext cx="1041636" cy="967260"/>
            </a:xfrm>
            <a:prstGeom prst="rect">
              <a:avLst/>
            </a:prstGeom>
          </p:spPr>
        </p:pic>
      </p:grpSp>
      <p:grpSp>
        <p:nvGrpSpPr>
          <p:cNvPr id="55" name="Wrong">
            <a:extLst>
              <a:ext uri="{FF2B5EF4-FFF2-40B4-BE49-F238E27FC236}">
                <a16:creationId xmlns:a16="http://schemas.microsoft.com/office/drawing/2014/main" id="{7FB6BBC9-362A-40F3-B35E-AE5B4C6FEA4F}"/>
              </a:ext>
            </a:extLst>
          </p:cNvPr>
          <p:cNvGrpSpPr/>
          <p:nvPr/>
        </p:nvGrpSpPr>
        <p:grpSpPr>
          <a:xfrm>
            <a:off x="5372219" y="3956574"/>
            <a:ext cx="1234440" cy="1014984"/>
            <a:chOff x="6729046" y="4177747"/>
            <a:chExt cx="1234440" cy="1014984"/>
          </a:xfrm>
        </p:grpSpPr>
        <p:sp>
          <p:nvSpPr>
            <p:cNvPr id="56" name="Rectangle 55">
              <a:extLst>
                <a:ext uri="{FF2B5EF4-FFF2-40B4-BE49-F238E27FC236}">
                  <a16:creationId xmlns:a16="http://schemas.microsoft.com/office/drawing/2014/main" id="{3C719F97-B893-4D17-AE6C-5EA325CA2C69}"/>
                </a:ext>
              </a:extLst>
            </p:cNvPr>
            <p:cNvSpPr/>
            <p:nvPr/>
          </p:nvSpPr>
          <p:spPr>
            <a:xfrm>
              <a:off x="6729046" y="4177747"/>
              <a:ext cx="1234440" cy="1014984"/>
            </a:xfrm>
            <a:prstGeom prst="rect">
              <a:avLst/>
            </a:prstGeom>
            <a:solidFill>
              <a:srgbClr val="B9E4F3"/>
            </a:solid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57" name="FSign2">
              <a:extLst>
                <a:ext uri="{FF2B5EF4-FFF2-40B4-BE49-F238E27FC236}">
                  <a16:creationId xmlns:a16="http://schemas.microsoft.com/office/drawing/2014/main" id="{A3C5855D-D1FF-4376-8E9F-32BFEC3A047B}"/>
                </a:ext>
              </a:extLst>
            </p:cNvPr>
            <p:cNvPicPr>
              <a:picLocks noChangeAspect="1"/>
            </p:cNvPicPr>
            <p:nvPr/>
          </p:nvPicPr>
          <p:blipFill>
            <a:blip r:embed="rId20"/>
            <a:stretch>
              <a:fillRect/>
            </a:stretch>
          </p:blipFill>
          <p:spPr>
            <a:xfrm>
              <a:off x="6963557" y="4236025"/>
              <a:ext cx="778769" cy="915801"/>
            </a:xfrm>
            <a:prstGeom prst="rect">
              <a:avLst/>
            </a:prstGeom>
          </p:spPr>
        </p:pic>
      </p:grpSp>
      <p:sp>
        <p:nvSpPr>
          <p:cNvPr id="58" name="TextBox 57">
            <a:extLst>
              <a:ext uri="{FF2B5EF4-FFF2-40B4-BE49-F238E27FC236}">
                <a16:creationId xmlns:a16="http://schemas.microsoft.com/office/drawing/2014/main" id="{5FDD6D2E-0325-4049-AAC3-8ED00E3D518B}"/>
              </a:ext>
            </a:extLst>
          </p:cNvPr>
          <p:cNvSpPr txBox="1"/>
          <p:nvPr/>
        </p:nvSpPr>
        <p:spPr>
          <a:xfrm>
            <a:off x="586117" y="5325345"/>
            <a:ext cx="8180380" cy="653543"/>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L="0" indent="0" defTabSz="914400" eaLnBrk="1" fontAlgn="auto" latinLnBrk="0" hangingPunct="1">
              <a:spcBef>
                <a:spcPts val="600"/>
              </a:spcBef>
              <a:spcAft>
                <a:spcPts val="600"/>
              </a:spcAft>
              <a:buSzTx/>
              <a:buNone/>
              <a:tabLst/>
              <a:defRPr kumimoji="0" sz="3000" kern="0" spc="0" normalizeH="0" baseline="0">
                <a:ln>
                  <a:noFill/>
                </a:ln>
                <a:solidFill>
                  <a:srgbClr val="4A66AC">
                    <a:lumMod val="75000"/>
                  </a:srgbClr>
                </a:solidFill>
                <a:effectLst/>
                <a:uLnTx/>
                <a:uFillTx/>
                <a:latin typeface="ScolaScript_N" panose="020B0604020202020204" charset="0"/>
                <a:ea typeface="Calibri"/>
              </a:defRPr>
            </a:lvl1pPr>
          </a:lstStyle>
          <a:p>
            <a:pPr algn="ctr"/>
            <a:r>
              <a:rPr kumimoji="0" lang="fr-FR" sz="2400" b="0" i="0" u="none" strike="noStrike" kern="0" cap="none" spc="0" normalizeH="0" baseline="0" noProof="0">
                <a:ln>
                  <a:noFill/>
                </a:ln>
                <a:solidFill>
                  <a:srgbClr val="C00000"/>
                </a:solidFill>
                <a:effectLst/>
                <a:uLnTx/>
                <a:uFillTx/>
                <a:cs typeface="Calibri"/>
                <a:sym typeface="Calibri"/>
              </a:rPr>
              <a:t>Faux, </a:t>
            </a:r>
            <a:r>
              <a:rPr lang="fr-FR" sz="2400">
                <a:solidFill>
                  <a:srgbClr val="002060"/>
                </a:solidFill>
                <a:sym typeface="Calibri"/>
              </a:rPr>
              <a:t>Les deux enfants sont en EB3 C.</a:t>
            </a:r>
          </a:p>
          <a:p>
            <a:pPr algn="ctr"/>
            <a:endParaRPr lang="fr-FR" sz="2400">
              <a:solidFill>
                <a:srgbClr val="002060"/>
              </a:solidFill>
              <a:sym typeface="Calibri"/>
            </a:endParaRPr>
          </a:p>
        </p:txBody>
      </p:sp>
      <p:sp>
        <p:nvSpPr>
          <p:cNvPr id="31" name="TextBox 30">
            <a:extLst>
              <a:ext uri="{FF2B5EF4-FFF2-40B4-BE49-F238E27FC236}">
                <a16:creationId xmlns:a16="http://schemas.microsoft.com/office/drawing/2014/main" id="{28EB4AEE-9A37-4F66-983E-35E6B0C64011}"/>
              </a:ext>
            </a:extLst>
          </p:cNvPr>
          <p:cNvSpPr txBox="1"/>
          <p:nvPr/>
        </p:nvSpPr>
        <p:spPr>
          <a:xfrm>
            <a:off x="0" y="538919"/>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err="1">
                <a:ln>
                  <a:noFill/>
                </a:ln>
                <a:solidFill>
                  <a:srgbClr val="002060"/>
                </a:solidFill>
                <a:effectLst/>
                <a:uLnTx/>
                <a:uFillTx/>
                <a:latin typeface="ScolaScript_N" panose="00000400000000000000" pitchFamily="2" charset="0"/>
                <a:cs typeface="Calibri" panose="020F0502020204030204" pitchFamily="34" charset="0"/>
                <a:sym typeface="Arial"/>
              </a:rPr>
              <a:t>Vrai</a:t>
            </a:r>
            <a:r>
              <a:rPr kumimoji="0" lang="en-US" sz="3200" b="1" i="0" u="none" strike="noStrike" kern="0" cap="none" spc="0" normalizeH="0" baseline="0" noProof="0">
                <a:ln>
                  <a:noFill/>
                </a:ln>
                <a:solidFill>
                  <a:srgbClr val="002060"/>
                </a:solidFill>
                <a:effectLst/>
                <a:uLnTx/>
                <a:uFillTx/>
                <a:latin typeface="ScolaScript_N" panose="00000400000000000000" pitchFamily="2" charset="0"/>
                <a:cs typeface="Calibri" panose="020F0502020204030204" pitchFamily="34" charset="0"/>
                <a:sym typeface="Arial"/>
              </a:rPr>
              <a:t> </a:t>
            </a:r>
            <a:r>
              <a:rPr kumimoji="0" lang="en-US" sz="3200" b="1" i="0" u="none" strike="noStrike" kern="0" cap="none" spc="0" normalizeH="0" baseline="0" noProof="0" err="1">
                <a:ln>
                  <a:noFill/>
                </a:ln>
                <a:solidFill>
                  <a:srgbClr val="002060"/>
                </a:solidFill>
                <a:effectLst/>
                <a:uLnTx/>
                <a:uFillTx/>
                <a:latin typeface="ScolaScript_N" panose="00000400000000000000" pitchFamily="2" charset="0"/>
                <a:cs typeface="Calibri" panose="020F0502020204030204" pitchFamily="34" charset="0"/>
                <a:sym typeface="Arial"/>
              </a:rPr>
              <a:t>ou</a:t>
            </a:r>
            <a:r>
              <a:rPr kumimoji="0" lang="en-US" sz="3200" b="1" i="0" u="none" strike="noStrike" kern="0" cap="none" spc="0" normalizeH="0" baseline="0" noProof="0">
                <a:ln>
                  <a:noFill/>
                </a:ln>
                <a:solidFill>
                  <a:srgbClr val="002060"/>
                </a:solidFill>
                <a:effectLst/>
                <a:uLnTx/>
                <a:uFillTx/>
                <a:latin typeface="ScolaScript_N" panose="00000400000000000000" pitchFamily="2" charset="0"/>
                <a:cs typeface="Calibri" panose="020F0502020204030204" pitchFamily="34" charset="0"/>
                <a:sym typeface="Arial"/>
              </a:rPr>
              <a:t> Faux ?</a:t>
            </a:r>
            <a:endParaRPr kumimoji="0" lang="fr-FR" sz="3200" b="1" i="0" u="none" strike="noStrike" kern="0" cap="none" spc="0" normalizeH="0" baseline="0" noProof="0">
              <a:ln>
                <a:noFill/>
              </a:ln>
              <a:solidFill>
                <a:srgbClr val="002060"/>
              </a:solidFill>
              <a:effectLst/>
              <a:uLnTx/>
              <a:uFillTx/>
              <a:latin typeface="ScolaScript_N" panose="00000400000000000000" pitchFamily="2" charset="0"/>
              <a:cs typeface="Calibri" panose="020F0502020204030204" pitchFamily="34" charset="0"/>
              <a:sym typeface="Arial"/>
            </a:endParaRPr>
          </a:p>
        </p:txBody>
      </p:sp>
      <p:grpSp>
        <p:nvGrpSpPr>
          <p:cNvPr id="36" name="Group 35">
            <a:extLst>
              <a:ext uri="{FF2B5EF4-FFF2-40B4-BE49-F238E27FC236}">
                <a16:creationId xmlns:a16="http://schemas.microsoft.com/office/drawing/2014/main" id="{2B914EC0-3ECE-4E91-B4A5-99F4F19E15C8}"/>
              </a:ext>
            </a:extLst>
          </p:cNvPr>
          <p:cNvGrpSpPr/>
          <p:nvPr/>
        </p:nvGrpSpPr>
        <p:grpSpPr>
          <a:xfrm>
            <a:off x="10729782" y="314931"/>
            <a:ext cx="1106713" cy="1043213"/>
            <a:chOff x="10729782" y="314931"/>
            <a:chExt cx="1106713" cy="1043213"/>
          </a:xfrm>
        </p:grpSpPr>
        <p:sp>
          <p:nvSpPr>
            <p:cNvPr id="37" name="Oval 36">
              <a:extLst>
                <a:ext uri="{FF2B5EF4-FFF2-40B4-BE49-F238E27FC236}">
                  <a16:creationId xmlns:a16="http://schemas.microsoft.com/office/drawing/2014/main" id="{FD5DDC2E-6CEA-4C83-8B01-FEF71A5450FA}"/>
                </a:ext>
              </a:extLst>
            </p:cNvPr>
            <p:cNvSpPr/>
            <p:nvPr/>
          </p:nvSpPr>
          <p:spPr>
            <a:xfrm>
              <a:off x="10729782" y="314931"/>
              <a:ext cx="1106713" cy="1043213"/>
            </a:xfrm>
            <a:prstGeom prst="ellipse">
              <a:avLst/>
            </a:prstGeom>
            <a:solidFill>
              <a:srgbClr val="A1C4E3"/>
            </a:solidFill>
            <a:ln w="25400" cap="flat" cmpd="sng" algn="ctr">
              <a:solidFill>
                <a:srgbClr val="4A66AC">
                  <a:lumMod val="40000"/>
                  <a:lumOff val="60000"/>
                </a:srgbClr>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a:ln>
                  <a:noFill/>
                </a:ln>
                <a:solidFill>
                  <a:srgbClr val="FFFFFF"/>
                </a:solidFill>
                <a:effectLst/>
                <a:uLnTx/>
                <a:uFillTx/>
                <a:latin typeface="ScolaScript_N" panose="00000400000000000000" pitchFamily="2" charset="0"/>
                <a:ea typeface="+mn-ea"/>
                <a:cs typeface="Arial"/>
                <a:sym typeface="Arial"/>
              </a:endParaRPr>
            </a:p>
          </p:txBody>
        </p:sp>
        <p:pic>
          <p:nvPicPr>
            <p:cNvPr id="38" name="Picture 37" descr="Icon&#10;&#10;Description automatically generated">
              <a:extLst>
                <a:ext uri="{FF2B5EF4-FFF2-40B4-BE49-F238E27FC236}">
                  <a16:creationId xmlns:a16="http://schemas.microsoft.com/office/drawing/2014/main" id="{07284147-D74C-4AB6-AE36-C3AE40BE0432}"/>
                </a:ext>
              </a:extLst>
            </p:cNvPr>
            <p:cNvPicPr>
              <a:picLocks noChangeAspect="1"/>
            </p:cNvPicPr>
            <p:nvPr/>
          </p:nvPicPr>
          <p:blipFill>
            <a:blip r:embed="rId21"/>
            <a:stretch>
              <a:fillRect/>
            </a:stretch>
          </p:blipFill>
          <p:spPr>
            <a:xfrm>
              <a:off x="10838561" y="558825"/>
              <a:ext cx="912529" cy="505390"/>
            </a:xfrm>
            <a:prstGeom prst="rect">
              <a:avLst/>
            </a:prstGeom>
          </p:spPr>
        </p:pic>
      </p:grpSp>
      <p:sp>
        <p:nvSpPr>
          <p:cNvPr id="45" name="Freeform: Shape 44">
            <a:extLst>
              <a:ext uri="{FF2B5EF4-FFF2-40B4-BE49-F238E27FC236}">
                <a16:creationId xmlns:a16="http://schemas.microsoft.com/office/drawing/2014/main" id="{6FD185F1-9514-4A25-BEA2-5EBAD0957911}"/>
              </a:ext>
            </a:extLst>
          </p:cNvPr>
          <p:cNvSpPr/>
          <p:nvPr/>
        </p:nvSpPr>
        <p:spPr>
          <a:xfrm>
            <a:off x="9339236" y="2095787"/>
            <a:ext cx="1905053" cy="1481350"/>
          </a:xfrm>
          <a:custGeom>
            <a:avLst/>
            <a:gdLst>
              <a:gd name="connsiteX0" fmla="*/ 984093 w 1905053"/>
              <a:gd name="connsiteY0" fmla="*/ 358 h 1481350"/>
              <a:gd name="connsiteX1" fmla="*/ 1370213 w 1905053"/>
              <a:gd name="connsiteY1" fmla="*/ 65964 h 1481350"/>
              <a:gd name="connsiteX2" fmla="*/ 1904992 w 1905053"/>
              <a:gd name="connsiteY2" fmla="*/ 659278 h 1481350"/>
              <a:gd name="connsiteX3" fmla="*/ 1903721 w 1905053"/>
              <a:gd name="connsiteY3" fmla="*/ 672258 h 1481350"/>
              <a:gd name="connsiteX4" fmla="*/ 1904204 w 1905053"/>
              <a:gd name="connsiteY4" fmla="*/ 695788 h 1481350"/>
              <a:gd name="connsiteX5" fmla="*/ 1733846 w 1905053"/>
              <a:gd name="connsiteY5" fmla="*/ 1040196 h 1481350"/>
              <a:gd name="connsiteX6" fmla="*/ 1685794 w 1905053"/>
              <a:gd name="connsiteY6" fmla="*/ 1081604 h 1481350"/>
              <a:gd name="connsiteX7" fmla="*/ 1850875 w 1905053"/>
              <a:gd name="connsiteY7" fmla="*/ 1413218 h 1481350"/>
              <a:gd name="connsiteX8" fmla="*/ 1417224 w 1905053"/>
              <a:gd name="connsiteY8" fmla="*/ 1234399 h 1481350"/>
              <a:gd name="connsiteX9" fmla="*/ 1331105 w 1905053"/>
              <a:gd name="connsiteY9" fmla="*/ 1265036 h 1481350"/>
              <a:gd name="connsiteX10" fmla="*/ 663332 w 1905053"/>
              <a:gd name="connsiteY10" fmla="*/ 1288005 h 1481350"/>
              <a:gd name="connsiteX11" fmla="*/ 301482 w 1905053"/>
              <a:gd name="connsiteY11" fmla="*/ 1481350 h 1481350"/>
              <a:gd name="connsiteX12" fmla="*/ 344385 w 1905053"/>
              <a:gd name="connsiteY12" fmla="*/ 1168900 h 1481350"/>
              <a:gd name="connsiteX13" fmla="*/ 2248 w 1905053"/>
              <a:gd name="connsiteY13" fmla="*/ 714851 h 1481350"/>
              <a:gd name="connsiteX14" fmla="*/ 1328 w 1905053"/>
              <a:gd name="connsiteY14" fmla="*/ 674762 h 1481350"/>
              <a:gd name="connsiteX15" fmla="*/ 0 w 1905053"/>
              <a:gd name="connsiteY15" fmla="*/ 662456 h 1481350"/>
              <a:gd name="connsiteX16" fmla="*/ 736 w 1905053"/>
              <a:gd name="connsiteY16" fmla="*/ 649005 h 1481350"/>
              <a:gd name="connsiteX17" fmla="*/ 584 w 1905053"/>
              <a:gd name="connsiteY17" fmla="*/ 642377 h 1481350"/>
              <a:gd name="connsiteX18" fmla="*/ 1435 w 1905053"/>
              <a:gd name="connsiteY18" fmla="*/ 636244 h 1481350"/>
              <a:gd name="connsiteX19" fmla="*/ 3994 w 1905053"/>
              <a:gd name="connsiteY19" fmla="*/ 589481 h 1481350"/>
              <a:gd name="connsiteX20" fmla="*/ 365536 w 1905053"/>
              <a:gd name="connsiteY20" fmla="*/ 138149 h 1481350"/>
              <a:gd name="connsiteX21" fmla="*/ 984093 w 1905053"/>
              <a:gd name="connsiteY21" fmla="*/ 358 h 1481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05053" h="1481350">
                <a:moveTo>
                  <a:pt x="984093" y="358"/>
                </a:moveTo>
                <a:cubicBezTo>
                  <a:pt x="1115774" y="3343"/>
                  <a:pt x="1247390" y="25003"/>
                  <a:pt x="1370213" y="65964"/>
                </a:cubicBezTo>
                <a:cubicBezTo>
                  <a:pt x="1718669" y="182174"/>
                  <a:pt x="1908970" y="418960"/>
                  <a:pt x="1904992" y="659278"/>
                </a:cubicBezTo>
                <a:lnTo>
                  <a:pt x="1903721" y="672258"/>
                </a:lnTo>
                <a:lnTo>
                  <a:pt x="1904204" y="695788"/>
                </a:lnTo>
                <a:cubicBezTo>
                  <a:pt x="1897044" y="815554"/>
                  <a:pt x="1841537" y="935223"/>
                  <a:pt x="1733846" y="1040196"/>
                </a:cubicBezTo>
                <a:lnTo>
                  <a:pt x="1685794" y="1081604"/>
                </a:lnTo>
                <a:lnTo>
                  <a:pt x="1850875" y="1413218"/>
                </a:lnTo>
                <a:lnTo>
                  <a:pt x="1417224" y="1234399"/>
                </a:lnTo>
                <a:lnTo>
                  <a:pt x="1331105" y="1265036"/>
                </a:lnTo>
                <a:cubicBezTo>
                  <a:pt x="1123873" y="1326356"/>
                  <a:pt x="887048" y="1336671"/>
                  <a:pt x="663332" y="1288005"/>
                </a:cubicBezTo>
                <a:lnTo>
                  <a:pt x="301482" y="1481350"/>
                </a:lnTo>
                <a:lnTo>
                  <a:pt x="344385" y="1168900"/>
                </a:lnTo>
                <a:cubicBezTo>
                  <a:pt x="133019" y="1049181"/>
                  <a:pt x="19786" y="883750"/>
                  <a:pt x="2248" y="714851"/>
                </a:cubicBezTo>
                <a:lnTo>
                  <a:pt x="1328" y="674762"/>
                </a:lnTo>
                <a:lnTo>
                  <a:pt x="0" y="662456"/>
                </a:lnTo>
                <a:lnTo>
                  <a:pt x="736" y="649005"/>
                </a:lnTo>
                <a:lnTo>
                  <a:pt x="584" y="642377"/>
                </a:lnTo>
                <a:lnTo>
                  <a:pt x="1435" y="636244"/>
                </a:lnTo>
                <a:lnTo>
                  <a:pt x="3994" y="589481"/>
                </a:lnTo>
                <a:cubicBezTo>
                  <a:pt x="27160" y="419624"/>
                  <a:pt x="147292" y="254754"/>
                  <a:pt x="365536" y="138149"/>
                </a:cubicBezTo>
                <a:cubicBezTo>
                  <a:pt x="544969" y="42280"/>
                  <a:pt x="764623" y="-4618"/>
                  <a:pt x="984093" y="358"/>
                </a:cubicBezTo>
                <a:close/>
              </a:path>
            </a:pathLst>
          </a:custGeom>
          <a:solidFill>
            <a:schemeClr val="bg1"/>
          </a:solidFill>
          <a:ln>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2400">
                <a:solidFill>
                  <a:srgbClr val="C00000"/>
                </a:solidFill>
                <a:latin typeface="ScolaScript_N" panose="020B0604020202020204" charset="0"/>
              </a:rPr>
              <a:t>EB3 C</a:t>
            </a:r>
          </a:p>
        </p:txBody>
      </p:sp>
      <p:grpSp>
        <p:nvGrpSpPr>
          <p:cNvPr id="59" name="Wrong">
            <a:extLst>
              <a:ext uri="{FF2B5EF4-FFF2-40B4-BE49-F238E27FC236}">
                <a16:creationId xmlns:a16="http://schemas.microsoft.com/office/drawing/2014/main" id="{D9881119-9AF2-4EFA-9C2A-48D83CE7D97F}"/>
              </a:ext>
            </a:extLst>
          </p:cNvPr>
          <p:cNvGrpSpPr/>
          <p:nvPr/>
        </p:nvGrpSpPr>
        <p:grpSpPr>
          <a:xfrm>
            <a:off x="5406671" y="3956574"/>
            <a:ext cx="1234440" cy="1014984"/>
            <a:chOff x="6729046" y="4177747"/>
            <a:chExt cx="1234440" cy="1014984"/>
          </a:xfrm>
        </p:grpSpPr>
        <p:sp>
          <p:nvSpPr>
            <p:cNvPr id="60" name="Rectangle 59">
              <a:extLst>
                <a:ext uri="{FF2B5EF4-FFF2-40B4-BE49-F238E27FC236}">
                  <a16:creationId xmlns:a16="http://schemas.microsoft.com/office/drawing/2014/main" id="{72D23BB6-1FE0-4F09-AF5C-CBE33D2AB781}"/>
                </a:ext>
              </a:extLst>
            </p:cNvPr>
            <p:cNvSpPr/>
            <p:nvPr/>
          </p:nvSpPr>
          <p:spPr>
            <a:xfrm>
              <a:off x="6729046" y="4177747"/>
              <a:ext cx="1234440" cy="1014984"/>
            </a:xfrm>
            <a:prstGeom prst="rect">
              <a:avLst/>
            </a:prstGeom>
            <a:solidFill>
              <a:srgbClr val="B9E4F3"/>
            </a:solidFill>
            <a:ln>
              <a:noFill/>
            </a:ln>
            <a:effectLst>
              <a:glow rad="101600">
                <a:srgbClr val="C00000">
                  <a:alpha val="60000"/>
                </a:srgbClr>
              </a:glow>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61" name="FSign2">
              <a:extLst>
                <a:ext uri="{FF2B5EF4-FFF2-40B4-BE49-F238E27FC236}">
                  <a16:creationId xmlns:a16="http://schemas.microsoft.com/office/drawing/2014/main" id="{D900E1F2-60F8-4EDB-AAF9-FC9488584795}"/>
                </a:ext>
              </a:extLst>
            </p:cNvPr>
            <p:cNvPicPr>
              <a:picLocks noChangeAspect="1"/>
            </p:cNvPicPr>
            <p:nvPr/>
          </p:nvPicPr>
          <p:blipFill>
            <a:blip r:embed="rId20"/>
            <a:stretch>
              <a:fillRect/>
            </a:stretch>
          </p:blipFill>
          <p:spPr>
            <a:xfrm>
              <a:off x="6963557" y="4236025"/>
              <a:ext cx="778769" cy="915801"/>
            </a:xfrm>
            <a:prstGeom prst="rect">
              <a:avLst/>
            </a:prstGeom>
          </p:spPr>
        </p:pic>
      </p:grpSp>
      <p:grpSp>
        <p:nvGrpSpPr>
          <p:cNvPr id="62" name="Sa7">
            <a:extLst>
              <a:ext uri="{FF2B5EF4-FFF2-40B4-BE49-F238E27FC236}">
                <a16:creationId xmlns:a16="http://schemas.microsoft.com/office/drawing/2014/main" id="{37169DF5-4267-4B0D-A8AC-3B6396E4BF00}"/>
              </a:ext>
            </a:extLst>
          </p:cNvPr>
          <p:cNvGrpSpPr/>
          <p:nvPr/>
        </p:nvGrpSpPr>
        <p:grpSpPr>
          <a:xfrm>
            <a:off x="2895620" y="3944477"/>
            <a:ext cx="1237715" cy="1012974"/>
            <a:chOff x="3001108" y="3905192"/>
            <a:chExt cx="1237715" cy="1012974"/>
          </a:xfrm>
        </p:grpSpPr>
        <p:sp>
          <p:nvSpPr>
            <p:cNvPr id="63" name="Rectangle 62">
              <a:extLst>
                <a:ext uri="{FF2B5EF4-FFF2-40B4-BE49-F238E27FC236}">
                  <a16:creationId xmlns:a16="http://schemas.microsoft.com/office/drawing/2014/main" id="{2C2E8310-35D2-4AB7-920E-D8BD48176DF0}"/>
                </a:ext>
              </a:extLst>
            </p:cNvPr>
            <p:cNvSpPr/>
            <p:nvPr/>
          </p:nvSpPr>
          <p:spPr>
            <a:xfrm>
              <a:off x="3001108" y="3905192"/>
              <a:ext cx="1237715" cy="1012974"/>
            </a:xfrm>
            <a:prstGeom prst="rect">
              <a:avLst/>
            </a:prstGeom>
            <a:solidFill>
              <a:srgbClr val="B9E4F3"/>
            </a:solidFill>
            <a:ln>
              <a:noFill/>
            </a:ln>
            <a:effectLst>
              <a:glow rad="101600">
                <a:srgbClr val="C00000">
                  <a:alpha val="60000"/>
                </a:srgbClr>
              </a:glow>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64" name="CorrectSign1">
              <a:extLst>
                <a:ext uri="{FF2B5EF4-FFF2-40B4-BE49-F238E27FC236}">
                  <a16:creationId xmlns:a16="http://schemas.microsoft.com/office/drawing/2014/main" id="{72615F19-B8F1-4409-A9BB-C20B60E87CA0}"/>
                </a:ext>
              </a:extLst>
            </p:cNvPr>
            <p:cNvPicPr>
              <a:picLocks noChangeAspect="1"/>
            </p:cNvPicPr>
            <p:nvPr/>
          </p:nvPicPr>
          <p:blipFill>
            <a:blip r:embed="rId19"/>
            <a:stretch>
              <a:fillRect/>
            </a:stretch>
          </p:blipFill>
          <p:spPr>
            <a:xfrm>
              <a:off x="3139700" y="3908072"/>
              <a:ext cx="1041636" cy="967260"/>
            </a:xfrm>
            <a:prstGeom prst="rect">
              <a:avLst/>
            </a:prstGeom>
          </p:spPr>
        </p:pic>
      </p:grpSp>
      <p:pic>
        <p:nvPicPr>
          <p:cNvPr id="65" name="Picture 64">
            <a:extLst>
              <a:ext uri="{FF2B5EF4-FFF2-40B4-BE49-F238E27FC236}">
                <a16:creationId xmlns:a16="http://schemas.microsoft.com/office/drawing/2014/main" id="{3184AD8A-55FF-415D-943E-D2BAE39AF9E3}"/>
              </a:ext>
            </a:extLst>
          </p:cNvPr>
          <p:cNvPicPr>
            <a:picLocks noChangeAspect="1"/>
          </p:cNvPicPr>
          <p:nvPr/>
        </p:nvPicPr>
        <p:blipFill>
          <a:blip r:embed="rId22"/>
          <a:stretch>
            <a:fillRect/>
          </a:stretch>
        </p:blipFill>
        <p:spPr>
          <a:xfrm>
            <a:off x="8210656" y="5445559"/>
            <a:ext cx="518205" cy="518205"/>
          </a:xfrm>
          <a:prstGeom prst="rect">
            <a:avLst/>
          </a:prstGeom>
          <a:ln>
            <a:noFill/>
          </a:ln>
          <a:effectLst>
            <a:outerShdw blurRad="190500" algn="tl" rotWithShape="0">
              <a:srgbClr val="000000">
                <a:alpha val="70000"/>
              </a:srgbClr>
            </a:outerShdw>
          </a:effectLst>
        </p:spPr>
      </p:pic>
      <p:pic>
        <p:nvPicPr>
          <p:cNvPr id="6" name="Graphic 5">
            <a:extLst>
              <a:ext uri="{FF2B5EF4-FFF2-40B4-BE49-F238E27FC236}">
                <a16:creationId xmlns:a16="http://schemas.microsoft.com/office/drawing/2014/main" id="{B25BAB51-1CCC-4BA4-B920-96DB55728284}"/>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9106880" y="3725516"/>
            <a:ext cx="2638425" cy="2495550"/>
          </a:xfrm>
          <a:prstGeom prst="rect">
            <a:avLst/>
          </a:prstGeom>
        </p:spPr>
      </p:pic>
      <p:pic>
        <p:nvPicPr>
          <p:cNvPr id="33" name="Picture 32" descr="C:\Users\Buscube HP\AppData\Local\Microsoft\Windows\INetCache\Content.Word\Word Template-08.jpg"/>
          <p:cNvPicPr/>
          <p:nvPr/>
        </p:nvPicPr>
        <p:blipFill rotWithShape="1">
          <a:blip r:embed="rId25" cstate="print">
            <a:extLst>
              <a:ext uri="{28A0092B-C50C-407E-A947-70E740481C1C}">
                <a14:useLocalDpi xmlns:a14="http://schemas.microsoft.com/office/drawing/2010/main" val="0"/>
              </a:ext>
            </a:extLst>
          </a:blip>
          <a:srcRect r="88563"/>
          <a:stretch/>
        </p:blipFill>
        <p:spPr bwMode="auto">
          <a:xfrm>
            <a:off x="11167124" y="6267292"/>
            <a:ext cx="781050" cy="487680"/>
          </a:xfrm>
          <a:prstGeom prst="rect">
            <a:avLst/>
          </a:prstGeom>
          <a:noFill/>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2198912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62"/>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59"/>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58"/>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wipe(left)">
                                      <p:cBhvr>
                                        <p:cTn id="15" dur="1000"/>
                                        <p:tgtEl>
                                          <p:spTgt spid="5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2"/>
                                        </p:tgtEl>
                                        <p:attrNameLst>
                                          <p:attrName>style.visibility</p:attrName>
                                        </p:attrNameLst>
                                      </p:cBhvr>
                                      <p:to>
                                        <p:strVal val="visible"/>
                                      </p:to>
                                    </p:set>
                                    <p:animEffect transition="in" filter="fade">
                                      <p:cBhvr>
                                        <p:cTn id="20" dur="500"/>
                                        <p:tgtEl>
                                          <p:spTgt spid="52"/>
                                        </p:tgtEl>
                                      </p:cBhvr>
                                    </p:animEffect>
                                  </p:childTnLst>
                                </p:cTn>
                              </p:par>
                              <p:par>
                                <p:cTn id="21" presetID="10" presetClass="entr" presetSubtype="0" fill="hold" nodeType="with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fade">
                                      <p:cBhvr>
                                        <p:cTn id="2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4" restart="whenNotActive" fill="hold" evtFilter="cancelBubble" nodeType="interactiveSeq">
                <p:stCondLst>
                  <p:cond evt="onClick" delay="0">
                    <p:tgtEl>
                      <p:spTgt spid="52"/>
                    </p:tgtEl>
                  </p:cond>
                </p:stCondLst>
                <p:endSync evt="end" delay="0">
                  <p:rtn val="all"/>
                </p:endSync>
                <p:childTnLst>
                  <p:par>
                    <p:cTn id="25" fill="hold">
                      <p:stCondLst>
                        <p:cond delay="0"/>
                      </p:stCondLst>
                      <p:childTnLst>
                        <p:par>
                          <p:cTn id="26" fill="hold">
                            <p:stCondLst>
                              <p:cond delay="0"/>
                            </p:stCondLst>
                            <p:childTnLst>
                              <p:par>
                                <p:cTn id="27" presetID="22" presetClass="entr" presetSubtype="8" fill="hold" grpId="2" nodeType="clickEffect">
                                  <p:stCondLst>
                                    <p:cond delay="0"/>
                                  </p:stCondLst>
                                  <p:childTnLst>
                                    <p:set>
                                      <p:cBhvr>
                                        <p:cTn id="28" dur="1" fill="hold">
                                          <p:stCondLst>
                                            <p:cond delay="0"/>
                                          </p:stCondLst>
                                        </p:cTn>
                                        <p:tgtEl>
                                          <p:spTgt spid="58"/>
                                        </p:tgtEl>
                                        <p:attrNameLst>
                                          <p:attrName>style.visibility</p:attrName>
                                        </p:attrNameLst>
                                      </p:cBhvr>
                                      <p:to>
                                        <p:strVal val="visible"/>
                                      </p:to>
                                    </p:set>
                                    <p:animEffect transition="in" filter="wipe(left)">
                                      <p:cBhvr>
                                        <p:cTn id="29" dur="500"/>
                                        <p:tgtEl>
                                          <p:spTgt spid="58"/>
                                        </p:tgtEl>
                                      </p:cBhvr>
                                    </p:animEffect>
                                  </p:childTnLst>
                                </p:cTn>
                              </p:par>
                              <p:par>
                                <p:cTn id="30" presetID="10" presetClass="entr" presetSubtype="0" fill="hold" nodeType="withEffect">
                                  <p:stCondLst>
                                    <p:cond delay="0"/>
                                  </p:stCondLst>
                                  <p:childTnLst>
                                    <p:set>
                                      <p:cBhvr>
                                        <p:cTn id="31" dur="1" fill="hold">
                                          <p:stCondLst>
                                            <p:cond delay="0"/>
                                          </p:stCondLst>
                                        </p:cTn>
                                        <p:tgtEl>
                                          <p:spTgt spid="62"/>
                                        </p:tgtEl>
                                        <p:attrNameLst>
                                          <p:attrName>style.visibility</p:attrName>
                                        </p:attrNameLst>
                                      </p:cBhvr>
                                      <p:to>
                                        <p:strVal val="visible"/>
                                      </p:to>
                                    </p:set>
                                    <p:animEffect transition="in" filter="fade">
                                      <p:cBhvr>
                                        <p:cTn id="32" dur="500"/>
                                        <p:tgtEl>
                                          <p:spTgt spid="62"/>
                                        </p:tgtEl>
                                      </p:cBhvr>
                                    </p:animEffect>
                                  </p:childTnLst>
                                </p:cTn>
                              </p:par>
                              <p:par>
                                <p:cTn id="33" presetID="1" presetClass="exit" presetSubtype="0" fill="hold" nodeType="withEffect">
                                  <p:stCondLst>
                                    <p:cond delay="0"/>
                                  </p:stCondLst>
                                  <p:childTnLst>
                                    <p:set>
                                      <p:cBhvr>
                                        <p:cTn id="34" dur="1" fill="hold">
                                          <p:stCondLst>
                                            <p:cond delay="0"/>
                                          </p:stCondLst>
                                        </p:cTn>
                                        <p:tgtEl>
                                          <p:spTgt spid="59"/>
                                        </p:tgtEl>
                                        <p:attrNameLst>
                                          <p:attrName>style.visibility</p:attrName>
                                        </p:attrNameLst>
                                      </p:cBhvr>
                                      <p:to>
                                        <p:strVal val="hidden"/>
                                      </p:to>
                                    </p:set>
                                  </p:childTnLst>
                                </p:cTn>
                              </p:par>
                            </p:childTnLst>
                          </p:cTn>
                        </p:par>
                      </p:childTnLst>
                    </p:cTn>
                  </p:par>
                </p:childTnLst>
              </p:cTn>
              <p:nextCondLst>
                <p:cond evt="onClick" delay="0">
                  <p:tgtEl>
                    <p:spTgt spid="52"/>
                  </p:tgtEl>
                </p:cond>
              </p:nextCondLst>
            </p:seq>
            <p:seq concurrent="1" nextAc="seek">
              <p:cTn id="35" restart="whenNotActive" fill="hold" evtFilter="cancelBubble" nodeType="interactiveSeq">
                <p:stCondLst>
                  <p:cond evt="onClick" delay="0">
                    <p:tgtEl>
                      <p:spTgt spid="55"/>
                    </p:tgtEl>
                  </p:cond>
                </p:stCondLst>
                <p:endSync evt="end" delay="0">
                  <p:rtn val="all"/>
                </p:endSync>
                <p:childTnLst>
                  <p:par>
                    <p:cTn id="36" fill="hold">
                      <p:stCondLst>
                        <p:cond delay="0"/>
                      </p:stCondLst>
                      <p:childTnLst>
                        <p:par>
                          <p:cTn id="37" fill="hold">
                            <p:stCondLst>
                              <p:cond delay="0"/>
                            </p:stCondLst>
                            <p:childTnLst>
                              <p:par>
                                <p:cTn id="38" presetID="1" presetClass="exit" presetSubtype="0" fill="hold" grpId="1" nodeType="withEffect">
                                  <p:stCondLst>
                                    <p:cond delay="0"/>
                                  </p:stCondLst>
                                  <p:childTnLst>
                                    <p:set>
                                      <p:cBhvr>
                                        <p:cTn id="39" dur="1" fill="hold">
                                          <p:stCondLst>
                                            <p:cond delay="0"/>
                                          </p:stCondLst>
                                        </p:cTn>
                                        <p:tgtEl>
                                          <p:spTgt spid="58"/>
                                        </p:tgtEl>
                                        <p:attrNameLst>
                                          <p:attrName>style.visibility</p:attrName>
                                        </p:attrNameLst>
                                      </p:cBhvr>
                                      <p:to>
                                        <p:strVal val="hidden"/>
                                      </p:to>
                                    </p:set>
                                  </p:childTnLst>
                                </p:cTn>
                              </p:par>
                              <p:par>
                                <p:cTn id="40" presetID="1" presetClass="entr" presetSubtype="0" fill="hold" nodeType="withEffect">
                                  <p:stCondLst>
                                    <p:cond delay="0"/>
                                  </p:stCondLst>
                                  <p:childTnLst>
                                    <p:set>
                                      <p:cBhvr>
                                        <p:cTn id="41" dur="1" fill="hold">
                                          <p:stCondLst>
                                            <p:cond delay="0"/>
                                          </p:stCondLst>
                                        </p:cTn>
                                        <p:tgtEl>
                                          <p:spTgt spid="59"/>
                                        </p:tgtEl>
                                        <p:attrNameLst>
                                          <p:attrName>style.visibility</p:attrName>
                                        </p:attrNameLst>
                                      </p:cBhvr>
                                      <p:to>
                                        <p:strVal val="visible"/>
                                      </p:to>
                                    </p:set>
                                  </p:childTnLst>
                                </p:cTn>
                              </p:par>
                              <p:par>
                                <p:cTn id="42" presetID="1" presetClass="exit" presetSubtype="0" fill="hold" nodeType="withEffect">
                                  <p:stCondLst>
                                    <p:cond delay="0"/>
                                  </p:stCondLst>
                                  <p:childTnLst>
                                    <p:set>
                                      <p:cBhvr>
                                        <p:cTn id="43" dur="1" fill="hold">
                                          <p:stCondLst>
                                            <p:cond delay="0"/>
                                          </p:stCondLst>
                                        </p:cTn>
                                        <p:tgtEl>
                                          <p:spTgt spid="62"/>
                                        </p:tgtEl>
                                        <p:attrNameLst>
                                          <p:attrName>style.visibility</p:attrName>
                                        </p:attrNameLst>
                                      </p:cBhvr>
                                      <p:to>
                                        <p:strVal val="hidden"/>
                                      </p:to>
                                    </p:set>
                                  </p:childTnLst>
                                </p:cTn>
                              </p:par>
                            </p:childTnLst>
                          </p:cTn>
                        </p:par>
                      </p:childTnLst>
                    </p:cTn>
                  </p:par>
                </p:childTnLst>
              </p:cTn>
              <p:nextCondLst>
                <p:cond evt="onClick" delay="0">
                  <p:tgtEl>
                    <p:spTgt spid="55"/>
                  </p:tgtEl>
                </p:cond>
              </p:nextCondLst>
            </p:seq>
          </p:childTnLst>
        </p:cTn>
      </p:par>
    </p:tnLst>
    <p:bldLst>
      <p:bldP spid="51" grpId="0"/>
      <p:bldP spid="58" grpId="0"/>
      <p:bldP spid="58" grpId="1"/>
      <p:bldP spid="58" grpId="2"/>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pic>
        <p:nvPicPr>
          <p:cNvPr id="3" name="Graphic 2">
            <a:extLst>
              <a:ext uri="{FF2B5EF4-FFF2-40B4-BE49-F238E27FC236}">
                <a16:creationId xmlns:a16="http://schemas.microsoft.com/office/drawing/2014/main" id="{CDB255FE-466B-48E3-AEFD-B05393AA96D6}"/>
              </a:ext>
            </a:extLst>
          </p:cNvPr>
          <p:cNvPicPr>
            <a:picLocks noChangeAspect="1"/>
          </p:cNvPicPr>
          <p:nvPr/>
        </p:nvPicPr>
        <p:blipFill>
          <a:blip r:embed="rId5">
            <a:alphaModFix amt="48000"/>
          </a:blip>
          <a:srcRect/>
          <a:stretch/>
        </p:blipFill>
        <p:spPr>
          <a:xfrm>
            <a:off x="11144" y="979240"/>
            <a:ext cx="12180856" cy="5876692"/>
          </a:xfrm>
          <a:prstGeom prst="rect">
            <a:avLst/>
          </a:prstGeom>
        </p:spPr>
      </p:pic>
      <p:pic>
        <p:nvPicPr>
          <p:cNvPr id="6" name="Graphic 5">
            <a:extLst>
              <a:ext uri="{FF2B5EF4-FFF2-40B4-BE49-F238E27FC236}">
                <a16:creationId xmlns:a16="http://schemas.microsoft.com/office/drawing/2014/main" id="{C168E9E1-B239-43E7-A6BA-6B500F7542D6}"/>
              </a:ext>
            </a:extLst>
          </p:cNvPr>
          <p:cNvPicPr>
            <a:picLocks noChangeAspect="1"/>
          </p:cNvPicPr>
          <p:nvPr/>
        </p:nvPicPr>
        <p:blipFill>
          <a:blip r:embed="rId6">
            <a:alphaModFix amt="68000"/>
            <a:extLst>
              <a:ext uri="{96DAC541-7B7A-43D3-8B79-37D633B846F1}">
                <asvg:svgBlip xmlns:asvg="http://schemas.microsoft.com/office/drawing/2016/SVG/main" r:embed="rId7"/>
              </a:ext>
            </a:extLst>
          </a:blip>
          <a:stretch>
            <a:fillRect/>
          </a:stretch>
        </p:blipFill>
        <p:spPr>
          <a:xfrm>
            <a:off x="7164671" y="2013925"/>
            <a:ext cx="4749206" cy="2441180"/>
          </a:xfrm>
          <a:prstGeom prst="rect">
            <a:avLst/>
          </a:prstGeom>
        </p:spPr>
      </p:pic>
      <p:sp>
        <p:nvSpPr>
          <p:cNvPr id="31" name="TextBox 30">
            <a:extLst>
              <a:ext uri="{FF2B5EF4-FFF2-40B4-BE49-F238E27FC236}">
                <a16:creationId xmlns:a16="http://schemas.microsoft.com/office/drawing/2014/main" id="{28EB4AEE-9A37-4F66-983E-35E6B0C64011}"/>
              </a:ext>
            </a:extLst>
          </p:cNvPr>
          <p:cNvSpPr txBox="1"/>
          <p:nvPr/>
        </p:nvSpPr>
        <p:spPr>
          <a:xfrm>
            <a:off x="0" y="538919"/>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err="1">
                <a:ln>
                  <a:noFill/>
                </a:ln>
                <a:solidFill>
                  <a:srgbClr val="002060"/>
                </a:solidFill>
                <a:effectLst/>
                <a:uLnTx/>
                <a:uFillTx/>
                <a:latin typeface="ScolaScript_N" panose="00000400000000000000" pitchFamily="2" charset="0"/>
                <a:cs typeface="Calibri" panose="020F0502020204030204" pitchFamily="34" charset="0"/>
                <a:sym typeface="Arial"/>
              </a:rPr>
              <a:t>Vrai</a:t>
            </a:r>
            <a:r>
              <a:rPr kumimoji="0" lang="en-US" sz="3200" b="1" i="0" u="none" strike="noStrike" kern="0" cap="none" spc="0" normalizeH="0" baseline="0" noProof="0">
                <a:ln>
                  <a:noFill/>
                </a:ln>
                <a:solidFill>
                  <a:srgbClr val="002060"/>
                </a:solidFill>
                <a:effectLst/>
                <a:uLnTx/>
                <a:uFillTx/>
                <a:latin typeface="ScolaScript_N" panose="00000400000000000000" pitchFamily="2" charset="0"/>
                <a:cs typeface="Calibri" panose="020F0502020204030204" pitchFamily="34" charset="0"/>
                <a:sym typeface="Arial"/>
              </a:rPr>
              <a:t> </a:t>
            </a:r>
            <a:r>
              <a:rPr kumimoji="0" lang="en-US" sz="3200" b="1" i="0" u="none" strike="noStrike" kern="0" cap="none" spc="0" normalizeH="0" baseline="0" noProof="0" err="1">
                <a:ln>
                  <a:noFill/>
                </a:ln>
                <a:solidFill>
                  <a:srgbClr val="002060"/>
                </a:solidFill>
                <a:effectLst/>
                <a:uLnTx/>
                <a:uFillTx/>
                <a:latin typeface="ScolaScript_N" panose="00000400000000000000" pitchFamily="2" charset="0"/>
                <a:cs typeface="Calibri" panose="020F0502020204030204" pitchFamily="34" charset="0"/>
                <a:sym typeface="Arial"/>
              </a:rPr>
              <a:t>ou</a:t>
            </a:r>
            <a:r>
              <a:rPr kumimoji="0" lang="en-US" sz="3200" b="1" i="0" u="none" strike="noStrike" kern="0" cap="none" spc="0" normalizeH="0" baseline="0" noProof="0">
                <a:ln>
                  <a:noFill/>
                </a:ln>
                <a:solidFill>
                  <a:srgbClr val="002060"/>
                </a:solidFill>
                <a:effectLst/>
                <a:uLnTx/>
                <a:uFillTx/>
                <a:latin typeface="ScolaScript_N" panose="00000400000000000000" pitchFamily="2" charset="0"/>
                <a:cs typeface="Calibri" panose="020F0502020204030204" pitchFamily="34" charset="0"/>
                <a:sym typeface="Arial"/>
              </a:rPr>
              <a:t> Faux ?</a:t>
            </a:r>
            <a:endParaRPr kumimoji="0" lang="fr-FR" sz="3200" b="1" i="0" u="none" strike="noStrike" kern="0" cap="none" spc="0" normalizeH="0" baseline="0" noProof="0">
              <a:ln>
                <a:noFill/>
              </a:ln>
              <a:solidFill>
                <a:srgbClr val="002060"/>
              </a:solidFill>
              <a:effectLst/>
              <a:uLnTx/>
              <a:uFillTx/>
              <a:latin typeface="ScolaScript_N" panose="00000400000000000000" pitchFamily="2" charset="0"/>
              <a:cs typeface="Calibri" panose="020F0502020204030204" pitchFamily="34" charset="0"/>
              <a:sym typeface="Arial"/>
            </a:endParaRPr>
          </a:p>
        </p:txBody>
      </p:sp>
      <p:grpSp>
        <p:nvGrpSpPr>
          <p:cNvPr id="36" name="Group 35">
            <a:extLst>
              <a:ext uri="{FF2B5EF4-FFF2-40B4-BE49-F238E27FC236}">
                <a16:creationId xmlns:a16="http://schemas.microsoft.com/office/drawing/2014/main" id="{2B914EC0-3ECE-4E91-B4A5-99F4F19E15C8}"/>
              </a:ext>
            </a:extLst>
          </p:cNvPr>
          <p:cNvGrpSpPr/>
          <p:nvPr/>
        </p:nvGrpSpPr>
        <p:grpSpPr>
          <a:xfrm>
            <a:off x="10729782" y="314931"/>
            <a:ext cx="1106713" cy="1043213"/>
            <a:chOff x="10729782" y="314931"/>
            <a:chExt cx="1106713" cy="1043213"/>
          </a:xfrm>
        </p:grpSpPr>
        <p:sp>
          <p:nvSpPr>
            <p:cNvPr id="37" name="Oval 36">
              <a:extLst>
                <a:ext uri="{FF2B5EF4-FFF2-40B4-BE49-F238E27FC236}">
                  <a16:creationId xmlns:a16="http://schemas.microsoft.com/office/drawing/2014/main" id="{FD5DDC2E-6CEA-4C83-8B01-FEF71A5450FA}"/>
                </a:ext>
              </a:extLst>
            </p:cNvPr>
            <p:cNvSpPr/>
            <p:nvPr/>
          </p:nvSpPr>
          <p:spPr>
            <a:xfrm>
              <a:off x="10729782" y="314931"/>
              <a:ext cx="1106713" cy="1043213"/>
            </a:xfrm>
            <a:prstGeom prst="ellipse">
              <a:avLst/>
            </a:prstGeom>
            <a:solidFill>
              <a:srgbClr val="A1C4E3"/>
            </a:solidFill>
            <a:ln w="25400" cap="flat" cmpd="sng" algn="ctr">
              <a:solidFill>
                <a:srgbClr val="4A66AC">
                  <a:lumMod val="40000"/>
                  <a:lumOff val="60000"/>
                </a:srgbClr>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a:ln>
                  <a:noFill/>
                </a:ln>
                <a:solidFill>
                  <a:srgbClr val="FFFFFF"/>
                </a:solidFill>
                <a:effectLst/>
                <a:uLnTx/>
                <a:uFillTx/>
                <a:latin typeface="ScolaScript_N" panose="00000400000000000000" pitchFamily="2" charset="0"/>
                <a:ea typeface="+mn-ea"/>
                <a:cs typeface="Arial"/>
                <a:sym typeface="Arial"/>
              </a:endParaRPr>
            </a:p>
          </p:txBody>
        </p:sp>
        <p:pic>
          <p:nvPicPr>
            <p:cNvPr id="38" name="Picture 37" descr="Icon&#10;&#10;Description automatically generated">
              <a:extLst>
                <a:ext uri="{FF2B5EF4-FFF2-40B4-BE49-F238E27FC236}">
                  <a16:creationId xmlns:a16="http://schemas.microsoft.com/office/drawing/2014/main" id="{07284147-D74C-4AB6-AE36-C3AE40BE0432}"/>
                </a:ext>
              </a:extLst>
            </p:cNvPr>
            <p:cNvPicPr>
              <a:picLocks noChangeAspect="1"/>
            </p:cNvPicPr>
            <p:nvPr/>
          </p:nvPicPr>
          <p:blipFill>
            <a:blip r:embed="rId8"/>
            <a:stretch>
              <a:fillRect/>
            </a:stretch>
          </p:blipFill>
          <p:spPr>
            <a:xfrm>
              <a:off x="10838561" y="558825"/>
              <a:ext cx="912529" cy="505390"/>
            </a:xfrm>
            <a:prstGeom prst="rect">
              <a:avLst/>
            </a:prstGeom>
          </p:spPr>
        </p:pic>
      </p:grpSp>
      <p:pic>
        <p:nvPicPr>
          <p:cNvPr id="20" name="Picture 19">
            <a:extLst>
              <a:ext uri="{FF2B5EF4-FFF2-40B4-BE49-F238E27FC236}">
                <a16:creationId xmlns:a16="http://schemas.microsoft.com/office/drawing/2014/main" id="{FE4F1351-0885-4E66-92AD-2F1CC7451297}"/>
              </a:ext>
            </a:extLst>
          </p:cNvPr>
          <p:cNvPicPr>
            <a:picLocks noChangeAspect="1"/>
          </p:cNvPicPr>
          <p:nvPr/>
        </p:nvPicPr>
        <p:blipFill>
          <a:blip r:embed="rId9"/>
          <a:stretch>
            <a:fillRect/>
          </a:stretch>
        </p:blipFill>
        <p:spPr>
          <a:xfrm>
            <a:off x="8050908" y="5240398"/>
            <a:ext cx="769875" cy="774250"/>
          </a:xfrm>
          <a:prstGeom prst="rect">
            <a:avLst/>
          </a:prstGeom>
          <a:ln>
            <a:noFill/>
          </a:ln>
          <a:effectLst>
            <a:outerShdw blurRad="190500" algn="tl" rotWithShape="0">
              <a:srgbClr val="000000">
                <a:alpha val="70000"/>
              </a:srgbClr>
            </a:outerShdw>
          </a:effectLst>
        </p:spPr>
      </p:pic>
      <p:sp>
        <p:nvSpPr>
          <p:cNvPr id="22" name="Rectangle 21">
            <a:extLst>
              <a:ext uri="{FF2B5EF4-FFF2-40B4-BE49-F238E27FC236}">
                <a16:creationId xmlns:a16="http://schemas.microsoft.com/office/drawing/2014/main" id="{C6AF653E-3E22-4546-82F8-647671C9B60C}"/>
              </a:ext>
            </a:extLst>
          </p:cNvPr>
          <p:cNvSpPr/>
          <p:nvPr/>
        </p:nvSpPr>
        <p:spPr>
          <a:xfrm>
            <a:off x="278123" y="1880574"/>
            <a:ext cx="8473757" cy="4134074"/>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softEdge rad="63500"/>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D0BBDE77-75E4-44F0-8F58-817AD2B5052B}"/>
              </a:ext>
            </a:extLst>
          </p:cNvPr>
          <p:cNvSpPr txBox="1"/>
          <p:nvPr/>
        </p:nvSpPr>
        <p:spPr>
          <a:xfrm>
            <a:off x="484179" y="3242079"/>
            <a:ext cx="8267701" cy="523220"/>
          </a:xfrm>
          <a:prstGeom prst="rect">
            <a:avLst/>
          </a:prstGeom>
          <a:noFill/>
        </p:spPr>
        <p:txBody>
          <a:bodyPr wrap="square" rtlCol="0">
            <a:spAutoFit/>
          </a:bodyPr>
          <a:lstStyle/>
          <a:p>
            <a:pPr marL="171450" lvl="0" algn="ctr">
              <a:defRPr/>
            </a:pPr>
            <a:r>
              <a:rPr lang="fr-FR" sz="2800" dirty="0">
                <a:solidFill>
                  <a:schemeClr val="tx1">
                    <a:lumMod val="65000"/>
                    <a:lumOff val="35000"/>
                  </a:schemeClr>
                </a:solidFill>
                <a:latin typeface="ScolaScript_N" panose="00000400000000000000" pitchFamily="2" charset="0"/>
                <a:ea typeface="Calibri"/>
                <a:cs typeface="Calibri"/>
                <a:sym typeface="Calibri"/>
              </a:rPr>
              <a:t>Fadi aime le sport.</a:t>
            </a:r>
          </a:p>
        </p:txBody>
      </p:sp>
      <p:grpSp>
        <p:nvGrpSpPr>
          <p:cNvPr id="26" name="Sa7">
            <a:extLst>
              <a:ext uri="{FF2B5EF4-FFF2-40B4-BE49-F238E27FC236}">
                <a16:creationId xmlns:a16="http://schemas.microsoft.com/office/drawing/2014/main" id="{DA41F3EB-F6F5-45E2-BE89-DFCD023D9ADB}"/>
              </a:ext>
            </a:extLst>
          </p:cNvPr>
          <p:cNvGrpSpPr/>
          <p:nvPr/>
        </p:nvGrpSpPr>
        <p:grpSpPr>
          <a:xfrm>
            <a:off x="2881003" y="3950462"/>
            <a:ext cx="1237715" cy="1012974"/>
            <a:chOff x="3001108" y="3905192"/>
            <a:chExt cx="1237715" cy="1012974"/>
          </a:xfrm>
        </p:grpSpPr>
        <p:sp>
          <p:nvSpPr>
            <p:cNvPr id="27" name="Rectangle 26">
              <a:extLst>
                <a:ext uri="{FF2B5EF4-FFF2-40B4-BE49-F238E27FC236}">
                  <a16:creationId xmlns:a16="http://schemas.microsoft.com/office/drawing/2014/main" id="{8D6C60A5-C26D-413A-B82B-662B7963BAB3}"/>
                </a:ext>
              </a:extLst>
            </p:cNvPr>
            <p:cNvSpPr/>
            <p:nvPr/>
          </p:nvSpPr>
          <p:spPr>
            <a:xfrm>
              <a:off x="3001108" y="3905192"/>
              <a:ext cx="1237715" cy="1012974"/>
            </a:xfrm>
            <a:prstGeom prst="rect">
              <a:avLst/>
            </a:prstGeom>
            <a:solidFill>
              <a:srgbClr val="B9E4F3"/>
            </a:solid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28" name="CorrectSign1">
              <a:extLst>
                <a:ext uri="{FF2B5EF4-FFF2-40B4-BE49-F238E27FC236}">
                  <a16:creationId xmlns:a16="http://schemas.microsoft.com/office/drawing/2014/main" id="{7060B416-6FFE-44B8-82EC-8959939A8207}"/>
                </a:ext>
              </a:extLst>
            </p:cNvPr>
            <p:cNvPicPr>
              <a:picLocks noChangeAspect="1"/>
            </p:cNvPicPr>
            <p:nvPr/>
          </p:nvPicPr>
          <p:blipFill>
            <a:blip r:embed="rId10"/>
            <a:stretch>
              <a:fillRect/>
            </a:stretch>
          </p:blipFill>
          <p:spPr>
            <a:xfrm>
              <a:off x="3139700" y="3908072"/>
              <a:ext cx="1041636" cy="967260"/>
            </a:xfrm>
            <a:prstGeom prst="rect">
              <a:avLst/>
            </a:prstGeom>
          </p:spPr>
        </p:pic>
      </p:grpSp>
      <p:grpSp>
        <p:nvGrpSpPr>
          <p:cNvPr id="29" name="Wrong">
            <a:extLst>
              <a:ext uri="{FF2B5EF4-FFF2-40B4-BE49-F238E27FC236}">
                <a16:creationId xmlns:a16="http://schemas.microsoft.com/office/drawing/2014/main" id="{7E537EE3-1C4B-484E-AFD0-FC3A3FCCE4D4}"/>
              </a:ext>
            </a:extLst>
          </p:cNvPr>
          <p:cNvGrpSpPr/>
          <p:nvPr/>
        </p:nvGrpSpPr>
        <p:grpSpPr>
          <a:xfrm>
            <a:off x="5357602" y="3952445"/>
            <a:ext cx="1234440" cy="1014984"/>
            <a:chOff x="6729046" y="4177747"/>
            <a:chExt cx="1234440" cy="1014984"/>
          </a:xfrm>
        </p:grpSpPr>
        <p:sp>
          <p:nvSpPr>
            <p:cNvPr id="30" name="Rectangle 29">
              <a:extLst>
                <a:ext uri="{FF2B5EF4-FFF2-40B4-BE49-F238E27FC236}">
                  <a16:creationId xmlns:a16="http://schemas.microsoft.com/office/drawing/2014/main" id="{550F81B7-A34E-442F-AFA6-6536BC875295}"/>
                </a:ext>
              </a:extLst>
            </p:cNvPr>
            <p:cNvSpPr/>
            <p:nvPr/>
          </p:nvSpPr>
          <p:spPr>
            <a:xfrm>
              <a:off x="6729046" y="4177747"/>
              <a:ext cx="1234440" cy="1014984"/>
            </a:xfrm>
            <a:prstGeom prst="rect">
              <a:avLst/>
            </a:prstGeom>
            <a:solidFill>
              <a:srgbClr val="B9E4F3"/>
            </a:solid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35" name="FSign2">
              <a:extLst>
                <a:ext uri="{FF2B5EF4-FFF2-40B4-BE49-F238E27FC236}">
                  <a16:creationId xmlns:a16="http://schemas.microsoft.com/office/drawing/2014/main" id="{2030D12F-8B4A-445E-AF9A-E83A349724C6}"/>
                </a:ext>
              </a:extLst>
            </p:cNvPr>
            <p:cNvPicPr>
              <a:picLocks noChangeAspect="1"/>
            </p:cNvPicPr>
            <p:nvPr/>
          </p:nvPicPr>
          <p:blipFill>
            <a:blip r:embed="rId11"/>
            <a:stretch>
              <a:fillRect/>
            </a:stretch>
          </p:blipFill>
          <p:spPr>
            <a:xfrm>
              <a:off x="6963557" y="4236025"/>
              <a:ext cx="778769" cy="915801"/>
            </a:xfrm>
            <a:prstGeom prst="rect">
              <a:avLst/>
            </a:prstGeom>
          </p:spPr>
        </p:pic>
      </p:grpSp>
      <p:sp>
        <p:nvSpPr>
          <p:cNvPr id="39" name="TextBox 38">
            <a:extLst>
              <a:ext uri="{FF2B5EF4-FFF2-40B4-BE49-F238E27FC236}">
                <a16:creationId xmlns:a16="http://schemas.microsoft.com/office/drawing/2014/main" id="{8F6FAFFF-E3FE-4CEF-9B9E-DD71FE20F926}"/>
              </a:ext>
            </a:extLst>
          </p:cNvPr>
          <p:cNvSpPr txBox="1"/>
          <p:nvPr/>
        </p:nvSpPr>
        <p:spPr>
          <a:xfrm>
            <a:off x="571500" y="5321216"/>
            <a:ext cx="8180380" cy="653543"/>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L="0" indent="0" defTabSz="914400" eaLnBrk="1" fontAlgn="auto" latinLnBrk="0" hangingPunct="1">
              <a:spcBef>
                <a:spcPts val="600"/>
              </a:spcBef>
              <a:spcAft>
                <a:spcPts val="600"/>
              </a:spcAft>
              <a:buSzTx/>
              <a:buNone/>
              <a:tabLst/>
              <a:defRPr kumimoji="0" sz="3000" kern="0" spc="0" normalizeH="0" baseline="0">
                <a:ln>
                  <a:noFill/>
                </a:ln>
                <a:solidFill>
                  <a:srgbClr val="4A66AC">
                    <a:lumMod val="75000"/>
                  </a:srgbClr>
                </a:solidFill>
                <a:effectLst/>
                <a:uLnTx/>
                <a:uFillTx/>
                <a:latin typeface="ScolaScript_N" panose="020B0604020202020204" charset="0"/>
                <a:ea typeface="Calibri"/>
              </a:defRPr>
            </a:lvl1pPr>
          </a:lstStyle>
          <a:p>
            <a:pPr algn="ctr"/>
            <a:r>
              <a:rPr kumimoji="0" lang="fr-FR" sz="2400" b="0" i="0" u="none" strike="noStrike" kern="0" cap="none" spc="0" normalizeH="0" baseline="0" noProof="0">
                <a:ln>
                  <a:noFill/>
                </a:ln>
                <a:solidFill>
                  <a:srgbClr val="C00000"/>
                </a:solidFill>
                <a:effectLst/>
                <a:uLnTx/>
                <a:uFillTx/>
                <a:cs typeface="Calibri"/>
                <a:sym typeface="Calibri"/>
              </a:rPr>
              <a:t>Faux, </a:t>
            </a:r>
            <a:r>
              <a:rPr lang="fr-FR" sz="2400">
                <a:solidFill>
                  <a:srgbClr val="002060"/>
                </a:solidFill>
                <a:sym typeface="Calibri"/>
              </a:rPr>
              <a:t>Fadi aime le sport.</a:t>
            </a:r>
          </a:p>
        </p:txBody>
      </p:sp>
      <p:grpSp>
        <p:nvGrpSpPr>
          <p:cNvPr id="43" name="Wrong">
            <a:extLst>
              <a:ext uri="{FF2B5EF4-FFF2-40B4-BE49-F238E27FC236}">
                <a16:creationId xmlns:a16="http://schemas.microsoft.com/office/drawing/2014/main" id="{2FC31717-A1B1-4A78-9AE7-1E1DC18EAD68}"/>
              </a:ext>
            </a:extLst>
          </p:cNvPr>
          <p:cNvGrpSpPr/>
          <p:nvPr/>
        </p:nvGrpSpPr>
        <p:grpSpPr>
          <a:xfrm>
            <a:off x="5392054" y="3952445"/>
            <a:ext cx="1234440" cy="1014984"/>
            <a:chOff x="6729046" y="4177747"/>
            <a:chExt cx="1234440" cy="1014984"/>
          </a:xfrm>
        </p:grpSpPr>
        <p:sp>
          <p:nvSpPr>
            <p:cNvPr id="44" name="Rectangle 43">
              <a:extLst>
                <a:ext uri="{FF2B5EF4-FFF2-40B4-BE49-F238E27FC236}">
                  <a16:creationId xmlns:a16="http://schemas.microsoft.com/office/drawing/2014/main" id="{B53F3FF7-9597-4356-9B02-176ECB30CB47}"/>
                </a:ext>
              </a:extLst>
            </p:cNvPr>
            <p:cNvSpPr/>
            <p:nvPr/>
          </p:nvSpPr>
          <p:spPr>
            <a:xfrm>
              <a:off x="6729046" y="4177747"/>
              <a:ext cx="1234440" cy="1014984"/>
            </a:xfrm>
            <a:prstGeom prst="rect">
              <a:avLst/>
            </a:prstGeom>
            <a:solidFill>
              <a:srgbClr val="B9E4F3"/>
            </a:solidFill>
            <a:ln>
              <a:noFill/>
            </a:ln>
            <a:effectLst>
              <a:glow rad="101600">
                <a:srgbClr val="C00000">
                  <a:alpha val="60000"/>
                </a:srgbClr>
              </a:glow>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45" name="FSign2">
              <a:extLst>
                <a:ext uri="{FF2B5EF4-FFF2-40B4-BE49-F238E27FC236}">
                  <a16:creationId xmlns:a16="http://schemas.microsoft.com/office/drawing/2014/main" id="{8EF4BDD8-1F46-43B1-AA8C-4178FEAD523D}"/>
                </a:ext>
              </a:extLst>
            </p:cNvPr>
            <p:cNvPicPr>
              <a:picLocks noChangeAspect="1"/>
            </p:cNvPicPr>
            <p:nvPr/>
          </p:nvPicPr>
          <p:blipFill>
            <a:blip r:embed="rId11"/>
            <a:stretch>
              <a:fillRect/>
            </a:stretch>
          </p:blipFill>
          <p:spPr>
            <a:xfrm>
              <a:off x="6963557" y="4236025"/>
              <a:ext cx="778769" cy="915801"/>
            </a:xfrm>
            <a:prstGeom prst="rect">
              <a:avLst/>
            </a:prstGeom>
          </p:spPr>
        </p:pic>
      </p:grpSp>
      <p:grpSp>
        <p:nvGrpSpPr>
          <p:cNvPr id="46" name="Sa7">
            <a:extLst>
              <a:ext uri="{FF2B5EF4-FFF2-40B4-BE49-F238E27FC236}">
                <a16:creationId xmlns:a16="http://schemas.microsoft.com/office/drawing/2014/main" id="{AC168331-7B68-4B4D-8FDF-2A482AA4A7C0}"/>
              </a:ext>
            </a:extLst>
          </p:cNvPr>
          <p:cNvGrpSpPr/>
          <p:nvPr/>
        </p:nvGrpSpPr>
        <p:grpSpPr>
          <a:xfrm>
            <a:off x="2881003" y="3927405"/>
            <a:ext cx="1237715" cy="1012974"/>
            <a:chOff x="3001108" y="3905192"/>
            <a:chExt cx="1237715" cy="1012974"/>
          </a:xfrm>
        </p:grpSpPr>
        <p:sp>
          <p:nvSpPr>
            <p:cNvPr id="47" name="Rectangle 46">
              <a:extLst>
                <a:ext uri="{FF2B5EF4-FFF2-40B4-BE49-F238E27FC236}">
                  <a16:creationId xmlns:a16="http://schemas.microsoft.com/office/drawing/2014/main" id="{0A61F608-FA4A-4B7C-836E-7E3381BD96F2}"/>
                </a:ext>
              </a:extLst>
            </p:cNvPr>
            <p:cNvSpPr/>
            <p:nvPr/>
          </p:nvSpPr>
          <p:spPr>
            <a:xfrm>
              <a:off x="3001108" y="3905192"/>
              <a:ext cx="1237715" cy="1012974"/>
            </a:xfrm>
            <a:prstGeom prst="rect">
              <a:avLst/>
            </a:prstGeom>
            <a:solidFill>
              <a:srgbClr val="B9E4F3"/>
            </a:solidFill>
            <a:ln>
              <a:noFill/>
            </a:ln>
            <a:effectLst>
              <a:glow rad="101600">
                <a:srgbClr val="C00000">
                  <a:alpha val="60000"/>
                </a:srgbClr>
              </a:glow>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48" name="CorrectSign1">
              <a:extLst>
                <a:ext uri="{FF2B5EF4-FFF2-40B4-BE49-F238E27FC236}">
                  <a16:creationId xmlns:a16="http://schemas.microsoft.com/office/drawing/2014/main" id="{9A077588-4B65-4F4F-ABCF-62D7C1C71F84}"/>
                </a:ext>
              </a:extLst>
            </p:cNvPr>
            <p:cNvPicPr>
              <a:picLocks noChangeAspect="1"/>
            </p:cNvPicPr>
            <p:nvPr/>
          </p:nvPicPr>
          <p:blipFill>
            <a:blip r:embed="rId10"/>
            <a:stretch>
              <a:fillRect/>
            </a:stretch>
          </p:blipFill>
          <p:spPr>
            <a:xfrm>
              <a:off x="3139700" y="3908072"/>
              <a:ext cx="1041636" cy="967260"/>
            </a:xfrm>
            <a:prstGeom prst="rect">
              <a:avLst/>
            </a:prstGeom>
          </p:spPr>
        </p:pic>
      </p:grpSp>
      <p:pic>
        <p:nvPicPr>
          <p:cNvPr id="49" name="Picture 48">
            <a:extLst>
              <a:ext uri="{FF2B5EF4-FFF2-40B4-BE49-F238E27FC236}">
                <a16:creationId xmlns:a16="http://schemas.microsoft.com/office/drawing/2014/main" id="{50506E40-C032-43AA-BD76-DD6E32CFB660}"/>
              </a:ext>
            </a:extLst>
          </p:cNvPr>
          <p:cNvPicPr>
            <a:picLocks noChangeAspect="1"/>
          </p:cNvPicPr>
          <p:nvPr/>
        </p:nvPicPr>
        <p:blipFill>
          <a:blip r:embed="rId12"/>
          <a:stretch>
            <a:fillRect/>
          </a:stretch>
        </p:blipFill>
        <p:spPr>
          <a:xfrm>
            <a:off x="8196039" y="5441430"/>
            <a:ext cx="518205" cy="518205"/>
          </a:xfrm>
          <a:prstGeom prst="rect">
            <a:avLst/>
          </a:prstGeom>
          <a:ln>
            <a:noFill/>
          </a:ln>
          <a:effectLst>
            <a:outerShdw blurRad="190500" algn="tl" rotWithShape="0">
              <a:srgbClr val="000000">
                <a:alpha val="70000"/>
              </a:srgbClr>
            </a:outerShdw>
          </a:effectLst>
        </p:spPr>
      </p:pic>
      <p:pic>
        <p:nvPicPr>
          <p:cNvPr id="52" name="Graphic 51">
            <a:extLst>
              <a:ext uri="{FF2B5EF4-FFF2-40B4-BE49-F238E27FC236}">
                <a16:creationId xmlns:a16="http://schemas.microsoft.com/office/drawing/2014/main" id="{D1394792-0E0F-406A-88C1-599D4E9FE258}"/>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0101293" y="1108014"/>
            <a:ext cx="797180" cy="797180"/>
          </a:xfrm>
          <a:prstGeom prst="rect">
            <a:avLst/>
          </a:prstGeom>
        </p:spPr>
      </p:pic>
      <p:pic>
        <p:nvPicPr>
          <p:cNvPr id="8" name="Graphic 7">
            <a:extLst>
              <a:ext uri="{FF2B5EF4-FFF2-40B4-BE49-F238E27FC236}">
                <a16:creationId xmlns:a16="http://schemas.microsoft.com/office/drawing/2014/main" id="{F0F306C5-C42B-4EA7-9292-7B60D279EA9A}"/>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9310997" y="4118377"/>
            <a:ext cx="1802312" cy="2180798"/>
          </a:xfrm>
          <a:prstGeom prst="rect">
            <a:avLst/>
          </a:prstGeom>
        </p:spPr>
      </p:pic>
    </p:spTree>
    <p:custDataLst>
      <p:tags r:id="rId1"/>
    </p:custDataLst>
    <p:extLst>
      <p:ext uri="{BB962C8B-B14F-4D97-AF65-F5344CB8AC3E}">
        <p14:creationId xmlns:p14="http://schemas.microsoft.com/office/powerpoint/2010/main" val="1280815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46"/>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43"/>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39"/>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1000"/>
                                        <p:tgtEl>
                                          <p:spTgt spid="2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500"/>
                                        <p:tgtEl>
                                          <p:spTgt spid="26"/>
                                        </p:tgtEl>
                                      </p:cBhvr>
                                    </p:animEffect>
                                  </p:childTnLst>
                                </p:cTn>
                              </p:par>
                              <p:par>
                                <p:cTn id="21" presetID="10" presetClass="entr" presetSubtype="0"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4" restart="whenNotActive" fill="hold" evtFilter="cancelBubble" nodeType="interactiveSeq">
                <p:stCondLst>
                  <p:cond evt="onClick" delay="0">
                    <p:tgtEl>
                      <p:spTgt spid="26"/>
                    </p:tgtEl>
                  </p:cond>
                </p:stCondLst>
                <p:endSync evt="end" delay="0">
                  <p:rtn val="all"/>
                </p:endSync>
                <p:childTnLst>
                  <p:par>
                    <p:cTn id="25" fill="hold">
                      <p:stCondLst>
                        <p:cond delay="0"/>
                      </p:stCondLst>
                      <p:childTnLst>
                        <p:par>
                          <p:cTn id="26" fill="hold">
                            <p:stCondLst>
                              <p:cond delay="0"/>
                            </p:stCondLst>
                            <p:childTnLst>
                              <p:par>
                                <p:cTn id="27" presetID="1" presetClass="exit" presetSubtype="0" fill="hold" grpId="1" nodeType="withEffect">
                                  <p:stCondLst>
                                    <p:cond delay="0"/>
                                  </p:stCondLst>
                                  <p:childTnLst>
                                    <p:set>
                                      <p:cBhvr>
                                        <p:cTn id="28" dur="1" fill="hold">
                                          <p:stCondLst>
                                            <p:cond delay="0"/>
                                          </p:stCondLst>
                                        </p:cTn>
                                        <p:tgtEl>
                                          <p:spTgt spid="39"/>
                                        </p:tgtEl>
                                        <p:attrNameLst>
                                          <p:attrName>style.visibility</p:attrName>
                                        </p:attrNameLst>
                                      </p:cBhvr>
                                      <p:to>
                                        <p:strVal val="hidden"/>
                                      </p:to>
                                    </p:set>
                                  </p:childTnLst>
                                </p:cTn>
                              </p:par>
                              <p:par>
                                <p:cTn id="29" presetID="10" presetClass="entr" presetSubtype="0" fill="hold" nodeType="with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500"/>
                                        <p:tgtEl>
                                          <p:spTgt spid="46"/>
                                        </p:tgtEl>
                                      </p:cBhvr>
                                    </p:animEffect>
                                  </p:childTnLst>
                                  <p:subTnLst>
                                    <p:audio>
                                      <p:cMediaNode>
                                        <p:cTn display="0" masterRel="sameClick">
                                          <p:stCondLst>
                                            <p:cond evt="begin" delay="0">
                                              <p:tn val="29"/>
                                            </p:cond>
                                          </p:stCondLst>
                                          <p:endCondLst>
                                            <p:cond evt="onStopAudio" delay="0">
                                              <p:tgtEl>
                                                <p:sldTgt/>
                                              </p:tgtEl>
                                            </p:cond>
                                          </p:endCondLst>
                                        </p:cTn>
                                        <p:tgtEl>
                                          <p:sndTgt r:embed="rId4" name="applause.wav"/>
                                        </p:tgtEl>
                                      </p:cMediaNode>
                                    </p:audio>
                                  </p:subTnLst>
                                </p:cTn>
                              </p:par>
                              <p:par>
                                <p:cTn id="32" presetID="1" presetClass="exit" presetSubtype="0" fill="hold" nodeType="withEffect">
                                  <p:stCondLst>
                                    <p:cond delay="0"/>
                                  </p:stCondLst>
                                  <p:childTnLst>
                                    <p:set>
                                      <p:cBhvr>
                                        <p:cTn id="33" dur="1" fill="hold">
                                          <p:stCondLst>
                                            <p:cond delay="0"/>
                                          </p:stCondLst>
                                        </p:cTn>
                                        <p:tgtEl>
                                          <p:spTgt spid="43"/>
                                        </p:tgtEl>
                                        <p:attrNameLst>
                                          <p:attrName>style.visibility</p:attrName>
                                        </p:attrNameLst>
                                      </p:cBhvr>
                                      <p:to>
                                        <p:strVal val="hidden"/>
                                      </p:to>
                                    </p:set>
                                  </p:childTnLst>
                                </p:cTn>
                              </p:par>
                            </p:childTnLst>
                          </p:cTn>
                        </p:par>
                      </p:childTnLst>
                    </p:cTn>
                  </p:par>
                </p:childTnLst>
              </p:cTn>
              <p:nextCondLst>
                <p:cond evt="onClick" delay="0">
                  <p:tgtEl>
                    <p:spTgt spid="26"/>
                  </p:tgtEl>
                </p:cond>
              </p:nextCondLst>
            </p:seq>
            <p:seq concurrent="1" nextAc="seek">
              <p:cTn id="34" restart="whenNotActive" fill="hold" evtFilter="cancelBubble" nodeType="interactiveSeq">
                <p:stCondLst>
                  <p:cond evt="onClick" delay="0">
                    <p:tgtEl>
                      <p:spTgt spid="29"/>
                    </p:tgtEl>
                  </p:cond>
                </p:stCondLst>
                <p:endSync evt="end" delay="0">
                  <p:rtn val="all"/>
                </p:endSync>
                <p:childTnLst>
                  <p:par>
                    <p:cTn id="35" fill="hold">
                      <p:stCondLst>
                        <p:cond delay="0"/>
                      </p:stCondLst>
                      <p:childTnLst>
                        <p:par>
                          <p:cTn id="36" fill="hold">
                            <p:stCondLst>
                              <p:cond delay="0"/>
                            </p:stCondLst>
                            <p:childTnLst>
                              <p:par>
                                <p:cTn id="37" presetID="22" presetClass="entr" presetSubtype="8" fill="hold" grpId="2"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1" presetClass="entr" presetSubtype="0" fill="hold" nodeType="withEffect">
                                  <p:stCondLst>
                                    <p:cond delay="0"/>
                                  </p:stCondLst>
                                  <p:childTnLst>
                                    <p:set>
                                      <p:cBhvr>
                                        <p:cTn id="41" dur="1" fill="hold">
                                          <p:stCondLst>
                                            <p:cond delay="0"/>
                                          </p:stCondLst>
                                        </p:cTn>
                                        <p:tgtEl>
                                          <p:spTgt spid="43"/>
                                        </p:tgtEl>
                                        <p:attrNameLst>
                                          <p:attrName>style.visibility</p:attrName>
                                        </p:attrNameLst>
                                      </p:cBhvr>
                                      <p:to>
                                        <p:strVal val="visible"/>
                                      </p:to>
                                    </p:set>
                                  </p:childTnLst>
                                </p:cTn>
                              </p:par>
                              <p:par>
                                <p:cTn id="42" presetID="1" presetClass="exit" presetSubtype="0" fill="hold" nodeType="withEffect">
                                  <p:stCondLst>
                                    <p:cond delay="0"/>
                                  </p:stCondLst>
                                  <p:childTnLst>
                                    <p:set>
                                      <p:cBhvr>
                                        <p:cTn id="43" dur="1" fill="hold">
                                          <p:stCondLst>
                                            <p:cond delay="0"/>
                                          </p:stCondLst>
                                        </p:cTn>
                                        <p:tgtEl>
                                          <p:spTgt spid="46"/>
                                        </p:tgtEl>
                                        <p:attrNameLst>
                                          <p:attrName>style.visibility</p:attrName>
                                        </p:attrNameLst>
                                      </p:cBhvr>
                                      <p:to>
                                        <p:strVal val="hidden"/>
                                      </p:to>
                                    </p:set>
                                  </p:childTnLst>
                                </p:cTn>
                              </p:par>
                            </p:childTnLst>
                          </p:cTn>
                        </p:par>
                      </p:childTnLst>
                    </p:cTn>
                  </p:par>
                </p:childTnLst>
              </p:cTn>
              <p:nextCondLst>
                <p:cond evt="onClick" delay="0">
                  <p:tgtEl>
                    <p:spTgt spid="29"/>
                  </p:tgtEl>
                </p:cond>
              </p:nextCondLst>
            </p:seq>
          </p:childTnLst>
        </p:cTn>
      </p:par>
    </p:tnLst>
    <p:bldLst>
      <p:bldP spid="25" grpId="0"/>
      <p:bldP spid="39" grpId="0"/>
      <p:bldP spid="39" grpId="1"/>
      <p:bldP spid="39" grpId="2"/>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5" name="Rectangle 4">
            <a:extLst>
              <a:ext uri="{FF2B5EF4-FFF2-40B4-BE49-F238E27FC236}">
                <a16:creationId xmlns:a16="http://schemas.microsoft.com/office/drawing/2014/main" id="{4A14711D-62B8-4271-B03A-B779E86BA3FC}"/>
              </a:ext>
            </a:extLst>
          </p:cNvPr>
          <p:cNvSpPr/>
          <p:nvPr/>
        </p:nvSpPr>
        <p:spPr>
          <a:xfrm>
            <a:off x="0" y="1064215"/>
            <a:ext cx="12192000" cy="5793785"/>
          </a:xfrm>
          <a:prstGeom prst="rect">
            <a:avLst/>
          </a:prstGeom>
          <a:solidFill>
            <a:srgbClr val="BBBC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a:extLst>
              <a:ext uri="{FF2B5EF4-FFF2-40B4-BE49-F238E27FC236}">
                <a16:creationId xmlns:a16="http://schemas.microsoft.com/office/drawing/2014/main" id="{15B90921-7D20-4B2B-8769-BE0BE143AAF3}"/>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r="5240" b="10567"/>
          <a:stretch/>
        </p:blipFill>
        <p:spPr>
          <a:xfrm>
            <a:off x="9751289" y="1269149"/>
            <a:ext cx="2440712" cy="5588851"/>
          </a:xfrm>
          <a:prstGeom prst="rect">
            <a:avLst/>
          </a:prstGeom>
          <a:effectLst>
            <a:outerShdw blurRad="50800" dist="38100" dir="2700000" algn="tl" rotWithShape="0">
              <a:prstClr val="black">
                <a:alpha val="40000"/>
              </a:prstClr>
            </a:outerShdw>
          </a:effectLst>
        </p:spPr>
      </p:pic>
      <p:pic>
        <p:nvPicPr>
          <p:cNvPr id="12" name="Graphic 11">
            <a:extLst>
              <a:ext uri="{FF2B5EF4-FFF2-40B4-BE49-F238E27FC236}">
                <a16:creationId xmlns:a16="http://schemas.microsoft.com/office/drawing/2014/main" id="{4C2B283B-971F-4242-966D-84B9F3035D0F}"/>
              </a:ext>
            </a:extLst>
          </p:cNvPr>
          <p:cNvPicPr>
            <a:picLocks noChangeAspect="1"/>
          </p:cNvPicPr>
          <p:nvPr/>
        </p:nvPicPr>
        <p:blipFill rotWithShape="1">
          <a:blip r:embed="rId7">
            <a:extLst>
              <a:ext uri="{96DAC541-7B7A-43D3-8B79-37D633B846F1}">
                <asvg:svgBlip xmlns:asvg="http://schemas.microsoft.com/office/drawing/2016/SVG/main" r:embed="rId8"/>
              </a:ext>
            </a:extLst>
          </a:blip>
          <a:srcRect l="11231"/>
          <a:stretch/>
        </p:blipFill>
        <p:spPr>
          <a:xfrm>
            <a:off x="-1" y="675018"/>
            <a:ext cx="9751289" cy="6126385"/>
          </a:xfrm>
          <a:prstGeom prst="rect">
            <a:avLst/>
          </a:prstGeom>
          <a:effectLst>
            <a:outerShdw blurRad="50800" dist="38100" dir="2700000" algn="tl" rotWithShape="0">
              <a:prstClr val="black">
                <a:alpha val="40000"/>
              </a:prstClr>
            </a:outerShdw>
          </a:effectLst>
        </p:spPr>
      </p:pic>
      <p:pic>
        <p:nvPicPr>
          <p:cNvPr id="40" name="Graphic 39">
            <a:extLst>
              <a:ext uri="{FF2B5EF4-FFF2-40B4-BE49-F238E27FC236}">
                <a16:creationId xmlns:a16="http://schemas.microsoft.com/office/drawing/2014/main" id="{F0E2BB73-4231-43EB-8471-E103EF2B35FC}"/>
              </a:ext>
            </a:extLst>
          </p:cNvPr>
          <p:cNvPicPr>
            <a:picLocks noChangeAspect="1"/>
          </p:cNvPicPr>
          <p:nvPr/>
        </p:nvPicPr>
        <p:blipFill rotWithShape="1">
          <a:blip r:embed="rId9">
            <a:extLst>
              <a:ext uri="{96DAC541-7B7A-43D3-8B79-37D633B846F1}">
                <asvg:svgBlip xmlns:asvg="http://schemas.microsoft.com/office/drawing/2016/SVG/main" r:embed="rId10"/>
              </a:ext>
            </a:extLst>
          </a:blip>
          <a:srcRect l="10989"/>
          <a:stretch/>
        </p:blipFill>
        <p:spPr>
          <a:xfrm>
            <a:off x="0" y="4951044"/>
            <a:ext cx="12226451" cy="1940925"/>
          </a:xfrm>
          <a:prstGeom prst="rect">
            <a:avLst/>
          </a:prstGeom>
        </p:spPr>
      </p:pic>
      <p:pic>
        <p:nvPicPr>
          <p:cNvPr id="46" name="Graphic 45">
            <a:extLst>
              <a:ext uri="{FF2B5EF4-FFF2-40B4-BE49-F238E27FC236}">
                <a16:creationId xmlns:a16="http://schemas.microsoft.com/office/drawing/2014/main" id="{26F47A91-C90D-45ED-9ED1-DC55DDAB131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203141" y="1820573"/>
            <a:ext cx="6565372" cy="3921729"/>
          </a:xfrm>
          <a:prstGeom prst="rect">
            <a:avLst/>
          </a:prstGeom>
          <a:effectLst/>
        </p:spPr>
      </p:pic>
      <p:sp>
        <p:nvSpPr>
          <p:cNvPr id="31" name="TextBox 30">
            <a:extLst>
              <a:ext uri="{FF2B5EF4-FFF2-40B4-BE49-F238E27FC236}">
                <a16:creationId xmlns:a16="http://schemas.microsoft.com/office/drawing/2014/main" id="{28EB4AEE-9A37-4F66-983E-35E6B0C64011}"/>
              </a:ext>
            </a:extLst>
          </p:cNvPr>
          <p:cNvSpPr txBox="1"/>
          <p:nvPr/>
        </p:nvSpPr>
        <p:spPr>
          <a:xfrm>
            <a:off x="0" y="538919"/>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err="1">
                <a:ln>
                  <a:noFill/>
                </a:ln>
                <a:solidFill>
                  <a:srgbClr val="002060"/>
                </a:solidFill>
                <a:effectLst/>
                <a:uLnTx/>
                <a:uFillTx/>
                <a:latin typeface="ScolaScript_N" panose="00000400000000000000" pitchFamily="2" charset="0"/>
                <a:cs typeface="Calibri" panose="020F0502020204030204" pitchFamily="34" charset="0"/>
                <a:sym typeface="Arial"/>
              </a:rPr>
              <a:t>Vrai</a:t>
            </a:r>
            <a:r>
              <a:rPr kumimoji="0" lang="en-US" sz="3200" b="1" i="0" u="none" strike="noStrike" kern="0" cap="none" spc="0" normalizeH="0" baseline="0" noProof="0">
                <a:ln>
                  <a:noFill/>
                </a:ln>
                <a:solidFill>
                  <a:srgbClr val="002060"/>
                </a:solidFill>
                <a:effectLst/>
                <a:uLnTx/>
                <a:uFillTx/>
                <a:latin typeface="ScolaScript_N" panose="00000400000000000000" pitchFamily="2" charset="0"/>
                <a:cs typeface="Calibri" panose="020F0502020204030204" pitchFamily="34" charset="0"/>
                <a:sym typeface="Arial"/>
              </a:rPr>
              <a:t> </a:t>
            </a:r>
            <a:r>
              <a:rPr kumimoji="0" lang="en-US" sz="3200" b="1" i="0" u="none" strike="noStrike" kern="0" cap="none" spc="0" normalizeH="0" baseline="0" noProof="0" err="1">
                <a:ln>
                  <a:noFill/>
                </a:ln>
                <a:solidFill>
                  <a:srgbClr val="002060"/>
                </a:solidFill>
                <a:effectLst/>
                <a:uLnTx/>
                <a:uFillTx/>
                <a:latin typeface="ScolaScript_N" panose="00000400000000000000" pitchFamily="2" charset="0"/>
                <a:cs typeface="Calibri" panose="020F0502020204030204" pitchFamily="34" charset="0"/>
                <a:sym typeface="Arial"/>
              </a:rPr>
              <a:t>ou</a:t>
            </a:r>
            <a:r>
              <a:rPr kumimoji="0" lang="en-US" sz="3200" b="1" i="0" u="none" strike="noStrike" kern="0" cap="none" spc="0" normalizeH="0" baseline="0" noProof="0">
                <a:ln>
                  <a:noFill/>
                </a:ln>
                <a:solidFill>
                  <a:srgbClr val="002060"/>
                </a:solidFill>
                <a:effectLst/>
                <a:uLnTx/>
                <a:uFillTx/>
                <a:latin typeface="ScolaScript_N" panose="00000400000000000000" pitchFamily="2" charset="0"/>
                <a:cs typeface="Calibri" panose="020F0502020204030204" pitchFamily="34" charset="0"/>
                <a:sym typeface="Arial"/>
              </a:rPr>
              <a:t> Faux ?</a:t>
            </a:r>
            <a:endParaRPr kumimoji="0" lang="fr-FR" sz="3200" b="1" i="0" u="none" strike="noStrike" kern="0" cap="none" spc="0" normalizeH="0" baseline="0" noProof="0">
              <a:ln>
                <a:noFill/>
              </a:ln>
              <a:solidFill>
                <a:srgbClr val="002060"/>
              </a:solidFill>
              <a:effectLst/>
              <a:uLnTx/>
              <a:uFillTx/>
              <a:latin typeface="ScolaScript_N" panose="00000400000000000000" pitchFamily="2" charset="0"/>
              <a:cs typeface="Calibri" panose="020F0502020204030204" pitchFamily="34" charset="0"/>
              <a:sym typeface="Arial"/>
            </a:endParaRPr>
          </a:p>
        </p:txBody>
      </p:sp>
      <p:grpSp>
        <p:nvGrpSpPr>
          <p:cNvPr id="36" name="Group 35">
            <a:extLst>
              <a:ext uri="{FF2B5EF4-FFF2-40B4-BE49-F238E27FC236}">
                <a16:creationId xmlns:a16="http://schemas.microsoft.com/office/drawing/2014/main" id="{2B914EC0-3ECE-4E91-B4A5-99F4F19E15C8}"/>
              </a:ext>
            </a:extLst>
          </p:cNvPr>
          <p:cNvGrpSpPr/>
          <p:nvPr/>
        </p:nvGrpSpPr>
        <p:grpSpPr>
          <a:xfrm>
            <a:off x="10729782" y="314931"/>
            <a:ext cx="1106713" cy="1043213"/>
            <a:chOff x="10729782" y="314931"/>
            <a:chExt cx="1106713" cy="1043213"/>
          </a:xfrm>
        </p:grpSpPr>
        <p:sp>
          <p:nvSpPr>
            <p:cNvPr id="37" name="Oval 36">
              <a:extLst>
                <a:ext uri="{FF2B5EF4-FFF2-40B4-BE49-F238E27FC236}">
                  <a16:creationId xmlns:a16="http://schemas.microsoft.com/office/drawing/2014/main" id="{FD5DDC2E-6CEA-4C83-8B01-FEF71A5450FA}"/>
                </a:ext>
              </a:extLst>
            </p:cNvPr>
            <p:cNvSpPr/>
            <p:nvPr/>
          </p:nvSpPr>
          <p:spPr>
            <a:xfrm>
              <a:off x="10729782" y="314931"/>
              <a:ext cx="1106713" cy="1043213"/>
            </a:xfrm>
            <a:prstGeom prst="ellipse">
              <a:avLst/>
            </a:prstGeom>
            <a:solidFill>
              <a:srgbClr val="A1C4E3"/>
            </a:solidFill>
            <a:ln w="25400" cap="flat" cmpd="sng" algn="ctr">
              <a:solidFill>
                <a:srgbClr val="4A66AC">
                  <a:lumMod val="40000"/>
                  <a:lumOff val="60000"/>
                </a:srgbClr>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a:ln>
                  <a:noFill/>
                </a:ln>
                <a:solidFill>
                  <a:srgbClr val="FFFFFF"/>
                </a:solidFill>
                <a:effectLst/>
                <a:uLnTx/>
                <a:uFillTx/>
                <a:latin typeface="ScolaScript_N" panose="00000400000000000000" pitchFamily="2" charset="0"/>
                <a:ea typeface="+mn-ea"/>
                <a:cs typeface="Arial"/>
                <a:sym typeface="Arial"/>
              </a:endParaRPr>
            </a:p>
          </p:txBody>
        </p:sp>
        <p:pic>
          <p:nvPicPr>
            <p:cNvPr id="38" name="Picture 37" descr="Icon&#10;&#10;Description automatically generated">
              <a:extLst>
                <a:ext uri="{FF2B5EF4-FFF2-40B4-BE49-F238E27FC236}">
                  <a16:creationId xmlns:a16="http://schemas.microsoft.com/office/drawing/2014/main" id="{07284147-D74C-4AB6-AE36-C3AE40BE0432}"/>
                </a:ext>
              </a:extLst>
            </p:cNvPr>
            <p:cNvPicPr>
              <a:picLocks noChangeAspect="1"/>
            </p:cNvPicPr>
            <p:nvPr/>
          </p:nvPicPr>
          <p:blipFill>
            <a:blip r:embed="rId13"/>
            <a:stretch>
              <a:fillRect/>
            </a:stretch>
          </p:blipFill>
          <p:spPr>
            <a:xfrm>
              <a:off x="10838561" y="558825"/>
              <a:ext cx="912529" cy="505390"/>
            </a:xfrm>
            <a:prstGeom prst="rect">
              <a:avLst/>
            </a:prstGeom>
          </p:spPr>
        </p:pic>
      </p:grpSp>
      <p:pic>
        <p:nvPicPr>
          <p:cNvPr id="14" name="Picture 13">
            <a:extLst>
              <a:ext uri="{FF2B5EF4-FFF2-40B4-BE49-F238E27FC236}">
                <a16:creationId xmlns:a16="http://schemas.microsoft.com/office/drawing/2014/main" id="{DD7F27C0-47FE-4E55-88FB-9C9710CBD073}"/>
              </a:ext>
            </a:extLst>
          </p:cNvPr>
          <p:cNvPicPr>
            <a:picLocks noChangeAspect="1"/>
          </p:cNvPicPr>
          <p:nvPr/>
        </p:nvPicPr>
        <p:blipFill>
          <a:blip r:embed="rId14"/>
          <a:stretch>
            <a:fillRect/>
          </a:stretch>
        </p:blipFill>
        <p:spPr>
          <a:xfrm>
            <a:off x="8050908" y="5240398"/>
            <a:ext cx="769875" cy="774250"/>
          </a:xfrm>
          <a:prstGeom prst="rect">
            <a:avLst/>
          </a:prstGeom>
          <a:ln>
            <a:noFill/>
          </a:ln>
          <a:effectLst>
            <a:outerShdw blurRad="190500" algn="tl" rotWithShape="0">
              <a:srgbClr val="000000">
                <a:alpha val="70000"/>
              </a:srgbClr>
            </a:outerShdw>
          </a:effectLst>
        </p:spPr>
      </p:pic>
      <p:sp>
        <p:nvSpPr>
          <p:cNvPr id="15" name="Rectangle 14">
            <a:extLst>
              <a:ext uri="{FF2B5EF4-FFF2-40B4-BE49-F238E27FC236}">
                <a16:creationId xmlns:a16="http://schemas.microsoft.com/office/drawing/2014/main" id="{4C7FDDD8-C455-4B87-9847-BFF58D785618}"/>
              </a:ext>
            </a:extLst>
          </p:cNvPr>
          <p:cNvSpPr/>
          <p:nvPr/>
        </p:nvSpPr>
        <p:spPr>
          <a:xfrm>
            <a:off x="278123" y="1893517"/>
            <a:ext cx="8473757" cy="4134074"/>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softEdge rad="63500"/>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2019CD8D-C2DF-4511-81CC-842F3EEF0FDD}"/>
              </a:ext>
            </a:extLst>
          </p:cNvPr>
          <p:cNvSpPr txBox="1"/>
          <p:nvPr/>
        </p:nvSpPr>
        <p:spPr>
          <a:xfrm>
            <a:off x="484179" y="3243765"/>
            <a:ext cx="8267701" cy="523220"/>
          </a:xfrm>
          <a:prstGeom prst="rect">
            <a:avLst/>
          </a:prstGeom>
          <a:noFill/>
        </p:spPr>
        <p:txBody>
          <a:bodyPr wrap="square" rtlCol="0">
            <a:spAutoFit/>
          </a:bodyPr>
          <a:lstStyle/>
          <a:p>
            <a:pPr marL="171450" lvl="0" algn="ctr">
              <a:defRPr/>
            </a:pPr>
            <a:r>
              <a:rPr lang="fr-FR" sz="2800" dirty="0">
                <a:solidFill>
                  <a:schemeClr val="tx1">
                    <a:lumMod val="65000"/>
                    <a:lumOff val="35000"/>
                  </a:schemeClr>
                </a:solidFill>
                <a:latin typeface="ScolaScript_N" panose="00000400000000000000" pitchFamily="2" charset="0"/>
                <a:ea typeface="Calibri"/>
                <a:cs typeface="Calibri"/>
                <a:sym typeface="Calibri"/>
              </a:rPr>
              <a:t>Aline joue d’un instrument de musique.</a:t>
            </a:r>
          </a:p>
        </p:txBody>
      </p:sp>
      <p:grpSp>
        <p:nvGrpSpPr>
          <p:cNvPr id="18" name="Sa7">
            <a:extLst>
              <a:ext uri="{FF2B5EF4-FFF2-40B4-BE49-F238E27FC236}">
                <a16:creationId xmlns:a16="http://schemas.microsoft.com/office/drawing/2014/main" id="{99A39BA4-69E5-4492-A9F6-0F5335FC2020}"/>
              </a:ext>
            </a:extLst>
          </p:cNvPr>
          <p:cNvGrpSpPr/>
          <p:nvPr/>
        </p:nvGrpSpPr>
        <p:grpSpPr>
          <a:xfrm>
            <a:off x="2881003" y="3950462"/>
            <a:ext cx="1237715" cy="1012974"/>
            <a:chOff x="3001108" y="3905192"/>
            <a:chExt cx="1237715" cy="1012974"/>
          </a:xfrm>
        </p:grpSpPr>
        <p:sp>
          <p:nvSpPr>
            <p:cNvPr id="19" name="Rectangle 18">
              <a:extLst>
                <a:ext uri="{FF2B5EF4-FFF2-40B4-BE49-F238E27FC236}">
                  <a16:creationId xmlns:a16="http://schemas.microsoft.com/office/drawing/2014/main" id="{F537329A-4864-4BA3-9463-4B4B21F94534}"/>
                </a:ext>
              </a:extLst>
            </p:cNvPr>
            <p:cNvSpPr/>
            <p:nvPr/>
          </p:nvSpPr>
          <p:spPr>
            <a:xfrm>
              <a:off x="3001108" y="3905192"/>
              <a:ext cx="1237715" cy="1012974"/>
            </a:xfrm>
            <a:prstGeom prst="rect">
              <a:avLst/>
            </a:prstGeom>
            <a:solidFill>
              <a:srgbClr val="B9E4F3"/>
            </a:solid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20" name="CorrectSign1">
              <a:extLst>
                <a:ext uri="{FF2B5EF4-FFF2-40B4-BE49-F238E27FC236}">
                  <a16:creationId xmlns:a16="http://schemas.microsoft.com/office/drawing/2014/main" id="{93FAA91A-38D9-4C10-B0AF-BBEB08B12280}"/>
                </a:ext>
              </a:extLst>
            </p:cNvPr>
            <p:cNvPicPr>
              <a:picLocks noChangeAspect="1"/>
            </p:cNvPicPr>
            <p:nvPr/>
          </p:nvPicPr>
          <p:blipFill>
            <a:blip r:embed="rId15"/>
            <a:stretch>
              <a:fillRect/>
            </a:stretch>
          </p:blipFill>
          <p:spPr>
            <a:xfrm>
              <a:off x="3139700" y="3908072"/>
              <a:ext cx="1041636" cy="967260"/>
            </a:xfrm>
            <a:prstGeom prst="rect">
              <a:avLst/>
            </a:prstGeom>
          </p:spPr>
        </p:pic>
      </p:grpSp>
      <p:grpSp>
        <p:nvGrpSpPr>
          <p:cNvPr id="21" name="Wrong">
            <a:extLst>
              <a:ext uri="{FF2B5EF4-FFF2-40B4-BE49-F238E27FC236}">
                <a16:creationId xmlns:a16="http://schemas.microsoft.com/office/drawing/2014/main" id="{9AC1564D-5C92-4D0B-AEFF-FA710BA61169}"/>
              </a:ext>
            </a:extLst>
          </p:cNvPr>
          <p:cNvGrpSpPr/>
          <p:nvPr/>
        </p:nvGrpSpPr>
        <p:grpSpPr>
          <a:xfrm>
            <a:off x="5357602" y="3952445"/>
            <a:ext cx="1234440" cy="1014984"/>
            <a:chOff x="6729046" y="4177747"/>
            <a:chExt cx="1234440" cy="1014984"/>
          </a:xfrm>
        </p:grpSpPr>
        <p:sp>
          <p:nvSpPr>
            <p:cNvPr id="22" name="Rectangle 21">
              <a:extLst>
                <a:ext uri="{FF2B5EF4-FFF2-40B4-BE49-F238E27FC236}">
                  <a16:creationId xmlns:a16="http://schemas.microsoft.com/office/drawing/2014/main" id="{1028B02B-667E-41F1-8E3B-2DA855851F25}"/>
                </a:ext>
              </a:extLst>
            </p:cNvPr>
            <p:cNvSpPr/>
            <p:nvPr/>
          </p:nvSpPr>
          <p:spPr>
            <a:xfrm>
              <a:off x="6729046" y="4177747"/>
              <a:ext cx="1234440" cy="1014984"/>
            </a:xfrm>
            <a:prstGeom prst="rect">
              <a:avLst/>
            </a:prstGeom>
            <a:solidFill>
              <a:srgbClr val="B9E4F3"/>
            </a:solid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23" name="FSign2">
              <a:extLst>
                <a:ext uri="{FF2B5EF4-FFF2-40B4-BE49-F238E27FC236}">
                  <a16:creationId xmlns:a16="http://schemas.microsoft.com/office/drawing/2014/main" id="{78C1C6C4-9E8B-4C65-9FBA-F9F791D816BB}"/>
                </a:ext>
              </a:extLst>
            </p:cNvPr>
            <p:cNvPicPr>
              <a:picLocks noChangeAspect="1"/>
            </p:cNvPicPr>
            <p:nvPr/>
          </p:nvPicPr>
          <p:blipFill>
            <a:blip r:embed="rId16"/>
            <a:stretch>
              <a:fillRect/>
            </a:stretch>
          </p:blipFill>
          <p:spPr>
            <a:xfrm>
              <a:off x="6963557" y="4236025"/>
              <a:ext cx="778769" cy="915801"/>
            </a:xfrm>
            <a:prstGeom prst="rect">
              <a:avLst/>
            </a:prstGeom>
          </p:spPr>
        </p:pic>
      </p:grpSp>
      <p:sp>
        <p:nvSpPr>
          <p:cNvPr id="24" name="TextBox 23">
            <a:extLst>
              <a:ext uri="{FF2B5EF4-FFF2-40B4-BE49-F238E27FC236}">
                <a16:creationId xmlns:a16="http://schemas.microsoft.com/office/drawing/2014/main" id="{6E4B2077-F119-492D-86C7-C75DF6085591}"/>
              </a:ext>
            </a:extLst>
          </p:cNvPr>
          <p:cNvSpPr txBox="1"/>
          <p:nvPr/>
        </p:nvSpPr>
        <p:spPr>
          <a:xfrm>
            <a:off x="571500" y="5321216"/>
            <a:ext cx="8180380" cy="653543"/>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L="0" indent="0" defTabSz="914400" eaLnBrk="1" fontAlgn="auto" latinLnBrk="0" hangingPunct="1">
              <a:spcBef>
                <a:spcPts val="600"/>
              </a:spcBef>
              <a:spcAft>
                <a:spcPts val="600"/>
              </a:spcAft>
              <a:buSzTx/>
              <a:buNone/>
              <a:tabLst/>
              <a:defRPr kumimoji="0" sz="3000" kern="0" spc="0" normalizeH="0" baseline="0">
                <a:ln>
                  <a:noFill/>
                </a:ln>
                <a:solidFill>
                  <a:srgbClr val="4A66AC">
                    <a:lumMod val="75000"/>
                  </a:srgbClr>
                </a:solidFill>
                <a:effectLst/>
                <a:uLnTx/>
                <a:uFillTx/>
                <a:latin typeface="ScolaScript_N" panose="020B0604020202020204" charset="0"/>
                <a:ea typeface="Calibri"/>
              </a:defRPr>
            </a:lvl1pPr>
          </a:lstStyle>
          <a:p>
            <a:pPr algn="ctr"/>
            <a:r>
              <a:rPr kumimoji="0" lang="fr-FR" sz="2400" b="0" i="0" u="none" strike="noStrike" kern="0" cap="none" spc="0" normalizeH="0" baseline="0" noProof="0">
                <a:ln>
                  <a:noFill/>
                </a:ln>
                <a:solidFill>
                  <a:srgbClr val="C00000"/>
                </a:solidFill>
                <a:effectLst/>
                <a:uLnTx/>
                <a:uFillTx/>
                <a:cs typeface="Calibri"/>
                <a:sym typeface="Calibri"/>
              </a:rPr>
              <a:t>Faux, </a:t>
            </a:r>
            <a:r>
              <a:rPr lang="fr-FR" sz="2400">
                <a:solidFill>
                  <a:srgbClr val="002060"/>
                </a:solidFill>
                <a:sym typeface="Calibri"/>
              </a:rPr>
              <a:t>Aline joue d’un instrument de musique. </a:t>
            </a:r>
          </a:p>
        </p:txBody>
      </p:sp>
      <p:grpSp>
        <p:nvGrpSpPr>
          <p:cNvPr id="25" name="Wrong">
            <a:extLst>
              <a:ext uri="{FF2B5EF4-FFF2-40B4-BE49-F238E27FC236}">
                <a16:creationId xmlns:a16="http://schemas.microsoft.com/office/drawing/2014/main" id="{DD2B5F3B-52DB-43A5-9BAD-DB3ECA36EB3D}"/>
              </a:ext>
            </a:extLst>
          </p:cNvPr>
          <p:cNvGrpSpPr/>
          <p:nvPr/>
        </p:nvGrpSpPr>
        <p:grpSpPr>
          <a:xfrm>
            <a:off x="5392054" y="3952445"/>
            <a:ext cx="1234440" cy="1014984"/>
            <a:chOff x="6729046" y="4177747"/>
            <a:chExt cx="1234440" cy="1014984"/>
          </a:xfrm>
        </p:grpSpPr>
        <p:sp>
          <p:nvSpPr>
            <p:cNvPr id="26" name="Rectangle 25">
              <a:extLst>
                <a:ext uri="{FF2B5EF4-FFF2-40B4-BE49-F238E27FC236}">
                  <a16:creationId xmlns:a16="http://schemas.microsoft.com/office/drawing/2014/main" id="{C21395D9-F782-4E90-85D4-330702B2EFEC}"/>
                </a:ext>
              </a:extLst>
            </p:cNvPr>
            <p:cNvSpPr/>
            <p:nvPr/>
          </p:nvSpPr>
          <p:spPr>
            <a:xfrm>
              <a:off x="6729046" y="4177747"/>
              <a:ext cx="1234440" cy="1014984"/>
            </a:xfrm>
            <a:prstGeom prst="rect">
              <a:avLst/>
            </a:prstGeom>
            <a:solidFill>
              <a:srgbClr val="B9E4F3"/>
            </a:solidFill>
            <a:ln>
              <a:noFill/>
            </a:ln>
            <a:effectLst>
              <a:glow rad="101600">
                <a:srgbClr val="C00000">
                  <a:alpha val="60000"/>
                </a:srgbClr>
              </a:glow>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27" name="FSign2">
              <a:extLst>
                <a:ext uri="{FF2B5EF4-FFF2-40B4-BE49-F238E27FC236}">
                  <a16:creationId xmlns:a16="http://schemas.microsoft.com/office/drawing/2014/main" id="{03258922-DA53-4100-811E-4224164B7B4F}"/>
                </a:ext>
              </a:extLst>
            </p:cNvPr>
            <p:cNvPicPr>
              <a:picLocks noChangeAspect="1"/>
            </p:cNvPicPr>
            <p:nvPr/>
          </p:nvPicPr>
          <p:blipFill>
            <a:blip r:embed="rId16"/>
            <a:stretch>
              <a:fillRect/>
            </a:stretch>
          </p:blipFill>
          <p:spPr>
            <a:xfrm>
              <a:off x="6963557" y="4236025"/>
              <a:ext cx="778769" cy="915801"/>
            </a:xfrm>
            <a:prstGeom prst="rect">
              <a:avLst/>
            </a:prstGeom>
          </p:spPr>
        </p:pic>
      </p:grpSp>
      <p:grpSp>
        <p:nvGrpSpPr>
          <p:cNvPr id="28" name="Sa7">
            <a:extLst>
              <a:ext uri="{FF2B5EF4-FFF2-40B4-BE49-F238E27FC236}">
                <a16:creationId xmlns:a16="http://schemas.microsoft.com/office/drawing/2014/main" id="{1793A8DC-2A6D-4C7F-9C87-23B83A1E335B}"/>
              </a:ext>
            </a:extLst>
          </p:cNvPr>
          <p:cNvGrpSpPr/>
          <p:nvPr/>
        </p:nvGrpSpPr>
        <p:grpSpPr>
          <a:xfrm>
            <a:off x="2881003" y="3940348"/>
            <a:ext cx="1237715" cy="1012974"/>
            <a:chOff x="3001108" y="3905192"/>
            <a:chExt cx="1237715" cy="1012974"/>
          </a:xfrm>
        </p:grpSpPr>
        <p:sp>
          <p:nvSpPr>
            <p:cNvPr id="29" name="Rectangle 28">
              <a:extLst>
                <a:ext uri="{FF2B5EF4-FFF2-40B4-BE49-F238E27FC236}">
                  <a16:creationId xmlns:a16="http://schemas.microsoft.com/office/drawing/2014/main" id="{59F8684C-E12F-45A9-B670-17710800F7DC}"/>
                </a:ext>
              </a:extLst>
            </p:cNvPr>
            <p:cNvSpPr/>
            <p:nvPr/>
          </p:nvSpPr>
          <p:spPr>
            <a:xfrm>
              <a:off x="3001108" y="3905192"/>
              <a:ext cx="1237715" cy="1012974"/>
            </a:xfrm>
            <a:prstGeom prst="rect">
              <a:avLst/>
            </a:prstGeom>
            <a:solidFill>
              <a:srgbClr val="B9E4F3"/>
            </a:solidFill>
            <a:ln>
              <a:noFill/>
            </a:ln>
            <a:effectLst>
              <a:glow rad="101600">
                <a:srgbClr val="C00000">
                  <a:alpha val="60000"/>
                </a:srgbClr>
              </a:glow>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30" name="CorrectSign1">
              <a:extLst>
                <a:ext uri="{FF2B5EF4-FFF2-40B4-BE49-F238E27FC236}">
                  <a16:creationId xmlns:a16="http://schemas.microsoft.com/office/drawing/2014/main" id="{87B64D4B-9A9F-4BA7-82DB-9C069E679B3E}"/>
                </a:ext>
              </a:extLst>
            </p:cNvPr>
            <p:cNvPicPr>
              <a:picLocks noChangeAspect="1"/>
            </p:cNvPicPr>
            <p:nvPr/>
          </p:nvPicPr>
          <p:blipFill>
            <a:blip r:embed="rId15"/>
            <a:stretch>
              <a:fillRect/>
            </a:stretch>
          </p:blipFill>
          <p:spPr>
            <a:xfrm>
              <a:off x="3139700" y="3908072"/>
              <a:ext cx="1041636" cy="967260"/>
            </a:xfrm>
            <a:prstGeom prst="rect">
              <a:avLst/>
            </a:prstGeom>
          </p:spPr>
        </p:pic>
      </p:grpSp>
      <p:pic>
        <p:nvPicPr>
          <p:cNvPr id="35" name="Picture 34">
            <a:extLst>
              <a:ext uri="{FF2B5EF4-FFF2-40B4-BE49-F238E27FC236}">
                <a16:creationId xmlns:a16="http://schemas.microsoft.com/office/drawing/2014/main" id="{1018DA76-CB1E-44DE-8D1C-FA2B4DED7297}"/>
              </a:ext>
            </a:extLst>
          </p:cNvPr>
          <p:cNvPicPr>
            <a:picLocks noChangeAspect="1"/>
          </p:cNvPicPr>
          <p:nvPr/>
        </p:nvPicPr>
        <p:blipFill>
          <a:blip r:embed="rId17"/>
          <a:stretch>
            <a:fillRect/>
          </a:stretch>
        </p:blipFill>
        <p:spPr>
          <a:xfrm>
            <a:off x="8196039" y="5441430"/>
            <a:ext cx="518205" cy="518205"/>
          </a:xfrm>
          <a:prstGeom prst="rect">
            <a:avLst/>
          </a:prstGeom>
          <a:ln>
            <a:noFill/>
          </a:ln>
          <a:effectLst>
            <a:outerShdw blurRad="190500" algn="tl" rotWithShape="0">
              <a:srgbClr val="000000">
                <a:alpha val="70000"/>
              </a:srgbClr>
            </a:outerShdw>
          </a:effectLst>
        </p:spPr>
      </p:pic>
      <p:pic>
        <p:nvPicPr>
          <p:cNvPr id="8" name="Graphic 7">
            <a:extLst>
              <a:ext uri="{FF2B5EF4-FFF2-40B4-BE49-F238E27FC236}">
                <a16:creationId xmlns:a16="http://schemas.microsoft.com/office/drawing/2014/main" id="{EB5B66CC-7745-4EC5-9620-415F609F596C}"/>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8965914" y="3949251"/>
            <a:ext cx="2704503" cy="2897435"/>
          </a:xfrm>
          <a:prstGeom prst="rect">
            <a:avLst/>
          </a:prstGeom>
        </p:spPr>
      </p:pic>
      <p:pic>
        <p:nvPicPr>
          <p:cNvPr id="32" name="Picture 31" descr="C:\Users\Buscube HP\AppData\Local\Microsoft\Windows\INetCache\Content.Word\Word Template-08.jpg"/>
          <p:cNvPicPr/>
          <p:nvPr/>
        </p:nvPicPr>
        <p:blipFill rotWithShape="1">
          <a:blip r:embed="rId20" cstate="print">
            <a:extLst>
              <a:ext uri="{28A0092B-C50C-407E-A947-70E740481C1C}">
                <a14:useLocalDpi xmlns:a14="http://schemas.microsoft.com/office/drawing/2010/main" val="0"/>
              </a:ext>
            </a:extLst>
          </a:blip>
          <a:srcRect r="88563"/>
          <a:stretch/>
        </p:blipFill>
        <p:spPr bwMode="auto">
          <a:xfrm>
            <a:off x="11298549" y="6359006"/>
            <a:ext cx="781050" cy="487680"/>
          </a:xfrm>
          <a:prstGeom prst="rect">
            <a:avLst/>
          </a:prstGeom>
          <a:noFill/>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2084103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28"/>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25"/>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24"/>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1000"/>
                                        <p:tgtEl>
                                          <p:spTgt spid="1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500"/>
                                        <p:tgtEl>
                                          <p:spTgt spid="18"/>
                                        </p:tgtEl>
                                      </p:cBhvr>
                                    </p:animEffect>
                                  </p:childTnLst>
                                </p:cTn>
                              </p:par>
                              <p:par>
                                <p:cTn id="21" presetID="10" presetClass="entr" presetSubtype="0"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4" restart="whenNotActive" fill="hold" evtFilter="cancelBubble" nodeType="interactiveSeq">
                <p:stCondLst>
                  <p:cond evt="onClick" delay="0">
                    <p:tgtEl>
                      <p:spTgt spid="18"/>
                    </p:tgtEl>
                  </p:cond>
                </p:stCondLst>
                <p:endSync evt="end" delay="0">
                  <p:rtn val="all"/>
                </p:endSync>
                <p:childTnLst>
                  <p:par>
                    <p:cTn id="25" fill="hold">
                      <p:stCondLst>
                        <p:cond delay="0"/>
                      </p:stCondLst>
                      <p:childTnLst>
                        <p:par>
                          <p:cTn id="26" fill="hold">
                            <p:stCondLst>
                              <p:cond delay="0"/>
                            </p:stCondLst>
                            <p:childTnLst>
                              <p:par>
                                <p:cTn id="27" presetID="1" presetClass="exit" presetSubtype="0" fill="hold" grpId="1" nodeType="withEffect">
                                  <p:stCondLst>
                                    <p:cond delay="0"/>
                                  </p:stCondLst>
                                  <p:childTnLst>
                                    <p:set>
                                      <p:cBhvr>
                                        <p:cTn id="28" dur="1" fill="hold">
                                          <p:stCondLst>
                                            <p:cond delay="0"/>
                                          </p:stCondLst>
                                        </p:cTn>
                                        <p:tgtEl>
                                          <p:spTgt spid="24"/>
                                        </p:tgtEl>
                                        <p:attrNameLst>
                                          <p:attrName>style.visibility</p:attrName>
                                        </p:attrNameLst>
                                      </p:cBhvr>
                                      <p:to>
                                        <p:strVal val="hidden"/>
                                      </p:to>
                                    </p:set>
                                  </p:childTnLst>
                                </p:cTn>
                              </p:par>
                              <p:par>
                                <p:cTn id="29" presetID="10" presetClass="entr" presetSubtype="0" fill="hold" nodeType="with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500"/>
                                        <p:tgtEl>
                                          <p:spTgt spid="28"/>
                                        </p:tgtEl>
                                      </p:cBhvr>
                                    </p:animEffect>
                                  </p:childTnLst>
                                  <p:subTnLst>
                                    <p:audio>
                                      <p:cMediaNode>
                                        <p:cTn display="0" masterRel="sameClick">
                                          <p:stCondLst>
                                            <p:cond evt="begin" delay="0">
                                              <p:tn val="29"/>
                                            </p:cond>
                                          </p:stCondLst>
                                          <p:endCondLst>
                                            <p:cond evt="onStopAudio" delay="0">
                                              <p:tgtEl>
                                                <p:sldTgt/>
                                              </p:tgtEl>
                                            </p:cond>
                                          </p:endCondLst>
                                        </p:cTn>
                                        <p:tgtEl>
                                          <p:sndTgt r:embed="rId4" name="applause.wav"/>
                                        </p:tgtEl>
                                      </p:cMediaNode>
                                    </p:audio>
                                  </p:subTnLst>
                                </p:cTn>
                              </p:par>
                              <p:par>
                                <p:cTn id="32" presetID="1" presetClass="exit" presetSubtype="0" fill="hold" nodeType="withEffect">
                                  <p:stCondLst>
                                    <p:cond delay="0"/>
                                  </p:stCondLst>
                                  <p:childTnLst>
                                    <p:set>
                                      <p:cBhvr>
                                        <p:cTn id="33" dur="1" fill="hold">
                                          <p:stCondLst>
                                            <p:cond delay="0"/>
                                          </p:stCondLst>
                                        </p:cTn>
                                        <p:tgtEl>
                                          <p:spTgt spid="25"/>
                                        </p:tgtEl>
                                        <p:attrNameLst>
                                          <p:attrName>style.visibility</p:attrName>
                                        </p:attrNameLst>
                                      </p:cBhvr>
                                      <p:to>
                                        <p:strVal val="hidden"/>
                                      </p:to>
                                    </p:set>
                                  </p:childTnLst>
                                </p:cTn>
                              </p:par>
                            </p:childTnLst>
                          </p:cTn>
                        </p:par>
                      </p:childTnLst>
                    </p:cTn>
                  </p:par>
                </p:childTnLst>
              </p:cTn>
              <p:nextCondLst>
                <p:cond evt="onClick" delay="0">
                  <p:tgtEl>
                    <p:spTgt spid="18"/>
                  </p:tgtEl>
                </p:cond>
              </p:nextCondLst>
            </p:seq>
            <p:seq concurrent="1" nextAc="seek">
              <p:cTn id="34" restart="whenNotActive" fill="hold" evtFilter="cancelBubble" nodeType="interactiveSeq">
                <p:stCondLst>
                  <p:cond evt="onClick" delay="0">
                    <p:tgtEl>
                      <p:spTgt spid="21"/>
                    </p:tgtEl>
                  </p:cond>
                </p:stCondLst>
                <p:endSync evt="end" delay="0">
                  <p:rtn val="all"/>
                </p:endSync>
                <p:childTnLst>
                  <p:par>
                    <p:cTn id="35" fill="hold">
                      <p:stCondLst>
                        <p:cond delay="0"/>
                      </p:stCondLst>
                      <p:childTnLst>
                        <p:par>
                          <p:cTn id="36" fill="hold">
                            <p:stCondLst>
                              <p:cond delay="0"/>
                            </p:stCondLst>
                            <p:childTnLst>
                              <p:par>
                                <p:cTn id="37" presetID="22" presetClass="entr" presetSubtype="8" fill="hold" grpId="2"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wipe(left)">
                                      <p:cBhvr>
                                        <p:cTn id="39" dur="500"/>
                                        <p:tgtEl>
                                          <p:spTgt spid="24"/>
                                        </p:tgtEl>
                                      </p:cBhvr>
                                    </p:animEffect>
                                  </p:childTnLst>
                                </p:cTn>
                              </p:par>
                              <p:par>
                                <p:cTn id="40" presetID="1" presetClass="entr" presetSubtype="0" fill="hold" nodeType="withEffect">
                                  <p:stCondLst>
                                    <p:cond delay="0"/>
                                  </p:stCondLst>
                                  <p:childTnLst>
                                    <p:set>
                                      <p:cBhvr>
                                        <p:cTn id="41" dur="1" fill="hold">
                                          <p:stCondLst>
                                            <p:cond delay="0"/>
                                          </p:stCondLst>
                                        </p:cTn>
                                        <p:tgtEl>
                                          <p:spTgt spid="25"/>
                                        </p:tgtEl>
                                        <p:attrNameLst>
                                          <p:attrName>style.visibility</p:attrName>
                                        </p:attrNameLst>
                                      </p:cBhvr>
                                      <p:to>
                                        <p:strVal val="visible"/>
                                      </p:to>
                                    </p:set>
                                  </p:childTnLst>
                                </p:cTn>
                              </p:par>
                              <p:par>
                                <p:cTn id="42" presetID="1" presetClass="exit" presetSubtype="0" fill="hold" nodeType="withEffect">
                                  <p:stCondLst>
                                    <p:cond delay="0"/>
                                  </p:stCondLst>
                                  <p:childTnLst>
                                    <p:set>
                                      <p:cBhvr>
                                        <p:cTn id="43" dur="1" fill="hold">
                                          <p:stCondLst>
                                            <p:cond delay="0"/>
                                          </p:stCondLst>
                                        </p:cTn>
                                        <p:tgtEl>
                                          <p:spTgt spid="28"/>
                                        </p:tgtEl>
                                        <p:attrNameLst>
                                          <p:attrName>style.visibility</p:attrName>
                                        </p:attrNameLst>
                                      </p:cBhvr>
                                      <p:to>
                                        <p:strVal val="hidden"/>
                                      </p:to>
                                    </p:set>
                                  </p:childTnLst>
                                </p:cTn>
                              </p:par>
                            </p:childTnLst>
                          </p:cTn>
                        </p:par>
                      </p:childTnLst>
                    </p:cTn>
                  </p:par>
                </p:childTnLst>
              </p:cTn>
              <p:nextCondLst>
                <p:cond evt="onClick" delay="0">
                  <p:tgtEl>
                    <p:spTgt spid="21"/>
                  </p:tgtEl>
                </p:cond>
              </p:nextCondLst>
            </p:seq>
          </p:childTnLst>
        </p:cTn>
      </p:par>
    </p:tnLst>
    <p:bldLst>
      <p:bldP spid="17" grpId="0"/>
      <p:bldP spid="24" grpId="0"/>
      <p:bldP spid="24" grpId="1"/>
      <p:bldP spid="24" grpId="2"/>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DESIGN_ID_OFFICE THEME" val="she1v56t"/>
  <p:tag name="ARTICULATE_SLIDE_COUNT" val="19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2_Integral">
  <a:themeElements>
    <a:clrScheme name="Blue Warm">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ScolaFontN">
      <a:majorFont>
        <a:latin typeface="ScolaScript_N"/>
        <a:ea typeface=""/>
        <a:cs typeface="ScolaScript_N"/>
      </a:majorFont>
      <a:minorFont>
        <a:latin typeface="ScolaScript_N"/>
        <a:ea typeface=""/>
        <a:cs typeface="Scolascript_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0976251A84B88459C310CC578E6716A" ma:contentTypeVersion="6" ma:contentTypeDescription="Create a new document." ma:contentTypeScope="" ma:versionID="ddb218e480147de0ebfc9ccb1e2fa705">
  <xsd:schema xmlns:xsd="http://www.w3.org/2001/XMLSchema" xmlns:xs="http://www.w3.org/2001/XMLSchema" xmlns:p="http://schemas.microsoft.com/office/2006/metadata/properties" xmlns:ns2="a6d6660c-ea67-45dd-b522-6d212ef0ede0" xmlns:ns3="798c7912-ebe2-46e8-a5aa-36051bf3e6b6" targetNamespace="http://schemas.microsoft.com/office/2006/metadata/properties" ma:root="true" ma:fieldsID="441848a4646f74015b1dc0962381cef8" ns2:_="" ns3:_="">
    <xsd:import namespace="a6d6660c-ea67-45dd-b522-6d212ef0ede0"/>
    <xsd:import namespace="798c7912-ebe2-46e8-a5aa-36051bf3e6b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d6660c-ea67-45dd-b522-6d212ef0ede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98c7912-ebe2-46e8-a5aa-36051bf3e6b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798c7912-ebe2-46e8-a5aa-36051bf3e6b6">
      <UserInfo>
        <DisplayName>Elia Mansour</DisplayName>
        <AccountId>23</AccountId>
        <AccountType/>
      </UserInfo>
      <UserInfo>
        <DisplayName>Dyana Majdalani</DisplayName>
        <AccountId>16</AccountId>
        <AccountType/>
      </UserInfo>
      <UserInfo>
        <DisplayName>Claudine Trad</DisplayName>
        <AccountId>21</AccountId>
        <AccountType/>
      </UserInfo>
      <UserInfo>
        <DisplayName>Aline Halabi</DisplayName>
        <AccountId>25</AccountId>
        <AccountType/>
      </UserInfo>
      <UserInfo>
        <DisplayName>Bilal Hanbali</DisplayName>
        <AccountId>30</AccountId>
        <AccountType/>
      </UserInfo>
      <UserInfo>
        <DisplayName>Garene Kaloustian</DisplayName>
        <AccountId>83</AccountId>
        <AccountType/>
      </UserInfo>
      <UserInfo>
        <DisplayName>Imane Khozam</DisplayName>
        <AccountId>50</AccountId>
        <AccountType/>
      </UserInfo>
    </SharedWithUsers>
  </documentManagement>
</p:properties>
</file>

<file path=customXml/itemProps1.xml><?xml version="1.0" encoding="utf-8"?>
<ds:datastoreItem xmlns:ds="http://schemas.openxmlformats.org/officeDocument/2006/customXml" ds:itemID="{7376FF3D-C676-40FE-A39A-923210EDE1D2}">
  <ds:schemaRefs>
    <ds:schemaRef ds:uri="http://schemas.microsoft.com/sharepoint/v3/contenttype/forms"/>
  </ds:schemaRefs>
</ds:datastoreItem>
</file>

<file path=customXml/itemProps2.xml><?xml version="1.0" encoding="utf-8"?>
<ds:datastoreItem xmlns:ds="http://schemas.openxmlformats.org/officeDocument/2006/customXml" ds:itemID="{D2177462-97FE-40CE-8F54-81985DF3B1F9}">
  <ds:schemaRefs>
    <ds:schemaRef ds:uri="798c7912-ebe2-46e8-a5aa-36051bf3e6b6"/>
    <ds:schemaRef ds:uri="a6d6660c-ea67-45dd-b522-6d212ef0ede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C5EC30E-D819-419E-9B0A-9C5A9F88AE60}">
  <ds:schemaRefs>
    <ds:schemaRef ds:uri="a6d6660c-ea67-45dd-b522-6d212ef0ede0"/>
    <ds:schemaRef ds:uri="http://schemas.microsoft.com/office/2006/documentManagement/types"/>
    <ds:schemaRef ds:uri="http://schemas.microsoft.com/office/2006/metadata/properties"/>
    <ds:schemaRef ds:uri="http://purl.org/dc/dcmitype/"/>
    <ds:schemaRef ds:uri="http://www.w3.org/XML/1998/namespace"/>
    <ds:schemaRef ds:uri="http://schemas.openxmlformats.org/package/2006/metadata/core-properties"/>
    <ds:schemaRef ds:uri="798c7912-ebe2-46e8-a5aa-36051bf3e6b6"/>
    <ds:schemaRef ds:uri="http://purl.org/dc/elements/1.1/"/>
    <ds:schemaRef ds:uri="http://schemas.microsoft.com/office/infopath/2007/PartnerControls"/>
    <ds:schemaRef ds:uri="http://purl.org/dc/terms/"/>
  </ds:schemaRefs>
</ds:datastoreItem>
</file>

<file path=docProps/app.xml><?xml version="1.0" encoding="utf-8"?>
<Properties xmlns="http://schemas.openxmlformats.org/officeDocument/2006/extended-properties" xmlns:vt="http://schemas.openxmlformats.org/officeDocument/2006/docPropsVTypes">
  <TotalTime>2470</TotalTime>
  <Words>670</Words>
  <Application>Microsoft Office PowerPoint</Application>
  <PresentationFormat>Widescreen</PresentationFormat>
  <Paragraphs>100</Paragraphs>
  <Slides>8</Slides>
  <Notes>8</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8</vt:i4>
      </vt:variant>
    </vt:vector>
  </HeadingPairs>
  <TitlesOfParts>
    <vt:vector size="17" baseType="lpstr">
      <vt:lpstr>ScolaScript_N</vt:lpstr>
      <vt:lpstr>Segoe UI</vt:lpstr>
      <vt:lpstr>Calibri Light</vt:lpstr>
      <vt:lpstr>Arial</vt:lpstr>
      <vt:lpstr>Neo Sans</vt:lpstr>
      <vt:lpstr>Open Sans</vt:lpstr>
      <vt:lpstr>Calibri</vt:lpstr>
      <vt:lpstr>2_Integral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LITERACY KIT E-LESSON TEMPLATE/GR3</dc:title>
  <dc:creator>Dyana Majdalani</dc:creator>
  <cp:lastModifiedBy>Mostafa Soukarieh</cp:lastModifiedBy>
  <cp:revision>334</cp:revision>
  <dcterms:created xsi:type="dcterms:W3CDTF">2020-11-23T16:49:00Z</dcterms:created>
  <dcterms:modified xsi:type="dcterms:W3CDTF">2021-10-20T13:19:01Z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0x010100A0976251A84B88459C310CC578E6716A</vt:lpwstr>
  </property>
  <property fmtid="{D5CDD505-2E9C-101B-9397-08002B2CF9AE}" pid="3" name="ArticulateGUID">
    <vt:lpwstr>25A27EBD-99DE-4794-B446-EF03961ED4D2</vt:lpwstr>
  </property>
  <property fmtid="{D5CDD505-2E9C-101B-9397-08002B2CF9AE}" pid="4" name="ArticulatePath">
    <vt:lpwstr>https://worldlearning.sharepoint.com/sites/Frenchteam/Shared Documents/French_Grade_3/Before-Sub/F.G3.U1.L1</vt:lpwstr>
  </property>
</Properties>
</file>