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Default Extension="crdownload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17" r:id="rId2"/>
    <p:sldId id="264" r:id="rId3"/>
    <p:sldId id="336" r:id="rId4"/>
    <p:sldId id="266" r:id="rId5"/>
    <p:sldId id="260" r:id="rId6"/>
    <p:sldId id="349" r:id="rId7"/>
    <p:sldId id="338" r:id="rId8"/>
    <p:sldId id="347" r:id="rId9"/>
    <p:sldId id="271" r:id="rId10"/>
    <p:sldId id="337" r:id="rId11"/>
    <p:sldId id="274" r:id="rId12"/>
    <p:sldId id="273" r:id="rId13"/>
    <p:sldId id="275" r:id="rId14"/>
    <p:sldId id="343" r:id="rId15"/>
    <p:sldId id="344" r:id="rId16"/>
    <p:sldId id="345" r:id="rId17"/>
    <p:sldId id="350" r:id="rId18"/>
    <p:sldId id="318" r:id="rId19"/>
    <p:sldId id="272" r:id="rId20"/>
  </p:sldIdLst>
  <p:sldSz cx="12192000" cy="6858000"/>
  <p:notesSz cx="6858000" cy="9144000"/>
  <p:embeddedFontLst>
    <p:embeddedFont>
      <p:font typeface="맑은 고딕" panose="020B0503020000020004" pitchFamily="34" charset="-127"/>
      <p:regular r:id="rId23"/>
      <p:bold r:id="rId24"/>
    </p:embeddedFont>
    <p:embeddedFont>
      <p:font typeface="Adobe Arabic" panose="02040503050201020203" pitchFamily="18" charset="-78"/>
      <p:regular r:id="rId25"/>
      <p:bold r:id="rId26"/>
      <p:italic r:id="rId27"/>
      <p:boldItalic r:id="rId28"/>
    </p:embeddedFont>
    <p:embeddedFont>
      <p:font typeface="Arabic Typesetting" panose="03020402040406030203" pitchFamily="66" charset="-78"/>
      <p:regular r:id="rId29"/>
    </p:embeddedFont>
    <p:embeddedFont>
      <p:font typeface="Calibri" panose="020F0502020204030204" pitchFamily="34" charset="0"/>
      <p:regular r:id="rId30"/>
      <p:bold r:id="rId31"/>
      <p:italic r:id="rId32"/>
      <p:boldItalic r:id="rId33"/>
    </p:embeddedFont>
    <p:embeddedFont>
      <p:font typeface="Myriad Pro" panose="020B0503030403020204" pitchFamily="34" charset="0"/>
      <p:regular r:id="rId34"/>
      <p:bold r:id="rId35"/>
      <p:italic r:id="rId36"/>
    </p:embeddedFont>
    <p:embeddedFont>
      <p:font typeface="Myriad Pro Light" panose="020B0403030403020204" pitchFamily="34" charset="0"/>
      <p:regular r:id="rId37"/>
      <p:bold r:id="rId38"/>
      <p:italic r:id="rId39"/>
      <p:boldItalic r:id="rId40"/>
    </p:embeddedFont>
    <p:embeddedFont>
      <p:font typeface="Open Sans" panose="020B0604020202020204" charset="0"/>
      <p:regular r:id="rId41"/>
      <p:bold r:id="rId42"/>
      <p:italic r:id="rId43"/>
      <p:boldItalic r:id="rId44"/>
    </p:embeddedFont>
    <p:embeddedFont>
      <p:font typeface="Tw Cen MT" panose="020B0602020104020603" pitchFamily="34" charset="0"/>
      <p:regular r:id="rId45"/>
      <p:bold r:id="rId46"/>
      <p:italic r:id="rId47"/>
      <p:boldItalic r:id="rId48"/>
    </p:embeddedFont>
  </p:embeddedFontLst>
  <p:defaultTextStyle>
    <a:defPPr>
      <a:defRPr lang="en-US"/>
    </a:defPPr>
    <a:lvl1pPr marL="0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82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63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545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727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909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090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272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454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7D7"/>
    <a:srgbClr val="FF8021"/>
    <a:srgbClr val="FF0066"/>
    <a:srgbClr val="F9EC7B"/>
    <a:srgbClr val="5DCCF3"/>
    <a:srgbClr val="53FF91"/>
    <a:srgbClr val="34FFAE"/>
    <a:srgbClr val="3BFF92"/>
    <a:srgbClr val="76B97F"/>
    <a:srgbClr val="A8CC7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61" autoAdjust="0"/>
    <p:restoredTop sz="87253" autoAdjust="0"/>
  </p:normalViewPr>
  <p:slideViewPr>
    <p:cSldViewPr snapToGrid="0">
      <p:cViewPr varScale="1">
        <p:scale>
          <a:sx n="59" d="100"/>
          <a:sy n="59" d="100"/>
        </p:scale>
        <p:origin x="1134" y="6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3" d="100"/>
          <a:sy n="53" d="100"/>
        </p:scale>
        <p:origin x="2844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4.fntdata"/><Relationship Id="rId39" Type="http://schemas.openxmlformats.org/officeDocument/2006/relationships/font" Target="fonts/font17.fntdata"/><Relationship Id="rId21" Type="http://schemas.openxmlformats.org/officeDocument/2006/relationships/notesMaster" Target="notesMasters/notesMaster1.xml"/><Relationship Id="rId34" Type="http://schemas.openxmlformats.org/officeDocument/2006/relationships/font" Target="fonts/font12.fntdata"/><Relationship Id="rId42" Type="http://schemas.openxmlformats.org/officeDocument/2006/relationships/font" Target="fonts/font20.fntdata"/><Relationship Id="rId47" Type="http://schemas.openxmlformats.org/officeDocument/2006/relationships/font" Target="fonts/font25.fntdata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font" Target="fonts/font7.fntdata"/><Relationship Id="rId11" Type="http://schemas.openxmlformats.org/officeDocument/2006/relationships/slide" Target="slides/slide10.xml"/><Relationship Id="rId24" Type="http://schemas.openxmlformats.org/officeDocument/2006/relationships/font" Target="fonts/font2.fntdata"/><Relationship Id="rId32" Type="http://schemas.openxmlformats.org/officeDocument/2006/relationships/font" Target="fonts/font10.fntdata"/><Relationship Id="rId37" Type="http://schemas.openxmlformats.org/officeDocument/2006/relationships/font" Target="fonts/font15.fntdata"/><Relationship Id="rId40" Type="http://schemas.openxmlformats.org/officeDocument/2006/relationships/font" Target="fonts/font18.fntdata"/><Relationship Id="rId45" Type="http://schemas.openxmlformats.org/officeDocument/2006/relationships/font" Target="fonts/font23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1.fntdata"/><Relationship Id="rId28" Type="http://schemas.openxmlformats.org/officeDocument/2006/relationships/font" Target="fonts/font6.fntdata"/><Relationship Id="rId36" Type="http://schemas.openxmlformats.org/officeDocument/2006/relationships/font" Target="fonts/font14.fntdata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9.fntdata"/><Relationship Id="rId44" Type="http://schemas.openxmlformats.org/officeDocument/2006/relationships/font" Target="fonts/font22.fntdata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Relationship Id="rId27" Type="http://schemas.openxmlformats.org/officeDocument/2006/relationships/font" Target="fonts/font5.fntdata"/><Relationship Id="rId30" Type="http://schemas.openxmlformats.org/officeDocument/2006/relationships/font" Target="fonts/font8.fntdata"/><Relationship Id="rId35" Type="http://schemas.openxmlformats.org/officeDocument/2006/relationships/font" Target="fonts/font13.fntdata"/><Relationship Id="rId43" Type="http://schemas.openxmlformats.org/officeDocument/2006/relationships/font" Target="fonts/font21.fntdata"/><Relationship Id="rId48" Type="http://schemas.openxmlformats.org/officeDocument/2006/relationships/font" Target="fonts/font26.fntdata"/><Relationship Id="rId8" Type="http://schemas.openxmlformats.org/officeDocument/2006/relationships/slide" Target="slides/slide7.xml"/><Relationship Id="rId51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3.fntdata"/><Relationship Id="rId33" Type="http://schemas.openxmlformats.org/officeDocument/2006/relationships/font" Target="fonts/font11.fntdata"/><Relationship Id="rId38" Type="http://schemas.openxmlformats.org/officeDocument/2006/relationships/font" Target="fonts/font16.fntdata"/><Relationship Id="rId46" Type="http://schemas.openxmlformats.org/officeDocument/2006/relationships/font" Target="fonts/font24.fntdata"/><Relationship Id="rId20" Type="http://schemas.openxmlformats.org/officeDocument/2006/relationships/slide" Target="slides/slide19.xml"/><Relationship Id="rId41" Type="http://schemas.openxmlformats.org/officeDocument/2006/relationships/font" Target="fonts/font1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7F3AE52-55AB-4F4C-8CAA-06C1EB7AA980}" type="datetimeFigureOut">
              <a:rPr lang="fr-FR" smtClean="0"/>
              <a:t>04/08/2022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9D9E2E-0AE0-4EDC-87DE-FAFB3897956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0132320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x-non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CFE95E-0BA6-0E44-8426-B6AC935A2B8E}" type="datetimeFigureOut">
              <a:rPr lang="x-none" smtClean="0"/>
              <a:t>04/08/2022</a:t>
            </a:fld>
            <a:endParaRPr lang="x-non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x-non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x-non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x-non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708A6B-DD12-5C4E-A0BC-3BAD92526AA8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2067050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9" name="Google Shape;29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dirty="0">
                <a:latin typeface="Myriad Pro" panose="020B0503030403020204" charset="0"/>
              </a:rPr>
              <a:t>Note à l’enseignant(e ):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1" u="sng" dirty="0">
                <a:latin typeface="Myriad Pro" panose="020B0503030403020204" charset="0"/>
              </a:rPr>
              <a:t>1. Découverte :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dirty="0">
                <a:latin typeface="Myriad Pro" panose="020B0503030403020204" charset="0"/>
              </a:rPr>
              <a:t>L’enseignant (e ) fait un remue-méninge pour repérer les différentes consignes qu’il/elle donne en classe.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dirty="0">
                <a:latin typeface="Myriad Pro" panose="020B0503030403020204" charset="0"/>
              </a:rPr>
              <a:t>Il/Elle pose la question et  laisse les apprenants s’exprimer librement.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dirty="0">
                <a:latin typeface="Myriad Pro" panose="020B0503030403020204" charset="0"/>
              </a:rPr>
              <a:t>A titre indicatif: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dirty="0">
                <a:latin typeface="Myriad Pro" panose="020B0503030403020204" charset="0"/>
              </a:rPr>
              <a:t>L’enseignant(e ) peut dire : Lis- Ecris- Parle – Chante- Lève la main – Regarde le tableau- …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0" name="Google Shape;30;p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3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67320973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5" name="Google Shape;35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dirty="0">
                <a:latin typeface="Myriad Pro" panose="020B0503030403020204" charset="0"/>
              </a:rPr>
              <a:t>Note à l’enseignant(e ):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1" u="sng" dirty="0">
                <a:latin typeface="Myriad Pro" panose="020B0503030403020204" charset="0"/>
              </a:rPr>
              <a:t>3. Application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u="sng" dirty="0">
                <a:latin typeface="Myriad Pro" panose="020B0503030403020204" charset="0"/>
              </a:rPr>
              <a:t>Activité 4 :</a:t>
            </a: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fr-FR" b="0" u="none" dirty="0">
                <a:latin typeface="Myriad Pro" panose="020B0503030403020204" charset="0"/>
              </a:rPr>
              <a:t>L’enseignant(e ) fait lire et comprendre la consigne.</a:t>
            </a: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fr-FR" b="0" u="none" dirty="0">
                <a:latin typeface="Myriad Pro" panose="020B0503030403020204" charset="0"/>
              </a:rPr>
              <a:t>Il/Elle demande aux apprenants d’exécuter l’activité.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1" i="1" u="sng" dirty="0">
                <a:latin typeface="Myriad Pro" panose="020B0503030403020204" charset="0"/>
              </a:rPr>
              <a:t>N.B : l’essentiel est que les apprenants lisent tous seuls les verbes consignes. L’aide de l’enseignant(e) devrait porter sur la suite de la consigne.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fr-FR" dirty="0"/>
          </a:p>
        </p:txBody>
      </p:sp>
      <p:sp>
        <p:nvSpPr>
          <p:cNvPr id="36" name="Google Shape;36;p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12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97330146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5" name="Google Shape;35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dirty="0">
                <a:latin typeface="Myriad Pro" panose="020B0503030403020204" charset="0"/>
              </a:rPr>
              <a:t>Note à l’enseignant(e ):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1" u="sng" dirty="0">
                <a:latin typeface="Myriad Pro" panose="020B0503030403020204" charset="0"/>
              </a:rPr>
              <a:t>3. Application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u="sng" dirty="0">
                <a:latin typeface="Myriad Pro" panose="020B0503030403020204" charset="0"/>
              </a:rPr>
              <a:t>Activité 5 : EB2</a:t>
            </a: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fr-FR" dirty="0">
                <a:latin typeface="Myriad Pro" panose="020B0503030403020204" charset="0"/>
              </a:rPr>
              <a:t>L’enseignant(e ) fait lire et comprendre la consigne.</a:t>
            </a: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fr-FR" dirty="0">
                <a:latin typeface="Myriad Pro" panose="020B0503030403020204" charset="0"/>
              </a:rPr>
              <a:t>Il/Elle fait lire les phrases.</a:t>
            </a: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fr-FR" dirty="0">
                <a:latin typeface="Myriad Pro" panose="020B0503030403020204" charset="0"/>
              </a:rPr>
              <a:t>Il/Elle demande aux apprenants de travailler seuls.</a:t>
            </a: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fr-FR" dirty="0">
                <a:latin typeface="Myriad Pro" panose="020B0503030403020204" charset="0"/>
              </a:rPr>
              <a:t>Il/Elle procède à une correction collective puis individuelle.</a:t>
            </a: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Tx/>
              <a:buChar char="-"/>
            </a:pPr>
            <a:endParaRPr dirty="0"/>
          </a:p>
        </p:txBody>
      </p:sp>
      <p:sp>
        <p:nvSpPr>
          <p:cNvPr id="36" name="Google Shape;36;p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13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68095111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5" name="Google Shape;35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dirty="0">
                <a:latin typeface="Myriad Pro" panose="020B0503030403020204" charset="0"/>
              </a:rPr>
              <a:t>Note à l’enseignant(e ):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1" u="sng" dirty="0">
                <a:latin typeface="Myriad Pro" panose="020B0503030403020204" charset="0"/>
              </a:rPr>
              <a:t>3. Application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u="sng" dirty="0">
                <a:latin typeface="Myriad Pro" panose="020B0503030403020204" charset="0"/>
              </a:rPr>
              <a:t>Activité 6 : EB2</a:t>
            </a: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fr-FR" b="0" u="none" dirty="0">
                <a:latin typeface="Myriad Pro" panose="020B0503030403020204" charset="0"/>
              </a:rPr>
              <a:t>L’enseignant(e ) fait lire et comprendre la consigne.</a:t>
            </a: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fr-FR" b="0" u="none" dirty="0">
                <a:latin typeface="Myriad Pro" panose="020B0503030403020204" charset="0"/>
              </a:rPr>
              <a:t>Il/Elle demande aux apprenants de découvrir le verbe consigne.</a:t>
            </a: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fr-FR" b="0" u="none" dirty="0">
                <a:latin typeface="Myriad Pro" panose="020B0503030403020204" charset="0"/>
              </a:rPr>
              <a:t>Il/Elle invite les apprenants à compléter chaque consigne par le verbe consigne qui manque.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6" name="Google Shape;36;p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14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11583286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5" name="Google Shape;35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dirty="0">
                <a:latin typeface="Myriad Pro" panose="020B0503030403020204" charset="0"/>
              </a:rPr>
              <a:t>Note à l’enseignant(e ):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1" u="sng" dirty="0">
                <a:latin typeface="Myriad Pro" panose="020B0503030403020204" charset="0"/>
              </a:rPr>
              <a:t>3. Application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u="sng" dirty="0">
                <a:latin typeface="Myriad Pro" panose="020B0503030403020204" charset="0"/>
              </a:rPr>
              <a:t>Activité 7 :</a:t>
            </a: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fr-FR" b="0" u="none" dirty="0">
                <a:latin typeface="Myriad Pro" panose="020B0503030403020204" charset="0"/>
              </a:rPr>
              <a:t>L’enseignant(e ) présente une page du manuel.</a:t>
            </a: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fr-FR" dirty="0"/>
              <a:t>Il/Elle explique aux apprenants que c’est une page tirée du cahier d’exercices EB1.</a:t>
            </a: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fr-FR" dirty="0"/>
              <a:t>Il/Elle pose les questions suivantes:</a:t>
            </a: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fr-FR" dirty="0"/>
              <a:t>Que voyez-vous? (Laisser les apprenants s’exprimer librement)</a:t>
            </a: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fr-FR" dirty="0"/>
              <a:t>Combien y a-t-il d’exercices? (3)</a:t>
            </a: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fr-FR" dirty="0"/>
              <a:t>Combien y a-t-il de consignes? (3)</a:t>
            </a: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fr-FR" dirty="0"/>
              <a:t>L’enseignant demande aux apprenants de trouver le verbe consigne de chaque exercice. (Entoure/Relie/Colorie)</a:t>
            </a: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fr-FR" dirty="0"/>
              <a:t>Il/Elle demande aux apprenants de dessiner le pictogramme correspondant à chaque consigne.</a:t>
            </a: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dirty="0"/>
          </a:p>
        </p:txBody>
      </p:sp>
      <p:sp>
        <p:nvSpPr>
          <p:cNvPr id="36" name="Google Shape;36;p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15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61166523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5" name="Google Shape;35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dirty="0">
                <a:latin typeface="Myriad Pro" panose="020B0503030403020204" charset="0"/>
              </a:rPr>
              <a:t>Note à l’enseignant(e ):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1" u="sng" dirty="0">
                <a:latin typeface="Myriad Pro" panose="020B0503030403020204" charset="0"/>
              </a:rPr>
              <a:t>2. Analyse </a:t>
            </a: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 typeface="Myriad Pro" panose="020B0503030403020204" charset="0"/>
              <a:buChar char="−"/>
            </a:pPr>
            <a:r>
              <a:rPr lang="fr-FR" b="0" u="none" dirty="0">
                <a:latin typeface="Myriad Pro" panose="020B0503030403020204" charset="0"/>
              </a:rPr>
              <a:t>L’enseignant(e ) présente les pictogrammes l’un après l’autre. </a:t>
            </a: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 typeface="Myriad Pro" panose="020B0503030403020204" charset="0"/>
              <a:buChar char="−"/>
            </a:pPr>
            <a:r>
              <a:rPr lang="fr-FR" b="0" u="none" dirty="0">
                <a:latin typeface="Myriad Pro" panose="020B0503030403020204" charset="0"/>
              </a:rPr>
              <a:t>Il/Elle demande aux apprenants de décrire chaque Picto.</a:t>
            </a: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 typeface="Myriad Pro" panose="020B0503030403020204" charset="0"/>
              <a:buChar char="−"/>
            </a:pPr>
            <a:r>
              <a:rPr lang="fr-FR" b="0" u="none" dirty="0">
                <a:latin typeface="Myriad Pro" panose="020B0503030403020204" charset="0"/>
              </a:rPr>
              <a:t>Il/Elle présente le verbe consigne correspondant a chaque Picto. </a:t>
            </a: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 typeface="Myriad Pro" panose="020B0503030403020204" charset="0"/>
              <a:buChar char="−"/>
            </a:pPr>
            <a:r>
              <a:rPr lang="fr-FR" b="0" u="none" dirty="0">
                <a:latin typeface="Myriad Pro" panose="020B0503030403020204" charset="0"/>
              </a:rPr>
              <a:t>Il/Elle épelle le verbe.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fr-FR" b="1" u="sng" dirty="0">
              <a:latin typeface="Myriad Pro" panose="020B0503030403020204" charset="0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1" u="sng" dirty="0">
                <a:latin typeface="Myriad Pro" panose="020B0503030403020204" charset="0"/>
              </a:rPr>
              <a:t> </a:t>
            </a:r>
            <a:r>
              <a:rPr lang="fr-FR" dirty="0"/>
              <a:t>- Faire décrire le dessin de chaque consigne et mettre en relation le mot correspondant au dessin.</a:t>
            </a:r>
            <a:endParaRPr dirty="0"/>
          </a:p>
        </p:txBody>
      </p:sp>
      <p:sp>
        <p:nvSpPr>
          <p:cNvPr id="36" name="Google Shape;36;p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16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36007325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5" name="Google Shape;35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dirty="0">
                <a:latin typeface="Myriad Pro" panose="020B0503030403020204" charset="0"/>
              </a:rPr>
              <a:t>Note à l’enseignant(e ) 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1" u="sng" dirty="0">
                <a:latin typeface="Myriad Pro" panose="020B0503030403020204" charset="0"/>
              </a:rPr>
              <a:t>1. Découverte : </a:t>
            </a:r>
            <a:endParaRPr lang="fr-FR" dirty="0">
              <a:latin typeface="Myriad Pro" panose="020B050303040302020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dirty="0">
                <a:latin typeface="Myriad Pro" panose="020B0503030403020204" charset="0"/>
              </a:rPr>
              <a:t>L’enseignant (e ) continue l’activité en demandant aux apprenants de nommer les documents ou l’on trouve des consignes.</a:t>
            </a:r>
            <a:br>
              <a:rPr lang="fr-FR" dirty="0">
                <a:latin typeface="Myriad Pro" panose="020B0503030403020204" charset="0"/>
              </a:rPr>
            </a:br>
            <a:r>
              <a:rPr lang="fr-FR" dirty="0">
                <a:latin typeface="Myriad Pro" panose="020B0503030403020204" charset="0"/>
              </a:rPr>
              <a:t>Il/elle pose la question et laisse les apprenants s’exprimer librement.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dirty="0">
                <a:latin typeface="Myriad Pro" panose="020B0503030403020204" charset="0"/>
              </a:rPr>
              <a:t>A titre indicatif: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dirty="0">
                <a:latin typeface="Myriad Pro" panose="020B0503030403020204" charset="0"/>
              </a:rPr>
              <a:t>Q2: dans le cahier d’exercices – en classe (affiche) - </a:t>
            </a:r>
            <a:endParaRPr dirty="0">
              <a:latin typeface="Myriad Pro" panose="020B0503030403020204" charset="0"/>
            </a:endParaRPr>
          </a:p>
        </p:txBody>
      </p:sp>
      <p:sp>
        <p:nvSpPr>
          <p:cNvPr id="36" name="Google Shape;36;p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4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3217883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1" name="Google Shape;41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dirty="0">
                <a:latin typeface="Myriad Pro" panose="020B0503030403020204" charset="0"/>
              </a:rPr>
              <a:t>Note à l’enseignant(e 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1" u="sng" dirty="0">
                <a:latin typeface="Myriad Pro" panose="020B0503030403020204" charset="0"/>
              </a:rPr>
              <a:t>1. Découverte : </a:t>
            </a:r>
            <a:endParaRPr lang="fr-FR" dirty="0">
              <a:latin typeface="Myriad Pro" panose="020B0503030403020204" charset="0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fr-FR" dirty="0">
                <a:latin typeface="Myriad Pro" panose="020B0503030403020204" charset="0"/>
              </a:rPr>
              <a:t>L’enseignant(e ) montre les images d’un crayon, d’une règle , des ciseaux et d’un tube de colle.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fr-FR" dirty="0">
                <a:latin typeface="Myriad Pro" panose="020B0503030403020204" charset="0"/>
              </a:rPr>
              <a:t>Il/Elle pose les questions suivantes (avec l’apparition de chaque matériel).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dirty="0">
                <a:latin typeface="Myriad Pro" panose="020B0503030403020204" charset="0"/>
              </a:rPr>
              <a:t>     Que peux-tu faire avec un crayon? Des ciseaux? Une règle? Un tube de colle? Un crayon de couleur?...</a:t>
            </a: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fr-FR" dirty="0">
                <a:latin typeface="Myriad Pro" panose="020B0503030403020204" charset="0"/>
              </a:rPr>
              <a:t>Faire dégager le vocabulaire correspondant à chaque objet.</a:t>
            </a: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fr-FR" dirty="0">
                <a:latin typeface="Myriad Pro" panose="020B0503030403020204" charset="0"/>
              </a:rPr>
              <a:t>Avec un crayon: j’ écris, entoure, coche, souligne,…</a:t>
            </a: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fr-FR" dirty="0">
                <a:latin typeface="Myriad Pro" panose="020B0503030403020204" charset="0"/>
              </a:rPr>
              <a:t>Avec des ciseaux: je découpe.</a:t>
            </a: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fr-FR" dirty="0">
                <a:latin typeface="Myriad Pro" panose="020B0503030403020204" charset="0"/>
              </a:rPr>
              <a:t>Avec une règle: je relie, souligne, trace,…</a:t>
            </a: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fr-FR" dirty="0">
                <a:latin typeface="Myriad Pro" panose="020B0503030403020204" charset="0"/>
              </a:rPr>
              <a:t>Avec un tube de colle: je colle.</a:t>
            </a: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fr-FR" dirty="0">
                <a:latin typeface="Myriad Pro" panose="020B0503030403020204" charset="0"/>
              </a:rPr>
              <a:t>Avec un crayon de couleurs : je dessine, colorie, …</a:t>
            </a:r>
            <a:endParaRPr dirty="0">
              <a:latin typeface="Myriad Pro" panose="020B0503030403020204" charset="0"/>
            </a:endParaRPr>
          </a:p>
        </p:txBody>
      </p:sp>
      <p:sp>
        <p:nvSpPr>
          <p:cNvPr id="42" name="Google Shape;42;p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5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69986338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5" name="Google Shape;35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dirty="0">
                <a:latin typeface="Myriad Pro" panose="020B0503030403020204" charset="0"/>
              </a:rPr>
              <a:t>Note à l’enseignant(e ):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1" u="sng" dirty="0">
                <a:latin typeface="Myriad Pro" panose="020B0503030403020204" charset="0"/>
              </a:rPr>
              <a:t>2. Analyse </a:t>
            </a: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 typeface="Myriad Pro" panose="020B0503030403020204" charset="0"/>
              <a:buChar char="−"/>
            </a:pPr>
            <a:r>
              <a:rPr lang="fr-FR" b="0" u="none" dirty="0">
                <a:latin typeface="Myriad Pro" panose="020B0503030403020204" charset="0"/>
              </a:rPr>
              <a:t>L’enseignant(e ) présente les pictogrammes l’un après l’autre. </a:t>
            </a: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 typeface="Myriad Pro" panose="020B0503030403020204" charset="0"/>
              <a:buChar char="−"/>
            </a:pPr>
            <a:r>
              <a:rPr lang="fr-FR" b="0" u="none" dirty="0">
                <a:latin typeface="Myriad Pro" panose="020B0503030403020204" charset="0"/>
              </a:rPr>
              <a:t>Il/Elle demande aux apprenants de décrire chaque Picto.</a:t>
            </a: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 typeface="Myriad Pro" panose="020B0503030403020204" charset="0"/>
              <a:buChar char="−"/>
            </a:pPr>
            <a:r>
              <a:rPr lang="fr-FR" b="0" u="none" dirty="0">
                <a:latin typeface="Myriad Pro" panose="020B0503030403020204" charset="0"/>
              </a:rPr>
              <a:t>Il/Elle présente le verbe consigne correspondant à chaque Picto. </a:t>
            </a: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 typeface="Myriad Pro" panose="020B0503030403020204" charset="0"/>
              <a:buChar char="−"/>
            </a:pPr>
            <a:r>
              <a:rPr lang="fr-FR" b="0" u="none" dirty="0">
                <a:latin typeface="Myriad Pro" panose="020B0503030403020204" charset="0"/>
              </a:rPr>
              <a:t>Il/Elle épelle chaque verbe.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fr-FR" b="1" u="sng" dirty="0">
              <a:latin typeface="Myriad Pro" panose="020B0503030403020204" charset="0"/>
            </a:endParaRPr>
          </a:p>
        </p:txBody>
      </p:sp>
      <p:sp>
        <p:nvSpPr>
          <p:cNvPr id="36" name="Google Shape;36;p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6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12870808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5" name="Google Shape;35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dirty="0">
                <a:latin typeface="Myriad Pro" panose="020B0503030403020204" charset="0"/>
              </a:rPr>
              <a:t>Note à l’enseignant(e ):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1" u="sng" dirty="0">
                <a:latin typeface="Myriad Pro" panose="020B0503030403020204" charset="0"/>
              </a:rPr>
              <a:t>2. Analyse </a:t>
            </a: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 typeface="Myriad Pro" panose="020B0503030403020204" charset="0"/>
              <a:buChar char="−"/>
            </a:pPr>
            <a:r>
              <a:rPr lang="fr-FR" b="0" u="none" dirty="0">
                <a:latin typeface="Myriad Pro" panose="020B0503030403020204" charset="0"/>
              </a:rPr>
              <a:t>L’enseignant(e ) présente chaque Picto et dis le verbe consigne correspondant.</a:t>
            </a: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 typeface="Myriad Pro" panose="020B0503030403020204" charset="0"/>
              <a:buChar char="−"/>
            </a:pPr>
            <a:r>
              <a:rPr lang="fr-FR" b="0" u="none" dirty="0">
                <a:latin typeface="Myriad Pro" panose="020B0503030403020204" charset="0"/>
              </a:rPr>
              <a:t>Il/ Elle épelle le verbe et demande aux apprenants de l’épeler. </a:t>
            </a: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 typeface="Myriad Pro" panose="020B0503030403020204" charset="0"/>
              <a:buChar char="−"/>
            </a:pPr>
            <a:r>
              <a:rPr lang="fr-FR" b="0" u="none" dirty="0">
                <a:latin typeface="Myriad Pro" panose="020B0503030403020204" charset="0"/>
              </a:rPr>
              <a:t>Il/Elle présente les lettres qui composent chaque verbe (en désordre).</a:t>
            </a: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 typeface="Myriad Pro" panose="020B0503030403020204" charset="0"/>
              <a:buChar char="−"/>
            </a:pPr>
            <a:r>
              <a:rPr lang="fr-FR" b="0" u="none" dirty="0">
                <a:latin typeface="Myriad Pro" panose="020B0503030403020204" charset="0"/>
              </a:rPr>
              <a:t>Il/Elle demande aux apprenants de remettre les lettres dans le bon ordre pour retrouver le verbe consigne.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fr-FR" b="1" u="sng" dirty="0">
              <a:latin typeface="Myriad Pro" panose="020B0503030403020204" charset="0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dirty="0"/>
              <a:t>N.B: Si l’apprenant trouve de difficultés à composer le mot consigne, aider-le en se référant à l’affiche-consigne.</a:t>
            </a:r>
            <a:endParaRPr dirty="0"/>
          </a:p>
        </p:txBody>
      </p:sp>
      <p:sp>
        <p:nvSpPr>
          <p:cNvPr id="36" name="Google Shape;36;p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7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52080062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5" name="Google Shape;35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dirty="0">
                <a:latin typeface="Myriad Pro" panose="020B0503030403020204" charset="0"/>
              </a:rPr>
              <a:t>Note à l’enseignant(e ):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1" u="sng" dirty="0">
                <a:latin typeface="Myriad Pro" panose="020B0503030403020204" charset="0"/>
              </a:rPr>
              <a:t>2. Analyse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noProof="0" dirty="0"/>
              <a:t>Idem pour les autres consignes.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noProof="0" dirty="0"/>
              <a:t>Ce travail sera reparti sur plusieurs séances. </a:t>
            </a:r>
          </a:p>
        </p:txBody>
      </p:sp>
      <p:sp>
        <p:nvSpPr>
          <p:cNvPr id="36" name="Google Shape;36;p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8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4913087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1" name="Google Shape;41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dirty="0">
                <a:latin typeface="Myriad Pro" panose="020B0503030403020204" charset="0"/>
              </a:rPr>
              <a:t>Note à l’enseignant(e ):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1" u="sng" dirty="0">
                <a:latin typeface="Myriad Pro" panose="020B0503030403020204" charset="0"/>
              </a:rPr>
              <a:t>3. Application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u="sng" dirty="0">
                <a:latin typeface="Myriad Pro" panose="020B0503030403020204" charset="0"/>
              </a:rPr>
              <a:t>Activité 2 :  </a:t>
            </a: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fr-FR" dirty="0">
                <a:latin typeface="Myriad Pro" panose="020B0503030403020204" charset="0"/>
              </a:rPr>
              <a:t>L’enseignant(e ) fait décrire les pictogrammes.</a:t>
            </a: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fr-FR" dirty="0">
                <a:latin typeface="Myriad Pro" panose="020B0503030403020204" charset="0"/>
              </a:rPr>
              <a:t>Il/Elle demande à un apprenant de souligner / montrer le mot qui va avec le pictogramme. (Il est important de demander à l’apprenant de justifier son choix en lui demandant d’apporter la preuve : il peut par exemple se référer à l’affiche-consigne.)</a:t>
            </a:r>
          </a:p>
        </p:txBody>
      </p:sp>
      <p:sp>
        <p:nvSpPr>
          <p:cNvPr id="42" name="Google Shape;42;p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9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49414500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5" name="Google Shape;35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dirty="0">
                <a:latin typeface="Myriad Pro" panose="020B0503030403020204" charset="0"/>
              </a:rPr>
              <a:t>Note à l’enseignant(e ):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1" u="sng" dirty="0">
                <a:latin typeface="Myriad Pro" panose="020B0503030403020204" charset="0"/>
              </a:rPr>
              <a:t>3. Application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u="sng" dirty="0">
                <a:latin typeface="Myriad Pro" panose="020B0503030403020204" charset="0"/>
              </a:rPr>
              <a:t>Activité 3 :</a:t>
            </a: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fr-FR" dirty="0">
                <a:latin typeface="Myriad Pro" panose="020B0503030403020204" charset="0"/>
              </a:rPr>
              <a:t>L’enseignant(e ) fait décrire les pictogrammes l’un après l’autre.</a:t>
            </a: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fr-FR" dirty="0">
                <a:latin typeface="Myriad Pro" panose="020B0503030403020204" charset="0"/>
              </a:rPr>
              <a:t>Il/Elle présente les verbes consigne.</a:t>
            </a: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fr-FR" dirty="0">
                <a:latin typeface="Myriad Pro" panose="020B0503030403020204" charset="0"/>
              </a:rPr>
              <a:t>Il/Elle lit ou fait lire les verbes consignes et demande aux apprenants de relier chaque consigne au pictogramme qui lui correspond.</a:t>
            </a:r>
            <a:endParaRPr dirty="0">
              <a:latin typeface="Myriad Pro" panose="020B0503030403020204" charset="0"/>
            </a:endParaRPr>
          </a:p>
        </p:txBody>
      </p:sp>
      <p:sp>
        <p:nvSpPr>
          <p:cNvPr id="36" name="Google Shape;36;p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10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86538959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1" name="Google Shape;41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dirty="0">
                <a:latin typeface="Myriad Pro" panose="020B0503030403020204" charset="0"/>
              </a:rPr>
              <a:t>Note à l’enseignant(e ):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1" u="sng" dirty="0">
                <a:latin typeface="Myriad Pro" panose="020B0503030403020204" charset="0"/>
              </a:rPr>
              <a:t>3. Application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u="sng" dirty="0">
                <a:latin typeface="Myriad Pro" panose="020B0503030403020204" charset="0"/>
              </a:rPr>
              <a:t>Activité 1:  </a:t>
            </a: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fr-FR" dirty="0">
                <a:latin typeface="Myriad Pro" panose="020B0503030403020204" charset="0"/>
              </a:rPr>
              <a:t>L’enseignant (e ) dépose des consignes simples dans une boîte.</a:t>
            </a: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fr-FR" dirty="0">
                <a:latin typeface="Myriad Pro" panose="020B0503030403020204" charset="0"/>
              </a:rPr>
              <a:t>Il/Elle demande à un apprenant de piocher une consigne et de donner l’ordre à un camarade. (Si l’apprenant trouve de difficultés à lire la consigne, aider-le en se référant à l’affiche-consigne)</a:t>
            </a: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fr-FR" dirty="0">
                <a:latin typeface="Myriad Pro" panose="020B0503030403020204" charset="0"/>
              </a:rPr>
              <a:t>N.B: On peut aussi demander à l’apprenant de mimer la consigne.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fr-FR" dirty="0">
                <a:latin typeface="Myriad Pro" panose="020B0503030403020204" charset="0"/>
              </a:rPr>
              <a:t>Exemples de consignes</a:t>
            </a: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fr-FR" dirty="0">
                <a:latin typeface="Myriad Pro" panose="020B0503030403020204" charset="0"/>
              </a:rPr>
              <a:t>Ecris ton prénom au tableau.</a:t>
            </a: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fr-FR" dirty="0">
                <a:latin typeface="Myriad Pro" panose="020B0503030403020204" charset="0"/>
              </a:rPr>
              <a:t>Dessine une maison.</a:t>
            </a: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fr-FR" dirty="0">
                <a:latin typeface="Myriad Pro" panose="020B0503030403020204" charset="0"/>
              </a:rPr>
              <a:t>Dessine un chat.</a:t>
            </a: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fr-FR" dirty="0">
                <a:latin typeface="Myriad Pro" panose="020B0503030403020204" charset="0"/>
              </a:rPr>
              <a:t>Barre le rond. </a:t>
            </a: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fr-FR" dirty="0">
                <a:latin typeface="Myriad Pro" panose="020B0503030403020204" charset="0"/>
              </a:rPr>
              <a:t>Découpe une feuille.</a:t>
            </a: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fr-FR" dirty="0">
                <a:latin typeface="Myriad Pro" panose="020B0503030403020204" charset="0"/>
              </a:rPr>
              <a:t>Colle la feuille.</a:t>
            </a: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fr-FR" dirty="0">
                <a:latin typeface="Myriad Pro" panose="020B0503030403020204" charset="0"/>
              </a:rPr>
              <a:t>Dessine un carré. …</a:t>
            </a: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Tx/>
              <a:buChar char="-"/>
            </a:pPr>
            <a:endParaRPr lang="fr-FR" dirty="0">
              <a:latin typeface="Myriad Pro" panose="020B0503030403020204" charset="0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fr-FR" dirty="0">
              <a:latin typeface="Myriad Pro" panose="020B0503030403020204" charset="0"/>
            </a:endParaRPr>
          </a:p>
        </p:txBody>
      </p:sp>
      <p:sp>
        <p:nvSpPr>
          <p:cNvPr id="42" name="Google Shape;42;p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11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2695288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svg"/><Relationship Id="rId3" Type="http://schemas.openxmlformats.org/officeDocument/2006/relationships/image" Target="../media/image6.emf"/><Relationship Id="rId7" Type="http://schemas.openxmlformats.org/officeDocument/2006/relationships/image" Target="../media/image2.png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emf"/><Relationship Id="rId5" Type="http://schemas.openxmlformats.org/officeDocument/2006/relationships/image" Target="../media/image8.emf"/><Relationship Id="rId4" Type="http://schemas.openxmlformats.org/officeDocument/2006/relationships/image" Target="../media/image7.emf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الصفحة الرئيس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D917653-352F-4283-BA79-4A82B163D3F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5243" y="3090482"/>
            <a:ext cx="2247999" cy="2207637"/>
          </a:xfrm>
          <a:prstGeom prst="rect">
            <a:avLst/>
          </a:prstGeom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EB8CAD8A-44BB-FD4D-AD11-A32F70939FB0}"/>
              </a:ext>
            </a:extLst>
          </p:cNvPr>
          <p:cNvGrpSpPr/>
          <p:nvPr userDrawn="1"/>
        </p:nvGrpSpPr>
        <p:grpSpPr>
          <a:xfrm flipV="1">
            <a:off x="0" y="2989854"/>
            <a:ext cx="12192000" cy="2226327"/>
            <a:chOff x="44070" y="1918544"/>
            <a:chExt cx="16591967" cy="3046539"/>
          </a:xfrm>
          <a:solidFill>
            <a:schemeClr val="accent1">
              <a:lumMod val="60000"/>
              <a:lumOff val="40000"/>
            </a:schemeClr>
          </a:solidFill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A0599AE5-D3E6-A749-AE0A-779FCFDEACBF}"/>
                </a:ext>
              </a:extLst>
            </p:cNvPr>
            <p:cNvGrpSpPr/>
            <p:nvPr/>
          </p:nvGrpSpPr>
          <p:grpSpPr>
            <a:xfrm rot="10800000" flipH="1">
              <a:off x="44070" y="3559555"/>
              <a:ext cx="6629001" cy="1405528"/>
              <a:chOff x="4802629" y="2023474"/>
              <a:chExt cx="6629001" cy="1405528"/>
            </a:xfrm>
            <a:grpFill/>
          </p:grpSpPr>
          <p:sp>
            <p:nvSpPr>
              <p:cNvPr id="13" name="Rectangle 12">
                <a:extLst>
                  <a:ext uri="{FF2B5EF4-FFF2-40B4-BE49-F238E27FC236}">
                    <a16:creationId xmlns:a16="http://schemas.microsoft.com/office/drawing/2014/main" id="{78DF3642-0962-F24A-BFBC-9894FFB55462}"/>
                  </a:ext>
                </a:extLst>
              </p:cNvPr>
              <p:cNvSpPr/>
              <p:nvPr userDrawn="1"/>
            </p:nvSpPr>
            <p:spPr>
              <a:xfrm>
                <a:off x="4802629" y="3200401"/>
                <a:ext cx="1332853" cy="22860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0" eaLnBrk="1" latinLnBrk="0" hangingPunct="1"/>
                <a:endParaRPr lang="en-US" dirty="0"/>
              </a:p>
            </p:txBody>
          </p:sp>
          <p:sp>
            <p:nvSpPr>
              <p:cNvPr id="14" name="Rectangle 13">
                <a:extLst>
                  <a:ext uri="{FF2B5EF4-FFF2-40B4-BE49-F238E27FC236}">
                    <a16:creationId xmlns:a16="http://schemas.microsoft.com/office/drawing/2014/main" id="{F13155A9-F24C-B642-A217-08F4178E23DF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1" eaLnBrk="1" latinLnBrk="0" hangingPunct="1"/>
                <a:endParaRPr lang="en-US"/>
              </a:p>
            </p:txBody>
          </p:sp>
          <p:sp>
            <p:nvSpPr>
              <p:cNvPr id="15" name="Freeform: Shape 9">
                <a:extLst>
                  <a:ext uri="{FF2B5EF4-FFF2-40B4-BE49-F238E27FC236}">
                    <a16:creationId xmlns:a16="http://schemas.microsoft.com/office/drawing/2014/main" id="{2A5B9162-0B8A-F240-9286-A01F16A7F330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1" eaLnBrk="1" latinLnBrk="0" hangingPunct="1"/>
                <a:endParaRPr lang="en-US"/>
              </a:p>
            </p:txBody>
          </p:sp>
        </p:grp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7884DBF1-C06A-214D-A52A-BF8DCAC7B0A9}"/>
                </a:ext>
              </a:extLst>
            </p:cNvPr>
            <p:cNvGrpSpPr/>
            <p:nvPr/>
          </p:nvGrpSpPr>
          <p:grpSpPr>
            <a:xfrm flipH="1">
              <a:off x="760370" y="1918544"/>
              <a:ext cx="15875667" cy="1405526"/>
              <a:chOff x="-4444037" y="2023474"/>
              <a:chExt cx="15875667" cy="1405526"/>
            </a:xfrm>
            <a:grpFill/>
          </p:grpSpPr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105539B5-C86A-ED48-8002-767FA340AAE0}"/>
                  </a:ext>
                </a:extLst>
              </p:cNvPr>
              <p:cNvSpPr/>
              <p:nvPr userDrawn="1"/>
            </p:nvSpPr>
            <p:spPr>
              <a:xfrm>
                <a:off x="-4444037" y="3200399"/>
                <a:ext cx="10579518" cy="22860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id="{554DA486-461F-C14F-970A-C69BA5DB6082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" name="Freeform: Shape 5">
                <a:extLst>
                  <a:ext uri="{FF2B5EF4-FFF2-40B4-BE49-F238E27FC236}">
                    <a16:creationId xmlns:a16="http://schemas.microsoft.com/office/drawing/2014/main" id="{CD2EB0AE-1641-7A43-B281-79E23C30B74C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1" eaLnBrk="1" latinLnBrk="0" hangingPunct="1"/>
                <a:endParaRPr lang="en-US"/>
              </a:p>
            </p:txBody>
          </p:sp>
        </p:grpSp>
      </p:grpSp>
      <p:pic>
        <p:nvPicPr>
          <p:cNvPr id="16" name="Graphic 191">
            <a:extLst>
              <a:ext uri="{FF2B5EF4-FFF2-40B4-BE49-F238E27FC236}">
                <a16:creationId xmlns:a16="http://schemas.microsoft.com/office/drawing/2014/main" id="{F5F1E9EF-AA92-5943-BB2A-25AB056BB12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717" y="574554"/>
            <a:ext cx="2019300" cy="774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83168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المرحلة التعليمية - 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B5180F95-8789-0C47-8F58-EA504A05735D}"/>
              </a:ext>
            </a:extLst>
          </p:cNvPr>
          <p:cNvSpPr/>
          <p:nvPr userDrawn="1"/>
        </p:nvSpPr>
        <p:spPr>
          <a:xfrm rot="10800000">
            <a:off x="919340" y="1860899"/>
            <a:ext cx="5040000" cy="1908000"/>
          </a:xfrm>
          <a:prstGeom prst="rect">
            <a:avLst/>
          </a:prstGeom>
          <a:noFill/>
          <a:ln w="38100" cap="flat" cmpd="sng" algn="ctr">
            <a:solidFill>
              <a:srgbClr val="45C1A4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7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5033D49-8847-514C-A45E-C00E97159A0A}"/>
              </a:ext>
            </a:extLst>
          </p:cNvPr>
          <p:cNvSpPr/>
          <p:nvPr userDrawn="1"/>
        </p:nvSpPr>
        <p:spPr>
          <a:xfrm rot="10800000">
            <a:off x="919340" y="1860899"/>
            <a:ext cx="5040000" cy="540000"/>
          </a:xfrm>
          <a:prstGeom prst="rect">
            <a:avLst/>
          </a:prstGeom>
          <a:solidFill>
            <a:srgbClr val="45C1A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7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6279CC2-FA2B-124B-AB2D-FD39F4194A39}"/>
              </a:ext>
            </a:extLst>
          </p:cNvPr>
          <p:cNvSpPr/>
          <p:nvPr userDrawn="1"/>
        </p:nvSpPr>
        <p:spPr>
          <a:xfrm>
            <a:off x="6213336" y="1860899"/>
            <a:ext cx="5040000" cy="1908000"/>
          </a:xfrm>
          <a:prstGeom prst="rect">
            <a:avLst/>
          </a:prstGeom>
          <a:noFill/>
          <a:ln w="38100" cap="flat" cmpd="sng" algn="ctr">
            <a:solidFill>
              <a:srgbClr val="4BACC6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7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49323FA-19BA-2B46-9AB5-B3265277C861}"/>
              </a:ext>
            </a:extLst>
          </p:cNvPr>
          <p:cNvSpPr/>
          <p:nvPr userDrawn="1"/>
        </p:nvSpPr>
        <p:spPr>
          <a:xfrm>
            <a:off x="6213336" y="1860899"/>
            <a:ext cx="5040000" cy="540000"/>
          </a:xfrm>
          <a:prstGeom prst="rect">
            <a:avLst/>
          </a:prstGeom>
          <a:solidFill>
            <a:srgbClr val="4BACC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7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297C459-6460-E54A-A5D7-1AE537C57621}"/>
              </a:ext>
            </a:extLst>
          </p:cNvPr>
          <p:cNvSpPr/>
          <p:nvPr userDrawn="1"/>
        </p:nvSpPr>
        <p:spPr>
          <a:xfrm rot="10800000">
            <a:off x="927112" y="4060072"/>
            <a:ext cx="5040000" cy="1908000"/>
          </a:xfrm>
          <a:prstGeom prst="rect">
            <a:avLst/>
          </a:prstGeom>
          <a:noFill/>
          <a:ln w="38100" cap="flat" cmpd="sng" algn="ctr">
            <a:solidFill>
              <a:srgbClr val="B9D533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7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519B26A-B110-DE43-B47F-3A6F3C1B159B}"/>
              </a:ext>
            </a:extLst>
          </p:cNvPr>
          <p:cNvSpPr/>
          <p:nvPr userDrawn="1"/>
        </p:nvSpPr>
        <p:spPr>
          <a:xfrm rot="10800000">
            <a:off x="927112" y="5428072"/>
            <a:ext cx="5040000" cy="540000"/>
          </a:xfrm>
          <a:prstGeom prst="rect">
            <a:avLst/>
          </a:prstGeom>
          <a:solidFill>
            <a:srgbClr val="B9D53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7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1A8E1F2-FDE0-0641-9271-D804AA81C332}"/>
              </a:ext>
            </a:extLst>
          </p:cNvPr>
          <p:cNvSpPr/>
          <p:nvPr userDrawn="1"/>
        </p:nvSpPr>
        <p:spPr>
          <a:xfrm>
            <a:off x="6221108" y="4060072"/>
            <a:ext cx="5040000" cy="1908000"/>
          </a:xfrm>
          <a:prstGeom prst="rect">
            <a:avLst/>
          </a:prstGeom>
          <a:noFill/>
          <a:ln w="38100" cap="flat" cmpd="sng" algn="ctr">
            <a:solidFill>
              <a:srgbClr val="0E7FB7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7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83FB5FFD-2BD0-C440-AF60-ED18C921DEA9}"/>
              </a:ext>
            </a:extLst>
          </p:cNvPr>
          <p:cNvSpPr/>
          <p:nvPr userDrawn="1"/>
        </p:nvSpPr>
        <p:spPr>
          <a:xfrm>
            <a:off x="6221108" y="5428072"/>
            <a:ext cx="5040000" cy="540000"/>
          </a:xfrm>
          <a:prstGeom prst="rect">
            <a:avLst/>
          </a:prstGeom>
          <a:solidFill>
            <a:srgbClr val="0E7FB7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7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pic>
        <p:nvPicPr>
          <p:cNvPr id="31" name="Graphic 30">
            <a:extLst>
              <a:ext uri="{FF2B5EF4-FFF2-40B4-BE49-F238E27FC236}">
                <a16:creationId xmlns:a16="http://schemas.microsoft.com/office/drawing/2014/main" id="{33D4E961-0C94-2744-ADC2-0AAC38E3584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9797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المرحلة التعليمية - 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861DCABD-1EAF-BD45-B587-90F02EA4C5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917211" y="0"/>
            <a:ext cx="4057650" cy="685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endParaRPr lang="en-US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13ADA13F-C2A7-624F-B9D3-0F0511EA4D8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0364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المرحلة التعليمية - 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861DCABD-1EAF-BD45-B587-90F02EA4C5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298370" y="-1"/>
            <a:ext cx="6893630" cy="439744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150" name="Rectangle 149">
            <a:extLst>
              <a:ext uri="{FF2B5EF4-FFF2-40B4-BE49-F238E27FC236}">
                <a16:creationId xmlns:a16="http://schemas.microsoft.com/office/drawing/2014/main" id="{BF645C9C-170A-B94C-98F7-487AAFF3F500}"/>
              </a:ext>
            </a:extLst>
          </p:cNvPr>
          <p:cNvSpPr/>
          <p:nvPr userDrawn="1"/>
        </p:nvSpPr>
        <p:spPr>
          <a:xfrm>
            <a:off x="-1" y="4397447"/>
            <a:ext cx="12192001" cy="2467478"/>
          </a:xfrm>
          <a:prstGeom prst="rect">
            <a:avLst/>
          </a:prstGeom>
          <a:solidFill>
            <a:srgbClr val="0097D7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51" name="Rectangle 150">
            <a:extLst>
              <a:ext uri="{FF2B5EF4-FFF2-40B4-BE49-F238E27FC236}">
                <a16:creationId xmlns:a16="http://schemas.microsoft.com/office/drawing/2014/main" id="{6CD0B032-9BDF-6944-9BE5-181F51389F50}"/>
              </a:ext>
            </a:extLst>
          </p:cNvPr>
          <p:cNvSpPr/>
          <p:nvPr userDrawn="1"/>
        </p:nvSpPr>
        <p:spPr>
          <a:xfrm>
            <a:off x="8952511" y="4992065"/>
            <a:ext cx="2520000" cy="1438789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52" name="Isosceles Triangle 4">
            <a:extLst>
              <a:ext uri="{FF2B5EF4-FFF2-40B4-BE49-F238E27FC236}">
                <a16:creationId xmlns:a16="http://schemas.microsoft.com/office/drawing/2014/main" id="{DCBFBA9C-CDA5-564B-A644-387B47D7477A}"/>
              </a:ext>
            </a:extLst>
          </p:cNvPr>
          <p:cNvSpPr/>
          <p:nvPr userDrawn="1"/>
        </p:nvSpPr>
        <p:spPr>
          <a:xfrm>
            <a:off x="10068511" y="4705903"/>
            <a:ext cx="288000" cy="288000"/>
          </a:xfrm>
          <a:prstGeom prst="triangle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53" name="Rectangle 152">
            <a:extLst>
              <a:ext uri="{FF2B5EF4-FFF2-40B4-BE49-F238E27FC236}">
                <a16:creationId xmlns:a16="http://schemas.microsoft.com/office/drawing/2014/main" id="{76AFCCA2-4AB1-0140-AD41-9209F05DE3EF}"/>
              </a:ext>
            </a:extLst>
          </p:cNvPr>
          <p:cNvSpPr/>
          <p:nvPr userDrawn="1"/>
        </p:nvSpPr>
        <p:spPr>
          <a:xfrm>
            <a:off x="6211195" y="4992065"/>
            <a:ext cx="2520000" cy="1438789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54" name="Isosceles Triangle 6">
            <a:extLst>
              <a:ext uri="{FF2B5EF4-FFF2-40B4-BE49-F238E27FC236}">
                <a16:creationId xmlns:a16="http://schemas.microsoft.com/office/drawing/2014/main" id="{A97A3492-E26E-D146-B33B-50422A2660B9}"/>
              </a:ext>
            </a:extLst>
          </p:cNvPr>
          <p:cNvSpPr/>
          <p:nvPr userDrawn="1"/>
        </p:nvSpPr>
        <p:spPr>
          <a:xfrm>
            <a:off x="7327195" y="4711553"/>
            <a:ext cx="288000" cy="288000"/>
          </a:xfrm>
          <a:prstGeom prst="triangle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55" name="Rectangle 154">
            <a:extLst>
              <a:ext uri="{FF2B5EF4-FFF2-40B4-BE49-F238E27FC236}">
                <a16:creationId xmlns:a16="http://schemas.microsoft.com/office/drawing/2014/main" id="{D9791CCB-EFF4-184A-9592-9E0745BECC81}"/>
              </a:ext>
            </a:extLst>
          </p:cNvPr>
          <p:cNvSpPr/>
          <p:nvPr userDrawn="1"/>
        </p:nvSpPr>
        <p:spPr>
          <a:xfrm>
            <a:off x="3469880" y="4992065"/>
            <a:ext cx="2520000" cy="1438789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56" name="Isosceles Triangle 8">
            <a:extLst>
              <a:ext uri="{FF2B5EF4-FFF2-40B4-BE49-F238E27FC236}">
                <a16:creationId xmlns:a16="http://schemas.microsoft.com/office/drawing/2014/main" id="{4973A4EA-04F3-384E-9C41-1418BD4CD048}"/>
              </a:ext>
            </a:extLst>
          </p:cNvPr>
          <p:cNvSpPr/>
          <p:nvPr userDrawn="1"/>
        </p:nvSpPr>
        <p:spPr>
          <a:xfrm>
            <a:off x="4585880" y="4705427"/>
            <a:ext cx="288000" cy="288000"/>
          </a:xfrm>
          <a:prstGeom prst="triangle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57" name="Rectangle 156">
            <a:extLst>
              <a:ext uri="{FF2B5EF4-FFF2-40B4-BE49-F238E27FC236}">
                <a16:creationId xmlns:a16="http://schemas.microsoft.com/office/drawing/2014/main" id="{2C3D4131-74E4-F14A-B874-7FCCDF166658}"/>
              </a:ext>
            </a:extLst>
          </p:cNvPr>
          <p:cNvSpPr/>
          <p:nvPr userDrawn="1"/>
        </p:nvSpPr>
        <p:spPr>
          <a:xfrm>
            <a:off x="728565" y="4992065"/>
            <a:ext cx="2520000" cy="1438789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58" name="Isosceles Triangle 10">
            <a:extLst>
              <a:ext uri="{FF2B5EF4-FFF2-40B4-BE49-F238E27FC236}">
                <a16:creationId xmlns:a16="http://schemas.microsoft.com/office/drawing/2014/main" id="{41597242-450B-6E41-AB44-C814B177678B}"/>
              </a:ext>
            </a:extLst>
          </p:cNvPr>
          <p:cNvSpPr/>
          <p:nvPr userDrawn="1"/>
        </p:nvSpPr>
        <p:spPr>
          <a:xfrm>
            <a:off x="1844565" y="4710345"/>
            <a:ext cx="288000" cy="288000"/>
          </a:xfrm>
          <a:prstGeom prst="triangle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pic>
        <p:nvPicPr>
          <p:cNvPr id="294" name="Graphic 293">
            <a:extLst>
              <a:ext uri="{FF2B5EF4-FFF2-40B4-BE49-F238E27FC236}">
                <a16:creationId xmlns:a16="http://schemas.microsoft.com/office/drawing/2014/main" id="{757AA6CF-A0AC-C943-BF6E-1F418828E24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349553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صفحة أسئلة نهاية الدر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>
            <a:extLst>
              <a:ext uri="{FF2B5EF4-FFF2-40B4-BE49-F238E27FC236}">
                <a16:creationId xmlns:a16="http://schemas.microsoft.com/office/drawing/2014/main" id="{737656BC-1C45-4743-BC4E-F8FCBDA4319E}"/>
              </a:ext>
            </a:extLst>
          </p:cNvPr>
          <p:cNvSpPr/>
          <p:nvPr userDrawn="1"/>
        </p:nvSpPr>
        <p:spPr>
          <a:xfrm flipH="1">
            <a:off x="-1812" y="987552"/>
            <a:ext cx="12210287" cy="5870448"/>
          </a:xfrm>
          <a:custGeom>
            <a:avLst/>
            <a:gdLst>
              <a:gd name="connsiteX0" fmla="*/ 18288 w 12271248"/>
              <a:gd name="connsiteY0" fmla="*/ 164592 h 5907024"/>
              <a:gd name="connsiteX1" fmla="*/ 1152144 w 12271248"/>
              <a:gd name="connsiteY1" fmla="*/ 164592 h 5907024"/>
              <a:gd name="connsiteX2" fmla="*/ 2011680 w 12271248"/>
              <a:gd name="connsiteY2" fmla="*/ 1060704 h 5907024"/>
              <a:gd name="connsiteX3" fmla="*/ 3017520 w 12271248"/>
              <a:gd name="connsiteY3" fmla="*/ 0 h 5907024"/>
              <a:gd name="connsiteX4" fmla="*/ 12271248 w 12271248"/>
              <a:gd name="connsiteY4" fmla="*/ 0 h 5907024"/>
              <a:gd name="connsiteX5" fmla="*/ 12271248 w 12271248"/>
              <a:gd name="connsiteY5" fmla="*/ 5907024 h 5907024"/>
              <a:gd name="connsiteX6" fmla="*/ 0 w 12271248"/>
              <a:gd name="connsiteY6" fmla="*/ 5907024 h 5907024"/>
              <a:gd name="connsiteX7" fmla="*/ 18288 w 12271248"/>
              <a:gd name="connsiteY7" fmla="*/ 164592 h 5907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271248" h="5907024">
                <a:moveTo>
                  <a:pt x="18288" y="164592"/>
                </a:moveTo>
                <a:lnTo>
                  <a:pt x="1152144" y="164592"/>
                </a:lnTo>
                <a:lnTo>
                  <a:pt x="2011680" y="1060704"/>
                </a:lnTo>
                <a:lnTo>
                  <a:pt x="3017520" y="0"/>
                </a:lnTo>
                <a:lnTo>
                  <a:pt x="12271248" y="0"/>
                </a:lnTo>
                <a:lnTo>
                  <a:pt x="12271248" y="5907024"/>
                </a:lnTo>
                <a:lnTo>
                  <a:pt x="0" y="5907024"/>
                </a:lnTo>
                <a:lnTo>
                  <a:pt x="18288" y="16459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x-none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1" name="Freeform: Shape 17">
            <a:extLst>
              <a:ext uri="{FF2B5EF4-FFF2-40B4-BE49-F238E27FC236}">
                <a16:creationId xmlns:a16="http://schemas.microsoft.com/office/drawing/2014/main" id="{E8FCE7E0-F4D7-7E44-88D9-FEC854ACC48C}"/>
              </a:ext>
            </a:extLst>
          </p:cNvPr>
          <p:cNvSpPr/>
          <p:nvPr/>
        </p:nvSpPr>
        <p:spPr>
          <a:xfrm flipH="1">
            <a:off x="9444171" y="335716"/>
            <a:ext cx="1504933" cy="1504933"/>
          </a:xfrm>
          <a:custGeom>
            <a:avLst/>
            <a:gdLst>
              <a:gd name="connsiteX0" fmla="*/ 1008633 w 2017267"/>
              <a:gd name="connsiteY0" fmla="*/ 0 h 2017267"/>
              <a:gd name="connsiteX1" fmla="*/ 1091617 w 2017267"/>
              <a:gd name="connsiteY1" fmla="*/ 34373 h 2017267"/>
              <a:gd name="connsiteX2" fmla="*/ 1982894 w 2017267"/>
              <a:gd name="connsiteY2" fmla="*/ 925651 h 2017267"/>
              <a:gd name="connsiteX3" fmla="*/ 1982894 w 2017267"/>
              <a:gd name="connsiteY3" fmla="*/ 1091617 h 2017267"/>
              <a:gd name="connsiteX4" fmla="*/ 1091617 w 2017267"/>
              <a:gd name="connsiteY4" fmla="*/ 1982894 h 2017267"/>
              <a:gd name="connsiteX5" fmla="*/ 925651 w 2017267"/>
              <a:gd name="connsiteY5" fmla="*/ 1982894 h 2017267"/>
              <a:gd name="connsiteX6" fmla="*/ 34373 w 2017267"/>
              <a:gd name="connsiteY6" fmla="*/ 1091616 h 2017267"/>
              <a:gd name="connsiteX7" fmla="*/ 34373 w 2017267"/>
              <a:gd name="connsiteY7" fmla="*/ 925650 h 2017267"/>
              <a:gd name="connsiteX8" fmla="*/ 925650 w 2017267"/>
              <a:gd name="connsiteY8" fmla="*/ 34373 h 2017267"/>
              <a:gd name="connsiteX9" fmla="*/ 1008633 w 2017267"/>
              <a:gd name="connsiteY9" fmla="*/ 0 h 2017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17267" h="2017267">
                <a:moveTo>
                  <a:pt x="1008633" y="0"/>
                </a:moveTo>
                <a:cubicBezTo>
                  <a:pt x="1038667" y="0"/>
                  <a:pt x="1068701" y="11457"/>
                  <a:pt x="1091617" y="34373"/>
                </a:cubicBezTo>
                <a:lnTo>
                  <a:pt x="1982894" y="925651"/>
                </a:lnTo>
                <a:cubicBezTo>
                  <a:pt x="2028725" y="971481"/>
                  <a:pt x="2028725" y="1045787"/>
                  <a:pt x="1982894" y="1091617"/>
                </a:cubicBezTo>
                <a:lnTo>
                  <a:pt x="1091617" y="1982894"/>
                </a:lnTo>
                <a:cubicBezTo>
                  <a:pt x="1045787" y="2028725"/>
                  <a:pt x="971481" y="2028725"/>
                  <a:pt x="925651" y="1982894"/>
                </a:cubicBezTo>
                <a:lnTo>
                  <a:pt x="34373" y="1091616"/>
                </a:lnTo>
                <a:cubicBezTo>
                  <a:pt x="-11457" y="1045786"/>
                  <a:pt x="-11457" y="971481"/>
                  <a:pt x="34373" y="925650"/>
                </a:cubicBezTo>
                <a:lnTo>
                  <a:pt x="925650" y="34373"/>
                </a:lnTo>
                <a:cubicBezTo>
                  <a:pt x="948565" y="11457"/>
                  <a:pt x="978599" y="0"/>
                  <a:pt x="1008633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2DCB9BEA-5D49-9D47-B509-9216D2BFFFEC}"/>
              </a:ext>
            </a:extLst>
          </p:cNvPr>
          <p:cNvSpPr/>
          <p:nvPr/>
        </p:nvSpPr>
        <p:spPr>
          <a:xfrm flipH="1">
            <a:off x="9889348" y="-27363"/>
            <a:ext cx="685867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en-US" sz="15000" b="1" dirty="0">
                <a:solidFill>
                  <a:schemeClr val="bg1"/>
                </a:solidFill>
                <a:latin typeface="Adobe Arabic" panose="02040503050201020203" pitchFamily="18" charset="-78"/>
                <a:ea typeface="GE SS Two Light" panose="020A0503020102020204" pitchFamily="18" charset="-78"/>
                <a:cs typeface="Adobe Arabic" panose="02040503050201020203" pitchFamily="18" charset="-78"/>
              </a:rPr>
              <a:t>?</a:t>
            </a:r>
            <a:endParaRPr lang="x-none" sz="15000" b="1" dirty="0">
              <a:solidFill>
                <a:schemeClr val="bg1"/>
              </a:solidFill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0D8CB12A-0005-E348-98AE-29700E8A197A}"/>
              </a:ext>
            </a:extLst>
          </p:cNvPr>
          <p:cNvGrpSpPr/>
          <p:nvPr/>
        </p:nvGrpSpPr>
        <p:grpSpPr>
          <a:xfrm flipV="1">
            <a:off x="-1812" y="531601"/>
            <a:ext cx="12191999" cy="1113164"/>
            <a:chOff x="-24048006" y="1918544"/>
            <a:chExt cx="33183930" cy="3046539"/>
          </a:xfrm>
          <a:solidFill>
            <a:schemeClr val="accent1">
              <a:lumMod val="60000"/>
              <a:lumOff val="40000"/>
            </a:schemeClr>
          </a:solidFill>
        </p:grpSpPr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3D6AD16F-9F27-D944-9FA2-96E7B79F1746}"/>
                </a:ext>
              </a:extLst>
            </p:cNvPr>
            <p:cNvGrpSpPr/>
            <p:nvPr/>
          </p:nvGrpSpPr>
          <p:grpSpPr>
            <a:xfrm rot="10800000" flipH="1">
              <a:off x="-24048006" y="3559555"/>
              <a:ext cx="30721077" cy="1405528"/>
              <a:chOff x="-19289447" y="2023474"/>
              <a:chExt cx="30721077" cy="1405528"/>
            </a:xfrm>
            <a:grpFill/>
          </p:grpSpPr>
          <p:sp>
            <p:nvSpPr>
              <p:cNvPr id="39" name="Rectangle 38">
                <a:extLst>
                  <a:ext uri="{FF2B5EF4-FFF2-40B4-BE49-F238E27FC236}">
                    <a16:creationId xmlns:a16="http://schemas.microsoft.com/office/drawing/2014/main" id="{FCBD1000-5F10-FF4E-992D-79E6D4FF3D70}"/>
                  </a:ext>
                </a:extLst>
              </p:cNvPr>
              <p:cNvSpPr/>
              <p:nvPr userDrawn="1"/>
            </p:nvSpPr>
            <p:spPr>
              <a:xfrm>
                <a:off x="-19289447" y="3139002"/>
                <a:ext cx="25424937" cy="290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0" eaLnBrk="1" latinLnBrk="0" hangingPunct="1"/>
                <a:endParaRPr lang="en-US" dirty="0"/>
              </a:p>
            </p:txBody>
          </p:sp>
          <p:sp>
            <p:nvSpPr>
              <p:cNvPr id="40" name="Rectangle 39">
                <a:extLst>
                  <a:ext uri="{FF2B5EF4-FFF2-40B4-BE49-F238E27FC236}">
                    <a16:creationId xmlns:a16="http://schemas.microsoft.com/office/drawing/2014/main" id="{2728D07D-4F97-0842-B3D0-8CDE1A475563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1" eaLnBrk="1" latinLnBrk="0" hangingPunct="1"/>
                <a:endParaRPr lang="en-US"/>
              </a:p>
            </p:txBody>
          </p:sp>
          <p:sp>
            <p:nvSpPr>
              <p:cNvPr id="41" name="Freeform: Shape 9">
                <a:extLst>
                  <a:ext uri="{FF2B5EF4-FFF2-40B4-BE49-F238E27FC236}">
                    <a16:creationId xmlns:a16="http://schemas.microsoft.com/office/drawing/2014/main" id="{ECD88AF7-C3EF-9C48-B66D-92DE09B52A03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6F18249C-3EF0-F747-8340-8EDD2052E39C}"/>
                </a:ext>
              </a:extLst>
            </p:cNvPr>
            <p:cNvGrpSpPr/>
            <p:nvPr/>
          </p:nvGrpSpPr>
          <p:grpSpPr>
            <a:xfrm flipH="1">
              <a:off x="760370" y="1918544"/>
              <a:ext cx="8375554" cy="1405531"/>
              <a:chOff x="3056076" y="2023474"/>
              <a:chExt cx="8375554" cy="1405531"/>
            </a:xfrm>
            <a:grpFill/>
          </p:grpSpPr>
          <p:sp>
            <p:nvSpPr>
              <p:cNvPr id="36" name="Rectangle 35">
                <a:extLst>
                  <a:ext uri="{FF2B5EF4-FFF2-40B4-BE49-F238E27FC236}">
                    <a16:creationId xmlns:a16="http://schemas.microsoft.com/office/drawing/2014/main" id="{B65AAE35-B415-B444-88CB-A08A2329304E}"/>
                  </a:ext>
                </a:extLst>
              </p:cNvPr>
              <p:cNvSpPr/>
              <p:nvPr userDrawn="1"/>
            </p:nvSpPr>
            <p:spPr>
              <a:xfrm>
                <a:off x="3056076" y="3200406"/>
                <a:ext cx="3079404" cy="22859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7" name="Rectangle 36">
                <a:extLst>
                  <a:ext uri="{FF2B5EF4-FFF2-40B4-BE49-F238E27FC236}">
                    <a16:creationId xmlns:a16="http://schemas.microsoft.com/office/drawing/2014/main" id="{C75EA296-FFE3-4842-AFB6-DB2EFF541EED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8" name="Freeform: Shape 5">
                <a:extLst>
                  <a:ext uri="{FF2B5EF4-FFF2-40B4-BE49-F238E27FC236}">
                    <a16:creationId xmlns:a16="http://schemas.microsoft.com/office/drawing/2014/main" id="{175EED14-E243-5C4B-8BD2-7942B5A83274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0" eaLnBrk="1" latinLnBrk="0" hangingPunct="1"/>
                <a:endParaRPr lang="en-US"/>
              </a:p>
            </p:txBody>
          </p:sp>
        </p:grpSp>
      </p:grpSp>
      <p:pic>
        <p:nvPicPr>
          <p:cNvPr id="17" name="Graphic 16">
            <a:extLst>
              <a:ext uri="{FF2B5EF4-FFF2-40B4-BE49-F238E27FC236}">
                <a16:creationId xmlns:a16="http://schemas.microsoft.com/office/drawing/2014/main" id="{02253B45-F2B3-DA4B-ADB0-62CDB7DA309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  <p:sp>
        <p:nvSpPr>
          <p:cNvPr id="18" name="Title 1">
            <a:extLst>
              <a:ext uri="{FF2B5EF4-FFF2-40B4-BE49-F238E27FC236}">
                <a16:creationId xmlns:a16="http://schemas.microsoft.com/office/drawing/2014/main" id="{8F1D2377-54E5-434F-AD49-A359A39E2DD6}"/>
              </a:ext>
            </a:extLst>
          </p:cNvPr>
          <p:cNvSpPr txBox="1">
            <a:spLocks/>
          </p:cNvSpPr>
          <p:nvPr userDrawn="1"/>
        </p:nvSpPr>
        <p:spPr>
          <a:xfrm flipH="1">
            <a:off x="909490" y="8283"/>
            <a:ext cx="9912792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rtl="0"/>
            <a:r>
              <a:rPr lang="en-US" sz="2800" b="1" i="0" dirty="0">
                <a:latin typeface="Myriad Pro Light" panose="020B0403030403020204" pitchFamily="34" charset="0"/>
              </a:rPr>
              <a:t>End of Lesson Question/s</a:t>
            </a:r>
            <a:endParaRPr lang="en-US" sz="2800" b="1" i="0" dirty="0">
              <a:solidFill>
                <a:schemeClr val="bg2">
                  <a:lumMod val="25000"/>
                </a:schemeClr>
              </a:solidFill>
              <a:latin typeface="Myriad Pro Light" panose="020B0403030403020204" pitchFamily="34" charset="0"/>
              <a:ea typeface="GE SS Two Medium" panose="020A0503020102020204" pitchFamily="18" charset="-78"/>
              <a:cs typeface="GE SS Two Medium" panose="020A0503020102020204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17199945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صفحة المراج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>
            <a:extLst>
              <a:ext uri="{FF2B5EF4-FFF2-40B4-BE49-F238E27FC236}">
                <a16:creationId xmlns:a16="http://schemas.microsoft.com/office/drawing/2014/main" id="{737656BC-1C45-4743-BC4E-F8FCBDA4319E}"/>
              </a:ext>
            </a:extLst>
          </p:cNvPr>
          <p:cNvSpPr/>
          <p:nvPr userDrawn="1"/>
        </p:nvSpPr>
        <p:spPr>
          <a:xfrm flipH="1">
            <a:off x="-9144" y="987552"/>
            <a:ext cx="12210287" cy="5870448"/>
          </a:xfrm>
          <a:custGeom>
            <a:avLst/>
            <a:gdLst>
              <a:gd name="connsiteX0" fmla="*/ 18288 w 12271248"/>
              <a:gd name="connsiteY0" fmla="*/ 164592 h 5907024"/>
              <a:gd name="connsiteX1" fmla="*/ 1152144 w 12271248"/>
              <a:gd name="connsiteY1" fmla="*/ 164592 h 5907024"/>
              <a:gd name="connsiteX2" fmla="*/ 2011680 w 12271248"/>
              <a:gd name="connsiteY2" fmla="*/ 1060704 h 5907024"/>
              <a:gd name="connsiteX3" fmla="*/ 3017520 w 12271248"/>
              <a:gd name="connsiteY3" fmla="*/ 0 h 5907024"/>
              <a:gd name="connsiteX4" fmla="*/ 12271248 w 12271248"/>
              <a:gd name="connsiteY4" fmla="*/ 0 h 5907024"/>
              <a:gd name="connsiteX5" fmla="*/ 12271248 w 12271248"/>
              <a:gd name="connsiteY5" fmla="*/ 5907024 h 5907024"/>
              <a:gd name="connsiteX6" fmla="*/ 0 w 12271248"/>
              <a:gd name="connsiteY6" fmla="*/ 5907024 h 5907024"/>
              <a:gd name="connsiteX7" fmla="*/ 18288 w 12271248"/>
              <a:gd name="connsiteY7" fmla="*/ 164592 h 5907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271248" h="5907024">
                <a:moveTo>
                  <a:pt x="18288" y="164592"/>
                </a:moveTo>
                <a:lnTo>
                  <a:pt x="1152144" y="164592"/>
                </a:lnTo>
                <a:lnTo>
                  <a:pt x="2011680" y="1060704"/>
                </a:lnTo>
                <a:lnTo>
                  <a:pt x="3017520" y="0"/>
                </a:lnTo>
                <a:lnTo>
                  <a:pt x="12271248" y="0"/>
                </a:lnTo>
                <a:lnTo>
                  <a:pt x="12271248" y="5907024"/>
                </a:lnTo>
                <a:lnTo>
                  <a:pt x="0" y="5907024"/>
                </a:lnTo>
                <a:lnTo>
                  <a:pt x="18288" y="16459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1" eaLnBrk="1" latinLnBrk="0" hangingPunct="1"/>
            <a:endParaRPr lang="x-none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73" name="Rectangle 172">
            <a:extLst>
              <a:ext uri="{FF2B5EF4-FFF2-40B4-BE49-F238E27FC236}">
                <a16:creationId xmlns:a16="http://schemas.microsoft.com/office/drawing/2014/main" id="{FFAF48F0-8A9F-4643-BB2A-AF9545F753AE}"/>
              </a:ext>
            </a:extLst>
          </p:cNvPr>
          <p:cNvSpPr/>
          <p:nvPr userDrawn="1"/>
        </p:nvSpPr>
        <p:spPr>
          <a:xfrm flipH="1">
            <a:off x="709592" y="1784764"/>
            <a:ext cx="10698010" cy="42582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363" rtl="0" eaLnBrk="1" latinLnBrk="0" hangingPunct="1"/>
            <a:endParaRPr lang="x-none"/>
          </a:p>
        </p:txBody>
      </p:sp>
      <p:sp>
        <p:nvSpPr>
          <p:cNvPr id="31" name="Freeform: Shape 17">
            <a:extLst>
              <a:ext uri="{FF2B5EF4-FFF2-40B4-BE49-F238E27FC236}">
                <a16:creationId xmlns:a16="http://schemas.microsoft.com/office/drawing/2014/main" id="{E8FCE7E0-F4D7-7E44-88D9-FEC854ACC48C}"/>
              </a:ext>
            </a:extLst>
          </p:cNvPr>
          <p:cNvSpPr/>
          <p:nvPr/>
        </p:nvSpPr>
        <p:spPr>
          <a:xfrm flipH="1">
            <a:off x="9424071" y="335716"/>
            <a:ext cx="1504933" cy="1504933"/>
          </a:xfrm>
          <a:custGeom>
            <a:avLst/>
            <a:gdLst>
              <a:gd name="connsiteX0" fmla="*/ 1008633 w 2017267"/>
              <a:gd name="connsiteY0" fmla="*/ 0 h 2017267"/>
              <a:gd name="connsiteX1" fmla="*/ 1091617 w 2017267"/>
              <a:gd name="connsiteY1" fmla="*/ 34373 h 2017267"/>
              <a:gd name="connsiteX2" fmla="*/ 1982894 w 2017267"/>
              <a:gd name="connsiteY2" fmla="*/ 925651 h 2017267"/>
              <a:gd name="connsiteX3" fmla="*/ 1982894 w 2017267"/>
              <a:gd name="connsiteY3" fmla="*/ 1091617 h 2017267"/>
              <a:gd name="connsiteX4" fmla="*/ 1091617 w 2017267"/>
              <a:gd name="connsiteY4" fmla="*/ 1982894 h 2017267"/>
              <a:gd name="connsiteX5" fmla="*/ 925651 w 2017267"/>
              <a:gd name="connsiteY5" fmla="*/ 1982894 h 2017267"/>
              <a:gd name="connsiteX6" fmla="*/ 34373 w 2017267"/>
              <a:gd name="connsiteY6" fmla="*/ 1091616 h 2017267"/>
              <a:gd name="connsiteX7" fmla="*/ 34373 w 2017267"/>
              <a:gd name="connsiteY7" fmla="*/ 925650 h 2017267"/>
              <a:gd name="connsiteX8" fmla="*/ 925650 w 2017267"/>
              <a:gd name="connsiteY8" fmla="*/ 34373 h 2017267"/>
              <a:gd name="connsiteX9" fmla="*/ 1008633 w 2017267"/>
              <a:gd name="connsiteY9" fmla="*/ 0 h 2017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17267" h="2017267">
                <a:moveTo>
                  <a:pt x="1008633" y="0"/>
                </a:moveTo>
                <a:cubicBezTo>
                  <a:pt x="1038667" y="0"/>
                  <a:pt x="1068701" y="11457"/>
                  <a:pt x="1091617" y="34373"/>
                </a:cubicBezTo>
                <a:lnTo>
                  <a:pt x="1982894" y="925651"/>
                </a:lnTo>
                <a:cubicBezTo>
                  <a:pt x="2028725" y="971481"/>
                  <a:pt x="2028725" y="1045787"/>
                  <a:pt x="1982894" y="1091617"/>
                </a:cubicBezTo>
                <a:lnTo>
                  <a:pt x="1091617" y="1982894"/>
                </a:lnTo>
                <a:cubicBezTo>
                  <a:pt x="1045787" y="2028725"/>
                  <a:pt x="971481" y="2028725"/>
                  <a:pt x="925651" y="1982894"/>
                </a:cubicBezTo>
                <a:lnTo>
                  <a:pt x="34373" y="1091616"/>
                </a:lnTo>
                <a:cubicBezTo>
                  <a:pt x="-11457" y="1045786"/>
                  <a:pt x="-11457" y="971481"/>
                  <a:pt x="34373" y="925650"/>
                </a:cubicBezTo>
                <a:lnTo>
                  <a:pt x="925650" y="34373"/>
                </a:lnTo>
                <a:cubicBezTo>
                  <a:pt x="948565" y="11457"/>
                  <a:pt x="978599" y="0"/>
                  <a:pt x="1008633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363" rtl="1" eaLnBrk="1" latinLnBrk="0" hangingPunct="1"/>
            <a:endParaRPr lang="en-US" dirty="0"/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0D8CB12A-0005-E348-98AE-29700E8A197A}"/>
              </a:ext>
            </a:extLst>
          </p:cNvPr>
          <p:cNvGrpSpPr/>
          <p:nvPr/>
        </p:nvGrpSpPr>
        <p:grpSpPr>
          <a:xfrm flipV="1">
            <a:off x="-9144" y="531601"/>
            <a:ext cx="12191999" cy="1113164"/>
            <a:chOff x="-24048006" y="1918544"/>
            <a:chExt cx="33183930" cy="3046539"/>
          </a:xfrm>
          <a:solidFill>
            <a:schemeClr val="accent1">
              <a:lumMod val="60000"/>
              <a:lumOff val="40000"/>
            </a:schemeClr>
          </a:solidFill>
        </p:grpSpPr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3D6AD16F-9F27-D944-9FA2-96E7B79F1746}"/>
                </a:ext>
              </a:extLst>
            </p:cNvPr>
            <p:cNvGrpSpPr/>
            <p:nvPr/>
          </p:nvGrpSpPr>
          <p:grpSpPr>
            <a:xfrm rot="10800000" flipH="1">
              <a:off x="-24048006" y="3559555"/>
              <a:ext cx="30721077" cy="1405528"/>
              <a:chOff x="-19289447" y="2023474"/>
              <a:chExt cx="30721077" cy="1405528"/>
            </a:xfrm>
            <a:grpFill/>
          </p:grpSpPr>
          <p:sp>
            <p:nvSpPr>
              <p:cNvPr id="39" name="Rectangle 38">
                <a:extLst>
                  <a:ext uri="{FF2B5EF4-FFF2-40B4-BE49-F238E27FC236}">
                    <a16:creationId xmlns:a16="http://schemas.microsoft.com/office/drawing/2014/main" id="{FCBD1000-5F10-FF4E-992D-79E6D4FF3D70}"/>
                  </a:ext>
                </a:extLst>
              </p:cNvPr>
              <p:cNvSpPr/>
              <p:nvPr userDrawn="1"/>
            </p:nvSpPr>
            <p:spPr>
              <a:xfrm>
                <a:off x="-19289447" y="3139002"/>
                <a:ext cx="25424937" cy="290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0" eaLnBrk="1" latinLnBrk="0" hangingPunct="1"/>
                <a:endParaRPr lang="en-US" dirty="0"/>
              </a:p>
            </p:txBody>
          </p:sp>
          <p:sp>
            <p:nvSpPr>
              <p:cNvPr id="40" name="Rectangle 39">
                <a:extLst>
                  <a:ext uri="{FF2B5EF4-FFF2-40B4-BE49-F238E27FC236}">
                    <a16:creationId xmlns:a16="http://schemas.microsoft.com/office/drawing/2014/main" id="{2728D07D-4F97-0842-B3D0-8CDE1A475563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1" eaLnBrk="1" latinLnBrk="0" hangingPunct="1"/>
                <a:endParaRPr lang="en-US"/>
              </a:p>
            </p:txBody>
          </p:sp>
          <p:sp>
            <p:nvSpPr>
              <p:cNvPr id="41" name="Freeform: Shape 9">
                <a:extLst>
                  <a:ext uri="{FF2B5EF4-FFF2-40B4-BE49-F238E27FC236}">
                    <a16:creationId xmlns:a16="http://schemas.microsoft.com/office/drawing/2014/main" id="{ECD88AF7-C3EF-9C48-B66D-92DE09B52A03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6F18249C-3EF0-F747-8340-8EDD2052E39C}"/>
                </a:ext>
              </a:extLst>
            </p:cNvPr>
            <p:cNvGrpSpPr/>
            <p:nvPr/>
          </p:nvGrpSpPr>
          <p:grpSpPr>
            <a:xfrm flipH="1">
              <a:off x="760370" y="1918544"/>
              <a:ext cx="8375554" cy="1405531"/>
              <a:chOff x="3056076" y="2023474"/>
              <a:chExt cx="8375554" cy="1405531"/>
            </a:xfrm>
            <a:grpFill/>
          </p:grpSpPr>
          <p:sp>
            <p:nvSpPr>
              <p:cNvPr id="36" name="Rectangle 35">
                <a:extLst>
                  <a:ext uri="{FF2B5EF4-FFF2-40B4-BE49-F238E27FC236}">
                    <a16:creationId xmlns:a16="http://schemas.microsoft.com/office/drawing/2014/main" id="{B65AAE35-B415-B444-88CB-A08A2329304E}"/>
                  </a:ext>
                </a:extLst>
              </p:cNvPr>
              <p:cNvSpPr/>
              <p:nvPr userDrawn="1"/>
            </p:nvSpPr>
            <p:spPr>
              <a:xfrm>
                <a:off x="3056076" y="3200406"/>
                <a:ext cx="3079404" cy="22859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7" name="Rectangle 36">
                <a:extLst>
                  <a:ext uri="{FF2B5EF4-FFF2-40B4-BE49-F238E27FC236}">
                    <a16:creationId xmlns:a16="http://schemas.microsoft.com/office/drawing/2014/main" id="{C75EA296-FFE3-4842-AFB6-DB2EFF541EED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8" name="Freeform: Shape 5">
                <a:extLst>
                  <a:ext uri="{FF2B5EF4-FFF2-40B4-BE49-F238E27FC236}">
                    <a16:creationId xmlns:a16="http://schemas.microsoft.com/office/drawing/2014/main" id="{175EED14-E243-5C4B-8BD2-7942B5A83274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0" eaLnBrk="1" latinLnBrk="0" hangingPunct="1"/>
                <a:endParaRPr lang="en-US"/>
              </a:p>
            </p:txBody>
          </p:sp>
        </p:grp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EC2DA753-559C-6349-AEC1-37C3F968EC72}"/>
              </a:ext>
            </a:extLst>
          </p:cNvPr>
          <p:cNvGrpSpPr/>
          <p:nvPr userDrawn="1"/>
        </p:nvGrpSpPr>
        <p:grpSpPr>
          <a:xfrm flipH="1">
            <a:off x="9763739" y="736745"/>
            <a:ext cx="871170" cy="758077"/>
            <a:chOff x="4075906" y="5137696"/>
            <a:chExt cx="1420106" cy="1235751"/>
          </a:xfrm>
        </p:grpSpPr>
        <p:sp>
          <p:nvSpPr>
            <p:cNvPr id="23" name="Round Same Side Corner Rectangle 51">
              <a:extLst>
                <a:ext uri="{FF2B5EF4-FFF2-40B4-BE49-F238E27FC236}">
                  <a16:creationId xmlns:a16="http://schemas.microsoft.com/office/drawing/2014/main" id="{DC314CD7-0766-DD4E-9F53-FDC5882BD31F}"/>
                </a:ext>
              </a:extLst>
            </p:cNvPr>
            <p:cNvSpPr/>
            <p:nvPr/>
          </p:nvSpPr>
          <p:spPr>
            <a:xfrm rot="5400000" flipH="1">
              <a:off x="4674379" y="5298426"/>
              <a:ext cx="223160" cy="1420106"/>
            </a:xfrm>
            <a:custGeom>
              <a:avLst/>
              <a:gdLst/>
              <a:ahLst/>
              <a:cxnLst/>
              <a:rect l="l" t="t" r="r" b="b"/>
              <a:pathLst>
                <a:path w="468002" h="2500353">
                  <a:moveTo>
                    <a:pt x="0" y="2500353"/>
                  </a:moveTo>
                  <a:lnTo>
                    <a:pt x="0" y="234001"/>
                  </a:lnTo>
                  <a:cubicBezTo>
                    <a:pt x="0" y="104766"/>
                    <a:pt x="104766" y="0"/>
                    <a:pt x="234001" y="0"/>
                  </a:cubicBezTo>
                  <a:cubicBezTo>
                    <a:pt x="363236" y="0"/>
                    <a:pt x="468002" y="104766"/>
                    <a:pt x="468002" y="234001"/>
                  </a:cubicBezTo>
                  <a:cubicBezTo>
                    <a:pt x="468002" y="989452"/>
                    <a:pt x="468001" y="1744902"/>
                    <a:pt x="468001" y="2500353"/>
                  </a:cubicBezTo>
                  <a:lnTo>
                    <a:pt x="467594" y="2500353"/>
                  </a:lnTo>
                  <a:cubicBezTo>
                    <a:pt x="429063" y="2409421"/>
                    <a:pt x="338980" y="2345641"/>
                    <a:pt x="234000" y="2345641"/>
                  </a:cubicBezTo>
                  <a:cubicBezTo>
                    <a:pt x="129020" y="2345641"/>
                    <a:pt x="38938" y="2409421"/>
                    <a:pt x="406" y="2500353"/>
                  </a:cubicBezTo>
                  <a:close/>
                </a:path>
              </a:pathLst>
            </a:custGeom>
            <a:solidFill>
              <a:sysClr val="window" lastClr="FFFFFF"/>
            </a:solidFill>
            <a:ln w="41275" cap="flat" cmpd="sng" algn="ctr">
              <a:solidFill>
                <a:srgbClr val="565874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28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Arial Unicode MS"/>
                  <a:cs typeface="+mn-cs"/>
                </a:rPr>
                <a:t>D</a:t>
              </a:r>
              <a:endParaRPr kumimoji="0" lang="ko-KR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4" name="Round Same Side Corner Rectangle 51">
              <a:extLst>
                <a:ext uri="{FF2B5EF4-FFF2-40B4-BE49-F238E27FC236}">
                  <a16:creationId xmlns:a16="http://schemas.microsoft.com/office/drawing/2014/main" id="{9C27ABA0-5B2B-DA4A-9E25-228C599E7B1F}"/>
                </a:ext>
              </a:extLst>
            </p:cNvPr>
            <p:cNvSpPr/>
            <p:nvPr/>
          </p:nvSpPr>
          <p:spPr>
            <a:xfrm rot="16200000" flipH="1">
              <a:off x="4680603" y="5597643"/>
              <a:ext cx="210712" cy="1340896"/>
            </a:xfrm>
            <a:custGeom>
              <a:avLst/>
              <a:gdLst/>
              <a:ahLst/>
              <a:cxnLst/>
              <a:rect l="l" t="t" r="r" b="b"/>
              <a:pathLst>
                <a:path w="468002" h="2500353">
                  <a:moveTo>
                    <a:pt x="0" y="2500353"/>
                  </a:moveTo>
                  <a:lnTo>
                    <a:pt x="0" y="234001"/>
                  </a:lnTo>
                  <a:cubicBezTo>
                    <a:pt x="0" y="104766"/>
                    <a:pt x="104766" y="0"/>
                    <a:pt x="234001" y="0"/>
                  </a:cubicBezTo>
                  <a:cubicBezTo>
                    <a:pt x="363236" y="0"/>
                    <a:pt x="468002" y="104766"/>
                    <a:pt x="468002" y="234001"/>
                  </a:cubicBezTo>
                  <a:cubicBezTo>
                    <a:pt x="468002" y="989452"/>
                    <a:pt x="468001" y="1744902"/>
                    <a:pt x="468001" y="2500353"/>
                  </a:cubicBezTo>
                  <a:lnTo>
                    <a:pt x="467594" y="2500353"/>
                  </a:lnTo>
                  <a:cubicBezTo>
                    <a:pt x="429063" y="2409421"/>
                    <a:pt x="338980" y="2345641"/>
                    <a:pt x="234000" y="2345641"/>
                  </a:cubicBezTo>
                  <a:cubicBezTo>
                    <a:pt x="129020" y="2345641"/>
                    <a:pt x="38938" y="2409421"/>
                    <a:pt x="406" y="2500353"/>
                  </a:cubicBezTo>
                  <a:close/>
                </a:path>
              </a:pathLst>
            </a:custGeom>
            <a:solidFill>
              <a:sysClr val="window" lastClr="FFFFFF"/>
            </a:solidFill>
            <a:ln w="41275" cap="flat" cmpd="sng" algn="ctr">
              <a:solidFill>
                <a:srgbClr val="1C82FF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28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Arial Unicode MS"/>
                  <a:cs typeface="+mn-cs"/>
                </a:rPr>
                <a:t>D</a:t>
              </a:r>
              <a:endParaRPr kumimoji="0" lang="ko-KR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5" name="Round Same Side Corner Rectangle 51">
              <a:extLst>
                <a:ext uri="{FF2B5EF4-FFF2-40B4-BE49-F238E27FC236}">
                  <a16:creationId xmlns:a16="http://schemas.microsoft.com/office/drawing/2014/main" id="{66A75AA5-A389-7342-9FE5-FD8EF97F427D}"/>
                </a:ext>
              </a:extLst>
            </p:cNvPr>
            <p:cNvSpPr/>
            <p:nvPr/>
          </p:nvSpPr>
          <p:spPr>
            <a:xfrm rot="16200000" flipH="1">
              <a:off x="4680603" y="5077728"/>
              <a:ext cx="210712" cy="1340896"/>
            </a:xfrm>
            <a:custGeom>
              <a:avLst/>
              <a:gdLst/>
              <a:ahLst/>
              <a:cxnLst/>
              <a:rect l="l" t="t" r="r" b="b"/>
              <a:pathLst>
                <a:path w="468002" h="2500353">
                  <a:moveTo>
                    <a:pt x="0" y="2500353"/>
                  </a:moveTo>
                  <a:lnTo>
                    <a:pt x="0" y="234001"/>
                  </a:lnTo>
                  <a:cubicBezTo>
                    <a:pt x="0" y="104766"/>
                    <a:pt x="104766" y="0"/>
                    <a:pt x="234001" y="0"/>
                  </a:cubicBezTo>
                  <a:cubicBezTo>
                    <a:pt x="363236" y="0"/>
                    <a:pt x="468002" y="104766"/>
                    <a:pt x="468002" y="234001"/>
                  </a:cubicBezTo>
                  <a:cubicBezTo>
                    <a:pt x="468002" y="989452"/>
                    <a:pt x="468001" y="1744902"/>
                    <a:pt x="468001" y="2500353"/>
                  </a:cubicBezTo>
                  <a:lnTo>
                    <a:pt x="467594" y="2500353"/>
                  </a:lnTo>
                  <a:cubicBezTo>
                    <a:pt x="429063" y="2409421"/>
                    <a:pt x="338980" y="2345641"/>
                    <a:pt x="234000" y="2345641"/>
                  </a:cubicBezTo>
                  <a:cubicBezTo>
                    <a:pt x="129020" y="2345641"/>
                    <a:pt x="38938" y="2409421"/>
                    <a:pt x="406" y="2500353"/>
                  </a:cubicBezTo>
                  <a:close/>
                </a:path>
              </a:pathLst>
            </a:custGeom>
            <a:solidFill>
              <a:sysClr val="window" lastClr="FFFFFF"/>
            </a:solidFill>
            <a:ln w="41275" cap="flat" cmpd="sng" algn="ctr">
              <a:solidFill>
                <a:srgbClr val="1ED0A6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28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Arial Unicode MS"/>
                  <a:cs typeface="+mn-cs"/>
                </a:rPr>
                <a:t>D</a:t>
              </a:r>
              <a:endParaRPr kumimoji="0" lang="ko-KR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6" name="Round Same Side Corner Rectangle 51">
              <a:extLst>
                <a:ext uri="{FF2B5EF4-FFF2-40B4-BE49-F238E27FC236}">
                  <a16:creationId xmlns:a16="http://schemas.microsoft.com/office/drawing/2014/main" id="{F5E30E97-6132-7E4D-B043-28585C288E76}"/>
                </a:ext>
              </a:extLst>
            </p:cNvPr>
            <p:cNvSpPr/>
            <p:nvPr/>
          </p:nvSpPr>
          <p:spPr>
            <a:xfrm rot="16200000" flipH="1">
              <a:off x="4662514" y="4825671"/>
              <a:ext cx="210712" cy="1340896"/>
            </a:xfrm>
            <a:custGeom>
              <a:avLst/>
              <a:gdLst/>
              <a:ahLst/>
              <a:cxnLst/>
              <a:rect l="l" t="t" r="r" b="b"/>
              <a:pathLst>
                <a:path w="468002" h="2500353">
                  <a:moveTo>
                    <a:pt x="0" y="2500353"/>
                  </a:moveTo>
                  <a:lnTo>
                    <a:pt x="0" y="234001"/>
                  </a:lnTo>
                  <a:cubicBezTo>
                    <a:pt x="0" y="104766"/>
                    <a:pt x="104766" y="0"/>
                    <a:pt x="234001" y="0"/>
                  </a:cubicBezTo>
                  <a:cubicBezTo>
                    <a:pt x="363236" y="0"/>
                    <a:pt x="468002" y="104766"/>
                    <a:pt x="468002" y="234001"/>
                  </a:cubicBezTo>
                  <a:cubicBezTo>
                    <a:pt x="468002" y="989452"/>
                    <a:pt x="468001" y="1744902"/>
                    <a:pt x="468001" y="2500353"/>
                  </a:cubicBezTo>
                  <a:lnTo>
                    <a:pt x="467594" y="2500353"/>
                  </a:lnTo>
                  <a:cubicBezTo>
                    <a:pt x="429063" y="2409421"/>
                    <a:pt x="338980" y="2345641"/>
                    <a:pt x="234000" y="2345641"/>
                  </a:cubicBezTo>
                  <a:cubicBezTo>
                    <a:pt x="129020" y="2345641"/>
                    <a:pt x="38938" y="2409421"/>
                    <a:pt x="406" y="2500353"/>
                  </a:cubicBezTo>
                  <a:close/>
                </a:path>
              </a:pathLst>
            </a:custGeom>
            <a:solidFill>
              <a:sysClr val="window" lastClr="FFFFFF"/>
            </a:solidFill>
            <a:ln w="41275" cap="flat" cmpd="sng" algn="ctr">
              <a:solidFill>
                <a:schemeClr val="accent5">
                  <a:lumMod val="50000"/>
                </a:schemeClr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28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Arial Unicode MS"/>
                  <a:cs typeface="+mn-cs"/>
                </a:rPr>
                <a:t>D</a:t>
              </a:r>
              <a:endParaRPr kumimoji="0" lang="ko-KR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7" name="Round Same Side Corner Rectangle 51">
              <a:extLst>
                <a:ext uri="{FF2B5EF4-FFF2-40B4-BE49-F238E27FC236}">
                  <a16:creationId xmlns:a16="http://schemas.microsoft.com/office/drawing/2014/main" id="{D6638D8F-5388-D24E-8E80-CE7B9BF4008A}"/>
                </a:ext>
              </a:extLst>
            </p:cNvPr>
            <p:cNvSpPr/>
            <p:nvPr/>
          </p:nvSpPr>
          <p:spPr>
            <a:xfrm rot="5400000" flipH="1">
              <a:off x="4697692" y="4572604"/>
              <a:ext cx="210712" cy="1340896"/>
            </a:xfrm>
            <a:custGeom>
              <a:avLst/>
              <a:gdLst/>
              <a:ahLst/>
              <a:cxnLst/>
              <a:rect l="l" t="t" r="r" b="b"/>
              <a:pathLst>
                <a:path w="468002" h="2500353">
                  <a:moveTo>
                    <a:pt x="0" y="2500353"/>
                  </a:moveTo>
                  <a:lnTo>
                    <a:pt x="0" y="234001"/>
                  </a:lnTo>
                  <a:cubicBezTo>
                    <a:pt x="0" y="104766"/>
                    <a:pt x="104766" y="0"/>
                    <a:pt x="234001" y="0"/>
                  </a:cubicBezTo>
                  <a:cubicBezTo>
                    <a:pt x="363236" y="0"/>
                    <a:pt x="468002" y="104766"/>
                    <a:pt x="468002" y="234001"/>
                  </a:cubicBezTo>
                  <a:cubicBezTo>
                    <a:pt x="468002" y="989452"/>
                    <a:pt x="468001" y="1744902"/>
                    <a:pt x="468001" y="2500353"/>
                  </a:cubicBezTo>
                  <a:lnTo>
                    <a:pt x="467594" y="2500353"/>
                  </a:lnTo>
                  <a:cubicBezTo>
                    <a:pt x="429063" y="2409421"/>
                    <a:pt x="338980" y="2345641"/>
                    <a:pt x="234000" y="2345641"/>
                  </a:cubicBezTo>
                  <a:cubicBezTo>
                    <a:pt x="129020" y="2345641"/>
                    <a:pt x="38938" y="2409421"/>
                    <a:pt x="406" y="2500353"/>
                  </a:cubicBezTo>
                  <a:close/>
                </a:path>
              </a:pathLst>
            </a:custGeom>
            <a:solidFill>
              <a:sysClr val="window" lastClr="FFFFFF"/>
            </a:solidFill>
            <a:ln w="41275" cap="flat" cmpd="sng" algn="ctr">
              <a:solidFill>
                <a:srgbClr val="FF8021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28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Arial Unicode MS"/>
                  <a:cs typeface="+mn-cs"/>
                </a:rPr>
                <a:t>D</a:t>
              </a:r>
              <a:endParaRPr kumimoji="0" lang="ko-KR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</p:grpSp>
      <p:pic>
        <p:nvPicPr>
          <p:cNvPr id="30" name="Graphic 29">
            <a:extLst>
              <a:ext uri="{FF2B5EF4-FFF2-40B4-BE49-F238E27FC236}">
                <a16:creationId xmlns:a16="http://schemas.microsoft.com/office/drawing/2014/main" id="{78BE0BF0-8F26-0F45-8A3A-6D105F74811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  <p:sp>
        <p:nvSpPr>
          <p:cNvPr id="32" name="Title 1">
            <a:extLst>
              <a:ext uri="{FF2B5EF4-FFF2-40B4-BE49-F238E27FC236}">
                <a16:creationId xmlns:a16="http://schemas.microsoft.com/office/drawing/2014/main" id="{97DD46E4-68B7-754E-9589-0ACE0D6E4982}"/>
              </a:ext>
            </a:extLst>
          </p:cNvPr>
          <p:cNvSpPr txBox="1">
            <a:spLocks/>
          </p:cNvSpPr>
          <p:nvPr userDrawn="1"/>
        </p:nvSpPr>
        <p:spPr>
          <a:xfrm flipH="1">
            <a:off x="909490" y="8283"/>
            <a:ext cx="9912792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rtl="0"/>
            <a:r>
              <a:rPr lang="fr-FR" sz="2800" b="1" i="0" noProof="0" dirty="0">
                <a:solidFill>
                  <a:schemeClr val="tx1"/>
                </a:solidFill>
                <a:latin typeface="Myriad Pro" panose="020B0503030403020204" pitchFamily="34" charset="0"/>
              </a:rPr>
              <a:t>RÉFÉRENCES</a:t>
            </a:r>
            <a:endParaRPr lang="fr-FR" sz="2800" b="1" i="0" noProof="0" dirty="0">
              <a:solidFill>
                <a:schemeClr val="tx1"/>
              </a:solidFill>
              <a:latin typeface="Myriad Pro" panose="020B0503030403020204" pitchFamily="34" charset="0"/>
              <a:ea typeface="GE SS Two Medium" panose="020A0503020102020204" pitchFamily="18" charset="-78"/>
              <a:cs typeface="GE SS Two Medium" panose="020A0503020102020204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33593332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صفحة فريق العم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>
            <a:extLst>
              <a:ext uri="{FF2B5EF4-FFF2-40B4-BE49-F238E27FC236}">
                <a16:creationId xmlns:a16="http://schemas.microsoft.com/office/drawing/2014/main" id="{737656BC-1C45-4743-BC4E-F8FCBDA4319E}"/>
              </a:ext>
            </a:extLst>
          </p:cNvPr>
          <p:cNvSpPr/>
          <p:nvPr userDrawn="1"/>
        </p:nvSpPr>
        <p:spPr>
          <a:xfrm flipH="1">
            <a:off x="0" y="987552"/>
            <a:ext cx="12210287" cy="5870448"/>
          </a:xfrm>
          <a:custGeom>
            <a:avLst/>
            <a:gdLst>
              <a:gd name="connsiteX0" fmla="*/ 18288 w 12271248"/>
              <a:gd name="connsiteY0" fmla="*/ 164592 h 5907024"/>
              <a:gd name="connsiteX1" fmla="*/ 1152144 w 12271248"/>
              <a:gd name="connsiteY1" fmla="*/ 164592 h 5907024"/>
              <a:gd name="connsiteX2" fmla="*/ 2011680 w 12271248"/>
              <a:gd name="connsiteY2" fmla="*/ 1060704 h 5907024"/>
              <a:gd name="connsiteX3" fmla="*/ 3017520 w 12271248"/>
              <a:gd name="connsiteY3" fmla="*/ 0 h 5907024"/>
              <a:gd name="connsiteX4" fmla="*/ 12271248 w 12271248"/>
              <a:gd name="connsiteY4" fmla="*/ 0 h 5907024"/>
              <a:gd name="connsiteX5" fmla="*/ 12271248 w 12271248"/>
              <a:gd name="connsiteY5" fmla="*/ 5907024 h 5907024"/>
              <a:gd name="connsiteX6" fmla="*/ 0 w 12271248"/>
              <a:gd name="connsiteY6" fmla="*/ 5907024 h 5907024"/>
              <a:gd name="connsiteX7" fmla="*/ 18288 w 12271248"/>
              <a:gd name="connsiteY7" fmla="*/ 164592 h 5907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271248" h="5907024">
                <a:moveTo>
                  <a:pt x="18288" y="164592"/>
                </a:moveTo>
                <a:lnTo>
                  <a:pt x="1152144" y="164592"/>
                </a:lnTo>
                <a:lnTo>
                  <a:pt x="2011680" y="1060704"/>
                </a:lnTo>
                <a:lnTo>
                  <a:pt x="3017520" y="0"/>
                </a:lnTo>
                <a:lnTo>
                  <a:pt x="12271248" y="0"/>
                </a:lnTo>
                <a:lnTo>
                  <a:pt x="12271248" y="5907024"/>
                </a:lnTo>
                <a:lnTo>
                  <a:pt x="0" y="5907024"/>
                </a:lnTo>
                <a:lnTo>
                  <a:pt x="18288" y="16459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1" eaLnBrk="1" latinLnBrk="0" hangingPunct="1"/>
            <a:endParaRPr lang="x-none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73" name="Rectangle 172">
            <a:extLst>
              <a:ext uri="{FF2B5EF4-FFF2-40B4-BE49-F238E27FC236}">
                <a16:creationId xmlns:a16="http://schemas.microsoft.com/office/drawing/2014/main" id="{FFAF48F0-8A9F-4643-BB2A-AF9545F753AE}"/>
              </a:ext>
            </a:extLst>
          </p:cNvPr>
          <p:cNvSpPr/>
          <p:nvPr userDrawn="1"/>
        </p:nvSpPr>
        <p:spPr>
          <a:xfrm flipH="1">
            <a:off x="718736" y="1784764"/>
            <a:ext cx="10698010" cy="42582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363" rtl="1" eaLnBrk="1" latinLnBrk="0" hangingPunct="1"/>
            <a:endParaRPr lang="x-none"/>
          </a:p>
        </p:txBody>
      </p:sp>
      <p:sp>
        <p:nvSpPr>
          <p:cNvPr id="31" name="Freeform: Shape 17">
            <a:extLst>
              <a:ext uri="{FF2B5EF4-FFF2-40B4-BE49-F238E27FC236}">
                <a16:creationId xmlns:a16="http://schemas.microsoft.com/office/drawing/2014/main" id="{E8FCE7E0-F4D7-7E44-88D9-FEC854ACC48C}"/>
              </a:ext>
            </a:extLst>
          </p:cNvPr>
          <p:cNvSpPr/>
          <p:nvPr userDrawn="1"/>
        </p:nvSpPr>
        <p:spPr>
          <a:xfrm flipH="1">
            <a:off x="9433215" y="335716"/>
            <a:ext cx="1504933" cy="1504933"/>
          </a:xfrm>
          <a:custGeom>
            <a:avLst/>
            <a:gdLst>
              <a:gd name="connsiteX0" fmla="*/ 1008633 w 2017267"/>
              <a:gd name="connsiteY0" fmla="*/ 0 h 2017267"/>
              <a:gd name="connsiteX1" fmla="*/ 1091617 w 2017267"/>
              <a:gd name="connsiteY1" fmla="*/ 34373 h 2017267"/>
              <a:gd name="connsiteX2" fmla="*/ 1982894 w 2017267"/>
              <a:gd name="connsiteY2" fmla="*/ 925651 h 2017267"/>
              <a:gd name="connsiteX3" fmla="*/ 1982894 w 2017267"/>
              <a:gd name="connsiteY3" fmla="*/ 1091617 h 2017267"/>
              <a:gd name="connsiteX4" fmla="*/ 1091617 w 2017267"/>
              <a:gd name="connsiteY4" fmla="*/ 1982894 h 2017267"/>
              <a:gd name="connsiteX5" fmla="*/ 925651 w 2017267"/>
              <a:gd name="connsiteY5" fmla="*/ 1982894 h 2017267"/>
              <a:gd name="connsiteX6" fmla="*/ 34373 w 2017267"/>
              <a:gd name="connsiteY6" fmla="*/ 1091616 h 2017267"/>
              <a:gd name="connsiteX7" fmla="*/ 34373 w 2017267"/>
              <a:gd name="connsiteY7" fmla="*/ 925650 h 2017267"/>
              <a:gd name="connsiteX8" fmla="*/ 925650 w 2017267"/>
              <a:gd name="connsiteY8" fmla="*/ 34373 h 2017267"/>
              <a:gd name="connsiteX9" fmla="*/ 1008633 w 2017267"/>
              <a:gd name="connsiteY9" fmla="*/ 0 h 2017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17267" h="2017267">
                <a:moveTo>
                  <a:pt x="1008633" y="0"/>
                </a:moveTo>
                <a:cubicBezTo>
                  <a:pt x="1038667" y="0"/>
                  <a:pt x="1068701" y="11457"/>
                  <a:pt x="1091617" y="34373"/>
                </a:cubicBezTo>
                <a:lnTo>
                  <a:pt x="1982894" y="925651"/>
                </a:lnTo>
                <a:cubicBezTo>
                  <a:pt x="2028725" y="971481"/>
                  <a:pt x="2028725" y="1045787"/>
                  <a:pt x="1982894" y="1091617"/>
                </a:cubicBezTo>
                <a:lnTo>
                  <a:pt x="1091617" y="1982894"/>
                </a:lnTo>
                <a:cubicBezTo>
                  <a:pt x="1045787" y="2028725"/>
                  <a:pt x="971481" y="2028725"/>
                  <a:pt x="925651" y="1982894"/>
                </a:cubicBezTo>
                <a:lnTo>
                  <a:pt x="34373" y="1091616"/>
                </a:lnTo>
                <a:cubicBezTo>
                  <a:pt x="-11457" y="1045786"/>
                  <a:pt x="-11457" y="971481"/>
                  <a:pt x="34373" y="925650"/>
                </a:cubicBezTo>
                <a:lnTo>
                  <a:pt x="925650" y="34373"/>
                </a:lnTo>
                <a:cubicBezTo>
                  <a:pt x="948565" y="11457"/>
                  <a:pt x="978599" y="0"/>
                  <a:pt x="1008633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0D8CB12A-0005-E348-98AE-29700E8A197A}"/>
              </a:ext>
            </a:extLst>
          </p:cNvPr>
          <p:cNvGrpSpPr/>
          <p:nvPr userDrawn="1"/>
        </p:nvGrpSpPr>
        <p:grpSpPr>
          <a:xfrm flipV="1">
            <a:off x="0" y="531601"/>
            <a:ext cx="12191999" cy="1113164"/>
            <a:chOff x="-24048006" y="1918544"/>
            <a:chExt cx="33183930" cy="3046539"/>
          </a:xfrm>
          <a:solidFill>
            <a:schemeClr val="accent1">
              <a:lumMod val="60000"/>
              <a:lumOff val="40000"/>
            </a:schemeClr>
          </a:solidFill>
        </p:grpSpPr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3D6AD16F-9F27-D944-9FA2-96E7B79F1746}"/>
                </a:ext>
              </a:extLst>
            </p:cNvPr>
            <p:cNvGrpSpPr/>
            <p:nvPr/>
          </p:nvGrpSpPr>
          <p:grpSpPr>
            <a:xfrm rot="10800000" flipH="1">
              <a:off x="-24048006" y="3559555"/>
              <a:ext cx="30721077" cy="1405528"/>
              <a:chOff x="-19289447" y="2023474"/>
              <a:chExt cx="30721077" cy="1405528"/>
            </a:xfrm>
            <a:grpFill/>
          </p:grpSpPr>
          <p:sp>
            <p:nvSpPr>
              <p:cNvPr id="39" name="Rectangle 38">
                <a:extLst>
                  <a:ext uri="{FF2B5EF4-FFF2-40B4-BE49-F238E27FC236}">
                    <a16:creationId xmlns:a16="http://schemas.microsoft.com/office/drawing/2014/main" id="{FCBD1000-5F10-FF4E-992D-79E6D4FF3D70}"/>
                  </a:ext>
                </a:extLst>
              </p:cNvPr>
              <p:cNvSpPr/>
              <p:nvPr userDrawn="1"/>
            </p:nvSpPr>
            <p:spPr>
              <a:xfrm>
                <a:off x="-19289447" y="3139002"/>
                <a:ext cx="25424937" cy="290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0" eaLnBrk="1" latinLnBrk="0" hangingPunct="1"/>
                <a:endParaRPr lang="en-US" dirty="0"/>
              </a:p>
            </p:txBody>
          </p:sp>
          <p:sp>
            <p:nvSpPr>
              <p:cNvPr id="40" name="Rectangle 39">
                <a:extLst>
                  <a:ext uri="{FF2B5EF4-FFF2-40B4-BE49-F238E27FC236}">
                    <a16:creationId xmlns:a16="http://schemas.microsoft.com/office/drawing/2014/main" id="{2728D07D-4F97-0842-B3D0-8CDE1A475563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1" eaLnBrk="1" latinLnBrk="0" hangingPunct="1"/>
                <a:endParaRPr lang="en-US"/>
              </a:p>
            </p:txBody>
          </p:sp>
          <p:sp>
            <p:nvSpPr>
              <p:cNvPr id="41" name="Freeform: Shape 9">
                <a:extLst>
                  <a:ext uri="{FF2B5EF4-FFF2-40B4-BE49-F238E27FC236}">
                    <a16:creationId xmlns:a16="http://schemas.microsoft.com/office/drawing/2014/main" id="{ECD88AF7-C3EF-9C48-B66D-92DE09B52A03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6F18249C-3EF0-F747-8340-8EDD2052E39C}"/>
                </a:ext>
              </a:extLst>
            </p:cNvPr>
            <p:cNvGrpSpPr/>
            <p:nvPr/>
          </p:nvGrpSpPr>
          <p:grpSpPr>
            <a:xfrm flipH="1">
              <a:off x="760370" y="1918544"/>
              <a:ext cx="8375554" cy="1405531"/>
              <a:chOff x="3056076" y="2023474"/>
              <a:chExt cx="8375554" cy="1405531"/>
            </a:xfrm>
            <a:grpFill/>
          </p:grpSpPr>
          <p:sp>
            <p:nvSpPr>
              <p:cNvPr id="36" name="Rectangle 35">
                <a:extLst>
                  <a:ext uri="{FF2B5EF4-FFF2-40B4-BE49-F238E27FC236}">
                    <a16:creationId xmlns:a16="http://schemas.microsoft.com/office/drawing/2014/main" id="{B65AAE35-B415-B444-88CB-A08A2329304E}"/>
                  </a:ext>
                </a:extLst>
              </p:cNvPr>
              <p:cNvSpPr/>
              <p:nvPr userDrawn="1"/>
            </p:nvSpPr>
            <p:spPr>
              <a:xfrm>
                <a:off x="3056076" y="3200406"/>
                <a:ext cx="3079404" cy="22859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7" name="Rectangle 36">
                <a:extLst>
                  <a:ext uri="{FF2B5EF4-FFF2-40B4-BE49-F238E27FC236}">
                    <a16:creationId xmlns:a16="http://schemas.microsoft.com/office/drawing/2014/main" id="{C75EA296-FFE3-4842-AFB6-DB2EFF541EED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8" name="Freeform: Shape 5">
                <a:extLst>
                  <a:ext uri="{FF2B5EF4-FFF2-40B4-BE49-F238E27FC236}">
                    <a16:creationId xmlns:a16="http://schemas.microsoft.com/office/drawing/2014/main" id="{175EED14-E243-5C4B-8BD2-7942B5A83274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0" eaLnBrk="1" latinLnBrk="0" hangingPunct="1"/>
                <a:endParaRPr lang="en-US"/>
              </a:p>
            </p:txBody>
          </p:sp>
        </p:grpSp>
      </p:grpSp>
      <p:sp>
        <p:nvSpPr>
          <p:cNvPr id="18" name="Google Shape;374;p18">
            <a:extLst>
              <a:ext uri="{FF2B5EF4-FFF2-40B4-BE49-F238E27FC236}">
                <a16:creationId xmlns:a16="http://schemas.microsoft.com/office/drawing/2014/main" id="{C8EE9A64-8CE2-8E4E-9D63-922C2724D86C}"/>
              </a:ext>
            </a:extLst>
          </p:cNvPr>
          <p:cNvSpPr/>
          <p:nvPr userDrawn="1"/>
        </p:nvSpPr>
        <p:spPr>
          <a:xfrm flipH="1">
            <a:off x="9653258" y="772427"/>
            <a:ext cx="1062037" cy="554037"/>
          </a:xfrm>
          <a:custGeom>
            <a:avLst/>
            <a:gdLst/>
            <a:ahLst/>
            <a:cxnLst/>
            <a:rect l="l" t="t" r="r" b="b"/>
            <a:pathLst>
              <a:path w="271" h="141" extrusionOk="0">
                <a:moveTo>
                  <a:pt x="196" y="133"/>
                </a:moveTo>
                <a:cubicBezTo>
                  <a:pt x="192" y="135"/>
                  <a:pt x="188" y="136"/>
                  <a:pt x="184" y="137"/>
                </a:cubicBezTo>
                <a:cubicBezTo>
                  <a:pt x="170" y="140"/>
                  <a:pt x="156" y="141"/>
                  <a:pt x="139" y="141"/>
                </a:cubicBezTo>
                <a:cubicBezTo>
                  <a:pt x="122" y="141"/>
                  <a:pt x="108" y="140"/>
                  <a:pt x="95" y="137"/>
                </a:cubicBezTo>
                <a:cubicBezTo>
                  <a:pt x="90" y="136"/>
                  <a:pt x="86" y="135"/>
                  <a:pt x="82" y="133"/>
                </a:cubicBezTo>
                <a:cubicBezTo>
                  <a:pt x="71" y="127"/>
                  <a:pt x="71" y="118"/>
                  <a:pt x="77" y="111"/>
                </a:cubicBezTo>
                <a:cubicBezTo>
                  <a:pt x="84" y="104"/>
                  <a:pt x="93" y="99"/>
                  <a:pt x="102" y="95"/>
                </a:cubicBezTo>
                <a:cubicBezTo>
                  <a:pt x="106" y="93"/>
                  <a:pt x="111" y="91"/>
                  <a:pt x="115" y="90"/>
                </a:cubicBezTo>
                <a:cubicBezTo>
                  <a:pt x="123" y="86"/>
                  <a:pt x="125" y="79"/>
                  <a:pt x="119" y="73"/>
                </a:cubicBezTo>
                <a:cubicBezTo>
                  <a:pt x="107" y="61"/>
                  <a:pt x="103" y="46"/>
                  <a:pt x="103" y="31"/>
                </a:cubicBezTo>
                <a:cubicBezTo>
                  <a:pt x="104" y="14"/>
                  <a:pt x="114" y="5"/>
                  <a:pt x="129" y="1"/>
                </a:cubicBezTo>
                <a:cubicBezTo>
                  <a:pt x="133" y="0"/>
                  <a:pt x="136" y="0"/>
                  <a:pt x="139" y="0"/>
                </a:cubicBezTo>
                <a:cubicBezTo>
                  <a:pt x="142" y="0"/>
                  <a:pt x="146" y="0"/>
                  <a:pt x="149" y="1"/>
                </a:cubicBezTo>
                <a:cubicBezTo>
                  <a:pt x="164" y="5"/>
                  <a:pt x="174" y="14"/>
                  <a:pt x="175" y="31"/>
                </a:cubicBezTo>
                <a:cubicBezTo>
                  <a:pt x="175" y="46"/>
                  <a:pt x="171" y="61"/>
                  <a:pt x="159" y="73"/>
                </a:cubicBezTo>
                <a:cubicBezTo>
                  <a:pt x="153" y="78"/>
                  <a:pt x="156" y="86"/>
                  <a:pt x="163" y="90"/>
                </a:cubicBezTo>
                <a:cubicBezTo>
                  <a:pt x="168" y="91"/>
                  <a:pt x="172" y="93"/>
                  <a:pt x="176" y="95"/>
                </a:cubicBezTo>
                <a:cubicBezTo>
                  <a:pt x="185" y="99"/>
                  <a:pt x="194" y="104"/>
                  <a:pt x="201" y="111"/>
                </a:cubicBezTo>
                <a:cubicBezTo>
                  <a:pt x="206" y="116"/>
                  <a:pt x="208" y="127"/>
                  <a:pt x="196" y="133"/>
                </a:cubicBezTo>
                <a:close/>
                <a:moveTo>
                  <a:pt x="267" y="120"/>
                </a:moveTo>
                <a:cubicBezTo>
                  <a:pt x="262" y="115"/>
                  <a:pt x="256" y="112"/>
                  <a:pt x="249" y="109"/>
                </a:cubicBezTo>
                <a:cubicBezTo>
                  <a:pt x="247" y="107"/>
                  <a:pt x="244" y="106"/>
                  <a:pt x="241" y="105"/>
                </a:cubicBezTo>
                <a:cubicBezTo>
                  <a:pt x="235" y="103"/>
                  <a:pt x="234" y="97"/>
                  <a:pt x="238" y="93"/>
                </a:cubicBezTo>
                <a:cubicBezTo>
                  <a:pt x="246" y="85"/>
                  <a:pt x="249" y="75"/>
                  <a:pt x="249" y="64"/>
                </a:cubicBezTo>
                <a:cubicBezTo>
                  <a:pt x="248" y="52"/>
                  <a:pt x="241" y="46"/>
                  <a:pt x="231" y="44"/>
                </a:cubicBezTo>
                <a:cubicBezTo>
                  <a:pt x="228" y="43"/>
                  <a:pt x="226" y="43"/>
                  <a:pt x="224" y="43"/>
                </a:cubicBezTo>
                <a:cubicBezTo>
                  <a:pt x="222" y="43"/>
                  <a:pt x="219" y="43"/>
                  <a:pt x="217" y="44"/>
                </a:cubicBezTo>
                <a:cubicBezTo>
                  <a:pt x="206" y="46"/>
                  <a:pt x="199" y="52"/>
                  <a:pt x="199" y="64"/>
                </a:cubicBezTo>
                <a:cubicBezTo>
                  <a:pt x="199" y="75"/>
                  <a:pt x="202" y="85"/>
                  <a:pt x="210" y="93"/>
                </a:cubicBezTo>
                <a:cubicBezTo>
                  <a:pt x="214" y="98"/>
                  <a:pt x="212" y="103"/>
                  <a:pt x="207" y="105"/>
                </a:cubicBezTo>
                <a:cubicBezTo>
                  <a:pt x="207" y="105"/>
                  <a:pt x="206" y="105"/>
                  <a:pt x="206" y="105"/>
                </a:cubicBezTo>
                <a:cubicBezTo>
                  <a:pt x="207" y="106"/>
                  <a:pt x="208" y="107"/>
                  <a:pt x="209" y="108"/>
                </a:cubicBezTo>
                <a:cubicBezTo>
                  <a:pt x="213" y="112"/>
                  <a:pt x="214" y="118"/>
                  <a:pt x="213" y="123"/>
                </a:cubicBezTo>
                <a:cubicBezTo>
                  <a:pt x="212" y="129"/>
                  <a:pt x="208" y="134"/>
                  <a:pt x="202" y="137"/>
                </a:cubicBezTo>
                <a:cubicBezTo>
                  <a:pt x="201" y="138"/>
                  <a:pt x="199" y="138"/>
                  <a:pt x="197" y="139"/>
                </a:cubicBezTo>
                <a:cubicBezTo>
                  <a:pt x="205" y="140"/>
                  <a:pt x="214" y="141"/>
                  <a:pt x="224" y="141"/>
                </a:cubicBezTo>
                <a:cubicBezTo>
                  <a:pt x="236" y="141"/>
                  <a:pt x="245" y="140"/>
                  <a:pt x="255" y="138"/>
                </a:cubicBezTo>
                <a:cubicBezTo>
                  <a:pt x="258" y="137"/>
                  <a:pt x="261" y="136"/>
                  <a:pt x="263" y="135"/>
                </a:cubicBezTo>
                <a:cubicBezTo>
                  <a:pt x="271" y="131"/>
                  <a:pt x="270" y="123"/>
                  <a:pt x="267" y="120"/>
                </a:cubicBezTo>
                <a:close/>
                <a:moveTo>
                  <a:pt x="64" y="123"/>
                </a:moveTo>
                <a:cubicBezTo>
                  <a:pt x="63" y="118"/>
                  <a:pt x="65" y="112"/>
                  <a:pt x="70" y="108"/>
                </a:cubicBezTo>
                <a:cubicBezTo>
                  <a:pt x="71" y="106"/>
                  <a:pt x="73" y="104"/>
                  <a:pt x="75" y="103"/>
                </a:cubicBezTo>
                <a:cubicBezTo>
                  <a:pt x="74" y="102"/>
                  <a:pt x="73" y="102"/>
                  <a:pt x="72" y="101"/>
                </a:cubicBezTo>
                <a:cubicBezTo>
                  <a:pt x="66" y="99"/>
                  <a:pt x="64" y="93"/>
                  <a:pt x="68" y="88"/>
                </a:cubicBezTo>
                <a:cubicBezTo>
                  <a:pt x="78" y="79"/>
                  <a:pt x="81" y="68"/>
                  <a:pt x="80" y="56"/>
                </a:cubicBezTo>
                <a:cubicBezTo>
                  <a:pt x="80" y="43"/>
                  <a:pt x="72" y="36"/>
                  <a:pt x="60" y="33"/>
                </a:cubicBezTo>
                <a:cubicBezTo>
                  <a:pt x="58" y="33"/>
                  <a:pt x="55" y="32"/>
                  <a:pt x="53" y="32"/>
                </a:cubicBezTo>
                <a:cubicBezTo>
                  <a:pt x="51" y="32"/>
                  <a:pt x="48" y="33"/>
                  <a:pt x="45" y="33"/>
                </a:cubicBezTo>
                <a:cubicBezTo>
                  <a:pt x="34" y="36"/>
                  <a:pt x="26" y="43"/>
                  <a:pt x="25" y="56"/>
                </a:cubicBezTo>
                <a:cubicBezTo>
                  <a:pt x="25" y="68"/>
                  <a:pt x="28" y="79"/>
                  <a:pt x="38" y="88"/>
                </a:cubicBezTo>
                <a:cubicBezTo>
                  <a:pt x="42" y="93"/>
                  <a:pt x="40" y="99"/>
                  <a:pt x="34" y="101"/>
                </a:cubicBezTo>
                <a:cubicBezTo>
                  <a:pt x="31" y="103"/>
                  <a:pt x="28" y="104"/>
                  <a:pt x="25" y="105"/>
                </a:cubicBezTo>
                <a:cubicBezTo>
                  <a:pt x="17" y="109"/>
                  <a:pt x="11" y="112"/>
                  <a:pt x="5" y="118"/>
                </a:cubicBezTo>
                <a:cubicBezTo>
                  <a:pt x="0" y="123"/>
                  <a:pt x="0" y="130"/>
                  <a:pt x="9" y="135"/>
                </a:cubicBezTo>
                <a:cubicBezTo>
                  <a:pt x="12" y="136"/>
                  <a:pt x="15" y="137"/>
                  <a:pt x="19" y="138"/>
                </a:cubicBezTo>
                <a:cubicBezTo>
                  <a:pt x="29" y="140"/>
                  <a:pt x="40" y="141"/>
                  <a:pt x="53" y="141"/>
                </a:cubicBezTo>
                <a:cubicBezTo>
                  <a:pt x="64" y="141"/>
                  <a:pt x="72" y="140"/>
                  <a:pt x="81" y="139"/>
                </a:cubicBezTo>
                <a:cubicBezTo>
                  <a:pt x="79" y="138"/>
                  <a:pt x="78" y="138"/>
                  <a:pt x="76" y="137"/>
                </a:cubicBezTo>
                <a:cubicBezTo>
                  <a:pt x="69" y="134"/>
                  <a:pt x="65" y="129"/>
                  <a:pt x="64" y="12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9" name="Graphic 18">
            <a:extLst>
              <a:ext uri="{FF2B5EF4-FFF2-40B4-BE49-F238E27FC236}">
                <a16:creationId xmlns:a16="http://schemas.microsoft.com/office/drawing/2014/main" id="{C89943FA-3DD5-5444-AFB5-A9D2DEE5033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  <p:sp>
        <p:nvSpPr>
          <p:cNvPr id="20" name="Title 1">
            <a:extLst>
              <a:ext uri="{FF2B5EF4-FFF2-40B4-BE49-F238E27FC236}">
                <a16:creationId xmlns:a16="http://schemas.microsoft.com/office/drawing/2014/main" id="{C393122C-7F7C-214C-A9C4-4ECB63187237}"/>
              </a:ext>
            </a:extLst>
          </p:cNvPr>
          <p:cNvSpPr txBox="1">
            <a:spLocks/>
          </p:cNvSpPr>
          <p:nvPr userDrawn="1"/>
        </p:nvSpPr>
        <p:spPr>
          <a:xfrm flipH="1">
            <a:off x="826088" y="230753"/>
            <a:ext cx="9912792" cy="5540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rtl="0"/>
            <a:r>
              <a:rPr lang="fr-FR" sz="2800" b="1" i="0" noProof="0" dirty="0">
                <a:solidFill>
                  <a:schemeClr val="tx1"/>
                </a:solidFill>
                <a:latin typeface="Myriad Pro" panose="020B0503030403020204" pitchFamily="34" charset="0"/>
              </a:rPr>
              <a:t>CONTRIBUTEURS / CONTRIBUTRICES</a:t>
            </a:r>
          </a:p>
        </p:txBody>
      </p:sp>
    </p:spTree>
    <p:extLst>
      <p:ext uri="{BB962C8B-B14F-4D97-AF65-F5344CB8AC3E}">
        <p14:creationId xmlns:p14="http://schemas.microsoft.com/office/powerpoint/2010/main" val="337754955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صفحة الشك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Picture 54">
            <a:extLst>
              <a:ext uri="{FF2B5EF4-FFF2-40B4-BE49-F238E27FC236}">
                <a16:creationId xmlns:a16="http://schemas.microsoft.com/office/drawing/2014/main" id="{61CDFBA5-6049-4B4F-9063-E05B6C82C3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9037" y="6008475"/>
            <a:ext cx="1352308" cy="355871"/>
          </a:xfrm>
          <a:prstGeom prst="rect">
            <a:avLst/>
          </a:prstGeom>
        </p:spPr>
      </p:pic>
      <p:pic>
        <p:nvPicPr>
          <p:cNvPr id="56" name="Picture 55">
            <a:extLst>
              <a:ext uri="{FF2B5EF4-FFF2-40B4-BE49-F238E27FC236}">
                <a16:creationId xmlns:a16="http://schemas.microsoft.com/office/drawing/2014/main" id="{B717A0E1-46FA-B949-B38D-D3793AC8816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14911" y="6008475"/>
            <a:ext cx="1096080" cy="355871"/>
          </a:xfrm>
          <a:prstGeom prst="rect">
            <a:avLst/>
          </a:prstGeom>
        </p:spPr>
      </p:pic>
      <p:pic>
        <p:nvPicPr>
          <p:cNvPr id="57" name="Picture 56">
            <a:extLst>
              <a:ext uri="{FF2B5EF4-FFF2-40B4-BE49-F238E27FC236}">
                <a16:creationId xmlns:a16="http://schemas.microsoft.com/office/drawing/2014/main" id="{C64D6CE5-B90A-6248-8D93-35351FE5D55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34557" y="6008475"/>
            <a:ext cx="1224194" cy="355871"/>
          </a:xfrm>
          <a:prstGeom prst="rect">
            <a:avLst/>
          </a:prstGeom>
        </p:spPr>
      </p:pic>
      <p:pic>
        <p:nvPicPr>
          <p:cNvPr id="58" name="Picture 57">
            <a:extLst>
              <a:ext uri="{FF2B5EF4-FFF2-40B4-BE49-F238E27FC236}">
                <a16:creationId xmlns:a16="http://schemas.microsoft.com/office/drawing/2014/main" id="{4A878A40-EFA3-F640-956B-AC23D8041AC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82318" y="6016455"/>
            <a:ext cx="1053378" cy="341636"/>
          </a:xfrm>
          <a:prstGeom prst="rect">
            <a:avLst/>
          </a:prstGeom>
        </p:spPr>
      </p:pic>
      <p:pic>
        <p:nvPicPr>
          <p:cNvPr id="59" name="Picture 58">
            <a:extLst>
              <a:ext uri="{FF2B5EF4-FFF2-40B4-BE49-F238E27FC236}">
                <a16:creationId xmlns:a16="http://schemas.microsoft.com/office/drawing/2014/main" id="{2014A7D6-7E2F-B347-83DB-75F0C453ACB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259263" y="6002220"/>
            <a:ext cx="1323839" cy="355871"/>
          </a:xfrm>
          <a:prstGeom prst="rect">
            <a:avLst/>
          </a:prstGeom>
        </p:spPr>
      </p:pic>
      <p:sp>
        <p:nvSpPr>
          <p:cNvPr id="118" name="Title 1">
            <a:extLst>
              <a:ext uri="{FF2B5EF4-FFF2-40B4-BE49-F238E27FC236}">
                <a16:creationId xmlns:a16="http://schemas.microsoft.com/office/drawing/2014/main" id="{A761FDDB-77BF-D34A-9C0B-C33782DD1B45}"/>
              </a:ext>
            </a:extLst>
          </p:cNvPr>
          <p:cNvSpPr txBox="1">
            <a:spLocks/>
          </p:cNvSpPr>
          <p:nvPr userDrawn="1"/>
        </p:nvSpPr>
        <p:spPr>
          <a:xfrm>
            <a:off x="4237281" y="2108885"/>
            <a:ext cx="3717438" cy="2290117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100" b="1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rtl="0" fontAlgn="auto">
              <a:spcAft>
                <a:spcPts val="0"/>
              </a:spcAft>
              <a:defRPr/>
            </a:pPr>
            <a:r>
              <a:rPr lang="en-US" sz="7600" b="1" i="0" dirty="0">
                <a:solidFill>
                  <a:schemeClr val="bg2">
                    <a:lumMod val="25000"/>
                  </a:schemeClr>
                </a:solidFill>
                <a:latin typeface="Myriad Pro" panose="020B0503030403020204" pitchFamily="34" charset="0"/>
                <a:ea typeface="GE SS Text Bold" charset="0"/>
                <a:cs typeface="Almarai Bold" pitchFamily="2" charset="-78"/>
              </a:rPr>
              <a:t>MERCI!</a:t>
            </a:r>
          </a:p>
        </p:txBody>
      </p:sp>
      <p:cxnSp>
        <p:nvCxnSpPr>
          <p:cNvPr id="180" name="Straight Connector 179">
            <a:extLst>
              <a:ext uri="{FF2B5EF4-FFF2-40B4-BE49-F238E27FC236}">
                <a16:creationId xmlns:a16="http://schemas.microsoft.com/office/drawing/2014/main" id="{064BA1FA-71B2-7047-9DE2-FA35AA141F06}"/>
              </a:ext>
            </a:extLst>
          </p:cNvPr>
          <p:cNvCxnSpPr/>
          <p:nvPr userDrawn="1"/>
        </p:nvCxnSpPr>
        <p:spPr>
          <a:xfrm>
            <a:off x="1239037" y="5625297"/>
            <a:ext cx="9358260" cy="0"/>
          </a:xfrm>
          <a:prstGeom prst="line">
            <a:avLst/>
          </a:prstGeom>
          <a:ln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0" name="Graphic 59">
            <a:extLst>
              <a:ext uri="{FF2B5EF4-FFF2-40B4-BE49-F238E27FC236}">
                <a16:creationId xmlns:a16="http://schemas.microsoft.com/office/drawing/2014/main" id="{EC48D088-ED44-6241-B814-EEA50369E9CF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11717" y="574554"/>
            <a:ext cx="2019300" cy="774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057898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3094591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>
  <p:cSld name="Title Slide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c 1">
            <a:extLst>
              <a:ext uri="{FF2B5EF4-FFF2-40B4-BE49-F238E27FC236}">
                <a16:creationId xmlns:a16="http://schemas.microsoft.com/office/drawing/2014/main" id="{76627460-82B7-417F-B87B-2690AC77EAC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86672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صفحة مقدمة الدر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직사각형 6">
            <a:extLst>
              <a:ext uri="{FF2B5EF4-FFF2-40B4-BE49-F238E27FC236}">
                <a16:creationId xmlns:a16="http://schemas.microsoft.com/office/drawing/2014/main" id="{8FC95365-82CD-E24F-85D4-0BE4BC81D7B7}"/>
              </a:ext>
            </a:extLst>
          </p:cNvPr>
          <p:cNvSpPr/>
          <p:nvPr userDrawn="1"/>
        </p:nvSpPr>
        <p:spPr>
          <a:xfrm>
            <a:off x="0" y="1000014"/>
            <a:ext cx="6546079" cy="51317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286" rtl="0" eaLnBrk="1" latinLnBrk="0" hangingPunct="1"/>
            <a:endParaRPr lang="ko-KR" altLang="en-US"/>
          </a:p>
        </p:txBody>
      </p:sp>
      <p:sp>
        <p:nvSpPr>
          <p:cNvPr id="14" name="그림 개체 틀 2">
            <a:extLst>
              <a:ext uri="{FF2B5EF4-FFF2-40B4-BE49-F238E27FC236}">
                <a16:creationId xmlns:a16="http://schemas.microsoft.com/office/drawing/2014/main" id="{545BA027-90AB-E146-8E4B-80C24C24C0AC}"/>
              </a:ext>
            </a:extLst>
          </p:cNvPr>
          <p:cNvSpPr>
            <a:spLocks noGrp="1"/>
          </p:cNvSpPr>
          <p:nvPr>
            <p:ph type="pic" sz="quarter" idx="65" hasCustomPrompt="1"/>
          </p:nvPr>
        </p:nvSpPr>
        <p:spPr>
          <a:xfrm>
            <a:off x="6096000" y="2854285"/>
            <a:ext cx="6096000" cy="2700000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>
            <a:noFill/>
          </a:ln>
          <a:effectLst/>
        </p:spPr>
        <p:txBody>
          <a:bodyPr anchor="ctr"/>
          <a:lstStyle>
            <a:lvl1pPr marL="0" indent="0" algn="ctr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A094736D-3734-1F4A-BC0E-17439AE600C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68087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المواضيع أو الأهدا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>
            <a:extLst>
              <a:ext uri="{FF2B5EF4-FFF2-40B4-BE49-F238E27FC236}">
                <a16:creationId xmlns:a16="http://schemas.microsoft.com/office/drawing/2014/main" id="{8E90F8B6-927B-3943-9634-30DA34AD791A}"/>
              </a:ext>
            </a:extLst>
          </p:cNvPr>
          <p:cNvSpPr txBox="1">
            <a:spLocks/>
          </p:cNvSpPr>
          <p:nvPr userDrawn="1"/>
        </p:nvSpPr>
        <p:spPr>
          <a:xfrm flipH="1">
            <a:off x="909490" y="129386"/>
            <a:ext cx="8782355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rtl="0"/>
            <a:r>
              <a:rPr lang="fr-FR" sz="2800" b="1" i="0" noProof="0" dirty="0">
                <a:latin typeface="Myriad Pro" panose="020B0503030403020204" pitchFamily="34" charset="0"/>
              </a:rPr>
              <a:t>COMPÉTENCE : Lecture</a:t>
            </a:r>
            <a:r>
              <a:rPr lang="fr-FR" sz="2800" b="1" i="0" baseline="0" noProof="0" dirty="0">
                <a:latin typeface="Myriad Pro" panose="020B0503030403020204" pitchFamily="34" charset="0"/>
              </a:rPr>
              <a:t> et compréhension de documents écrits</a:t>
            </a:r>
            <a:endParaRPr lang="fr-FR" sz="2800" b="1" i="0" noProof="0" dirty="0">
              <a:solidFill>
                <a:schemeClr val="bg2">
                  <a:lumMod val="25000"/>
                </a:schemeClr>
              </a:solidFill>
              <a:latin typeface="Myriad Pro" panose="020B0503030403020204" pitchFamily="34" charset="0"/>
              <a:ea typeface="GE SS Two Medium" panose="020A0503020102020204" pitchFamily="18" charset="-78"/>
              <a:cs typeface="GE SS Two Medium" panose="020A0503020102020204" pitchFamily="18" charset="-78"/>
            </a:endParaRPr>
          </a:p>
        </p:txBody>
      </p:sp>
      <p:pic>
        <p:nvPicPr>
          <p:cNvPr id="15" name="Graphic 14">
            <a:extLst>
              <a:ext uri="{FF2B5EF4-FFF2-40B4-BE49-F238E27FC236}">
                <a16:creationId xmlns:a16="http://schemas.microsoft.com/office/drawing/2014/main" id="{A6848709-88AB-3644-ADE5-55BC1FC167A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  <p:sp>
        <p:nvSpPr>
          <p:cNvPr id="17" name="Freeform: Shape 17">
            <a:extLst>
              <a:ext uri="{FF2B5EF4-FFF2-40B4-BE49-F238E27FC236}">
                <a16:creationId xmlns:a16="http://schemas.microsoft.com/office/drawing/2014/main" id="{DB68D9AF-1931-3B48-9178-28CD845143CA}"/>
              </a:ext>
            </a:extLst>
          </p:cNvPr>
          <p:cNvSpPr/>
          <p:nvPr/>
        </p:nvSpPr>
        <p:spPr>
          <a:xfrm flipH="1">
            <a:off x="9448110" y="335716"/>
            <a:ext cx="1504933" cy="1504933"/>
          </a:xfrm>
          <a:custGeom>
            <a:avLst/>
            <a:gdLst>
              <a:gd name="connsiteX0" fmla="*/ 1008633 w 2017267"/>
              <a:gd name="connsiteY0" fmla="*/ 0 h 2017267"/>
              <a:gd name="connsiteX1" fmla="*/ 1091617 w 2017267"/>
              <a:gd name="connsiteY1" fmla="*/ 34373 h 2017267"/>
              <a:gd name="connsiteX2" fmla="*/ 1982894 w 2017267"/>
              <a:gd name="connsiteY2" fmla="*/ 925651 h 2017267"/>
              <a:gd name="connsiteX3" fmla="*/ 1982894 w 2017267"/>
              <a:gd name="connsiteY3" fmla="*/ 1091617 h 2017267"/>
              <a:gd name="connsiteX4" fmla="*/ 1091617 w 2017267"/>
              <a:gd name="connsiteY4" fmla="*/ 1982894 h 2017267"/>
              <a:gd name="connsiteX5" fmla="*/ 925651 w 2017267"/>
              <a:gd name="connsiteY5" fmla="*/ 1982894 h 2017267"/>
              <a:gd name="connsiteX6" fmla="*/ 34373 w 2017267"/>
              <a:gd name="connsiteY6" fmla="*/ 1091616 h 2017267"/>
              <a:gd name="connsiteX7" fmla="*/ 34373 w 2017267"/>
              <a:gd name="connsiteY7" fmla="*/ 925650 h 2017267"/>
              <a:gd name="connsiteX8" fmla="*/ 925650 w 2017267"/>
              <a:gd name="connsiteY8" fmla="*/ 34373 h 2017267"/>
              <a:gd name="connsiteX9" fmla="*/ 1008633 w 2017267"/>
              <a:gd name="connsiteY9" fmla="*/ 0 h 2017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17267" h="2017267">
                <a:moveTo>
                  <a:pt x="1008633" y="0"/>
                </a:moveTo>
                <a:cubicBezTo>
                  <a:pt x="1038667" y="0"/>
                  <a:pt x="1068701" y="11457"/>
                  <a:pt x="1091617" y="34373"/>
                </a:cubicBezTo>
                <a:lnTo>
                  <a:pt x="1982894" y="925651"/>
                </a:lnTo>
                <a:cubicBezTo>
                  <a:pt x="2028725" y="971481"/>
                  <a:pt x="2028725" y="1045787"/>
                  <a:pt x="1982894" y="1091617"/>
                </a:cubicBezTo>
                <a:lnTo>
                  <a:pt x="1091617" y="1982894"/>
                </a:lnTo>
                <a:cubicBezTo>
                  <a:pt x="1045787" y="2028725"/>
                  <a:pt x="971481" y="2028725"/>
                  <a:pt x="925651" y="1982894"/>
                </a:cubicBezTo>
                <a:lnTo>
                  <a:pt x="34373" y="1091616"/>
                </a:lnTo>
                <a:cubicBezTo>
                  <a:pt x="-11457" y="1045786"/>
                  <a:pt x="-11457" y="971481"/>
                  <a:pt x="34373" y="925650"/>
                </a:cubicBezTo>
                <a:lnTo>
                  <a:pt x="925650" y="34373"/>
                </a:lnTo>
                <a:cubicBezTo>
                  <a:pt x="948565" y="11457"/>
                  <a:pt x="978599" y="0"/>
                  <a:pt x="1008633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853480E8-E0A5-A04E-BD8E-F7018346B934}"/>
              </a:ext>
            </a:extLst>
          </p:cNvPr>
          <p:cNvGrpSpPr/>
          <p:nvPr/>
        </p:nvGrpSpPr>
        <p:grpSpPr>
          <a:xfrm flipV="1">
            <a:off x="0" y="531601"/>
            <a:ext cx="12191999" cy="1113164"/>
            <a:chOff x="-24048006" y="1918544"/>
            <a:chExt cx="33183930" cy="3046539"/>
          </a:xfrm>
          <a:solidFill>
            <a:schemeClr val="accent1">
              <a:lumMod val="60000"/>
              <a:lumOff val="40000"/>
            </a:schemeClr>
          </a:solidFill>
        </p:grpSpPr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F6695EE5-5995-7C4A-B4DD-4CF54455B881}"/>
                </a:ext>
              </a:extLst>
            </p:cNvPr>
            <p:cNvGrpSpPr/>
            <p:nvPr/>
          </p:nvGrpSpPr>
          <p:grpSpPr>
            <a:xfrm rot="10800000" flipH="1">
              <a:off x="-24048006" y="3559555"/>
              <a:ext cx="30721077" cy="1405528"/>
              <a:chOff x="-19289447" y="2023474"/>
              <a:chExt cx="30721077" cy="1405528"/>
            </a:xfrm>
            <a:grpFill/>
          </p:grpSpPr>
          <p:sp>
            <p:nvSpPr>
              <p:cNvPr id="24" name="Rectangle 23">
                <a:extLst>
                  <a:ext uri="{FF2B5EF4-FFF2-40B4-BE49-F238E27FC236}">
                    <a16:creationId xmlns:a16="http://schemas.microsoft.com/office/drawing/2014/main" id="{2787C024-4379-4949-BFB5-ECF5587A5206}"/>
                  </a:ext>
                </a:extLst>
              </p:cNvPr>
              <p:cNvSpPr/>
              <p:nvPr userDrawn="1"/>
            </p:nvSpPr>
            <p:spPr>
              <a:xfrm>
                <a:off x="-19289447" y="3139002"/>
                <a:ext cx="25424937" cy="290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0" eaLnBrk="1" latinLnBrk="0" hangingPunct="1"/>
                <a:endParaRPr lang="en-US" dirty="0"/>
              </a:p>
            </p:txBody>
          </p:sp>
          <p:sp>
            <p:nvSpPr>
              <p:cNvPr id="25" name="Rectangle 24">
                <a:extLst>
                  <a:ext uri="{FF2B5EF4-FFF2-40B4-BE49-F238E27FC236}">
                    <a16:creationId xmlns:a16="http://schemas.microsoft.com/office/drawing/2014/main" id="{77578419-B893-1043-812B-B9315E87AC50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1" eaLnBrk="1" latinLnBrk="0" hangingPunct="1"/>
                <a:endParaRPr lang="en-US"/>
              </a:p>
            </p:txBody>
          </p:sp>
          <p:sp>
            <p:nvSpPr>
              <p:cNvPr id="26" name="Freeform: Shape 9">
                <a:extLst>
                  <a:ext uri="{FF2B5EF4-FFF2-40B4-BE49-F238E27FC236}">
                    <a16:creationId xmlns:a16="http://schemas.microsoft.com/office/drawing/2014/main" id="{CAE0C0BE-05C1-2348-B276-F00CF612A11F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22BC9659-2086-AA49-B1B4-606C1746AC46}"/>
                </a:ext>
              </a:extLst>
            </p:cNvPr>
            <p:cNvGrpSpPr/>
            <p:nvPr/>
          </p:nvGrpSpPr>
          <p:grpSpPr>
            <a:xfrm flipH="1">
              <a:off x="760370" y="1918544"/>
              <a:ext cx="8375554" cy="1405531"/>
              <a:chOff x="3056076" y="2023474"/>
              <a:chExt cx="8375554" cy="1405531"/>
            </a:xfrm>
            <a:grpFill/>
          </p:grpSpPr>
          <p:sp>
            <p:nvSpPr>
              <p:cNvPr id="21" name="Rectangle 20">
                <a:extLst>
                  <a:ext uri="{FF2B5EF4-FFF2-40B4-BE49-F238E27FC236}">
                    <a16:creationId xmlns:a16="http://schemas.microsoft.com/office/drawing/2014/main" id="{45D90703-DB05-964C-878D-E71C43756401}"/>
                  </a:ext>
                </a:extLst>
              </p:cNvPr>
              <p:cNvSpPr/>
              <p:nvPr userDrawn="1"/>
            </p:nvSpPr>
            <p:spPr>
              <a:xfrm>
                <a:off x="3056076" y="3200406"/>
                <a:ext cx="3079404" cy="22859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0E7E88AF-C10A-3B40-B512-C96FC6E799A8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" name="Freeform: Shape 5">
                <a:extLst>
                  <a:ext uri="{FF2B5EF4-FFF2-40B4-BE49-F238E27FC236}">
                    <a16:creationId xmlns:a16="http://schemas.microsoft.com/office/drawing/2014/main" id="{A2BFBC52-5E75-8A4A-95DB-F41A82B2C7EE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0" eaLnBrk="1" latinLnBrk="0" hangingPunct="1"/>
                <a:endParaRPr lang="en-US"/>
              </a:p>
            </p:txBody>
          </p:sp>
        </p:grpSp>
      </p:grpSp>
      <p:sp>
        <p:nvSpPr>
          <p:cNvPr id="27" name="Donut 24">
            <a:extLst>
              <a:ext uri="{FF2B5EF4-FFF2-40B4-BE49-F238E27FC236}">
                <a16:creationId xmlns:a16="http://schemas.microsoft.com/office/drawing/2014/main" id="{0CA47FA8-1051-5B4B-BC5D-1B4FC46191DC}"/>
              </a:ext>
            </a:extLst>
          </p:cNvPr>
          <p:cNvSpPr/>
          <p:nvPr userDrawn="1"/>
        </p:nvSpPr>
        <p:spPr>
          <a:xfrm flipH="1">
            <a:off x="9790321" y="699801"/>
            <a:ext cx="778955" cy="785296"/>
          </a:xfrm>
          <a:custGeom>
            <a:avLst/>
            <a:gdLst/>
            <a:ahLst/>
            <a:cxnLst/>
            <a:rect l="l" t="t" r="r" b="b"/>
            <a:pathLst>
              <a:path w="3208412" h="3234532">
                <a:moveTo>
                  <a:pt x="1561445" y="1065858"/>
                </a:moveTo>
                <a:cubicBezTo>
                  <a:pt x="1654998" y="1065858"/>
                  <a:pt x="1743610" y="1087015"/>
                  <a:pt x="1821879" y="1126644"/>
                </a:cubicBezTo>
                <a:lnTo>
                  <a:pt x="1611352" y="1337172"/>
                </a:lnTo>
                <a:cubicBezTo>
                  <a:pt x="1595200" y="1333388"/>
                  <a:pt x="1578468" y="1332141"/>
                  <a:pt x="1561445" y="1332141"/>
                </a:cubicBezTo>
                <a:cubicBezTo>
                  <a:pt x="1373145" y="1332141"/>
                  <a:pt x="1220499" y="1484787"/>
                  <a:pt x="1220499" y="1673087"/>
                </a:cubicBezTo>
                <a:cubicBezTo>
                  <a:pt x="1220499" y="1861387"/>
                  <a:pt x="1373145" y="2014033"/>
                  <a:pt x="1561445" y="2014033"/>
                </a:cubicBezTo>
                <a:cubicBezTo>
                  <a:pt x="1749745" y="2014033"/>
                  <a:pt x="1902391" y="1861387"/>
                  <a:pt x="1902391" y="1673087"/>
                </a:cubicBezTo>
                <a:cubicBezTo>
                  <a:pt x="1902391" y="1643675"/>
                  <a:pt x="1898667" y="1615133"/>
                  <a:pt x="1890450" y="1588219"/>
                </a:cubicBezTo>
                <a:lnTo>
                  <a:pt x="2093156" y="1385512"/>
                </a:lnTo>
                <a:cubicBezTo>
                  <a:pt x="2142229" y="1470075"/>
                  <a:pt x="2168674" y="1568493"/>
                  <a:pt x="2168674" y="1673087"/>
                </a:cubicBezTo>
                <a:cubicBezTo>
                  <a:pt x="2168674" y="2008450"/>
                  <a:pt x="1896808" y="2280316"/>
                  <a:pt x="1561445" y="2280316"/>
                </a:cubicBezTo>
                <a:cubicBezTo>
                  <a:pt x="1226082" y="2280316"/>
                  <a:pt x="954217" y="2008450"/>
                  <a:pt x="954217" y="1673087"/>
                </a:cubicBezTo>
                <a:cubicBezTo>
                  <a:pt x="954217" y="1337724"/>
                  <a:pt x="1226082" y="1065858"/>
                  <a:pt x="1561445" y="1065858"/>
                </a:cubicBezTo>
                <a:close/>
                <a:moveTo>
                  <a:pt x="1561445" y="580076"/>
                </a:moveTo>
                <a:cubicBezTo>
                  <a:pt x="1790175" y="580076"/>
                  <a:pt x="2002494" y="650333"/>
                  <a:pt x="2177834" y="770690"/>
                </a:cubicBezTo>
                <a:lnTo>
                  <a:pt x="1968030" y="980494"/>
                </a:lnTo>
                <a:cubicBezTo>
                  <a:pt x="1849962" y="907198"/>
                  <a:pt x="1710422" y="866794"/>
                  <a:pt x="1561445" y="866794"/>
                </a:cubicBezTo>
                <a:cubicBezTo>
                  <a:pt x="1116142" y="866794"/>
                  <a:pt x="755153" y="1227784"/>
                  <a:pt x="755153" y="1673087"/>
                </a:cubicBezTo>
                <a:cubicBezTo>
                  <a:pt x="755153" y="2118390"/>
                  <a:pt x="1116142" y="2479380"/>
                  <a:pt x="1561445" y="2479380"/>
                </a:cubicBezTo>
                <a:cubicBezTo>
                  <a:pt x="2006748" y="2479380"/>
                  <a:pt x="2367738" y="2118390"/>
                  <a:pt x="2367738" y="1673087"/>
                </a:cubicBezTo>
                <a:cubicBezTo>
                  <a:pt x="2367738" y="1513043"/>
                  <a:pt x="2321108" y="1363890"/>
                  <a:pt x="2239307" y="1239362"/>
                </a:cubicBezTo>
                <a:lnTo>
                  <a:pt x="2445928" y="1032741"/>
                </a:lnTo>
                <a:cubicBezTo>
                  <a:pt x="2577451" y="1212149"/>
                  <a:pt x="2654457" y="1433625"/>
                  <a:pt x="2654457" y="1673087"/>
                </a:cubicBezTo>
                <a:cubicBezTo>
                  <a:pt x="2654457" y="2276741"/>
                  <a:pt x="2165099" y="2766099"/>
                  <a:pt x="1561445" y="2766099"/>
                </a:cubicBezTo>
                <a:cubicBezTo>
                  <a:pt x="957792" y="2766099"/>
                  <a:pt x="468434" y="2276741"/>
                  <a:pt x="468434" y="1673087"/>
                </a:cubicBezTo>
                <a:cubicBezTo>
                  <a:pt x="468434" y="1069433"/>
                  <a:pt x="957792" y="580076"/>
                  <a:pt x="1561445" y="580076"/>
                </a:cubicBezTo>
                <a:close/>
                <a:moveTo>
                  <a:pt x="1561445" y="111642"/>
                </a:moveTo>
                <a:cubicBezTo>
                  <a:pt x="1890473" y="111642"/>
                  <a:pt x="2195731" y="213411"/>
                  <a:pt x="2447076" y="387744"/>
                </a:cubicBezTo>
                <a:lnTo>
                  <a:pt x="2453780" y="494744"/>
                </a:lnTo>
                <a:lnTo>
                  <a:pt x="2309436" y="639088"/>
                </a:lnTo>
                <a:cubicBezTo>
                  <a:pt x="2099826" y="485554"/>
                  <a:pt x="1841132" y="395669"/>
                  <a:pt x="1561445" y="395669"/>
                </a:cubicBezTo>
                <a:cubicBezTo>
                  <a:pt x="855947" y="395669"/>
                  <a:pt x="284027" y="967589"/>
                  <a:pt x="284027" y="1673087"/>
                </a:cubicBezTo>
                <a:cubicBezTo>
                  <a:pt x="284027" y="2378585"/>
                  <a:pt x="855947" y="2950505"/>
                  <a:pt x="1561445" y="2950505"/>
                </a:cubicBezTo>
                <a:cubicBezTo>
                  <a:pt x="2266943" y="2950505"/>
                  <a:pt x="2838863" y="2378585"/>
                  <a:pt x="2838863" y="1673087"/>
                </a:cubicBezTo>
                <a:cubicBezTo>
                  <a:pt x="2838863" y="1382650"/>
                  <a:pt x="2741936" y="1114852"/>
                  <a:pt x="2577529" y="901139"/>
                </a:cubicBezTo>
                <a:lnTo>
                  <a:pt x="2706681" y="771988"/>
                </a:lnTo>
                <a:lnTo>
                  <a:pt x="2841540" y="780437"/>
                </a:lnTo>
                <a:cubicBezTo>
                  <a:pt x="3019168" y="1032973"/>
                  <a:pt x="3122890" y="1340917"/>
                  <a:pt x="3122890" y="1673087"/>
                </a:cubicBezTo>
                <a:cubicBezTo>
                  <a:pt x="3122890" y="2535449"/>
                  <a:pt x="2423807" y="3234532"/>
                  <a:pt x="1561445" y="3234532"/>
                </a:cubicBezTo>
                <a:cubicBezTo>
                  <a:pt x="699083" y="3234532"/>
                  <a:pt x="0" y="2535449"/>
                  <a:pt x="0" y="1673087"/>
                </a:cubicBezTo>
                <a:cubicBezTo>
                  <a:pt x="0" y="810725"/>
                  <a:pt x="699083" y="111642"/>
                  <a:pt x="1561445" y="111642"/>
                </a:cubicBezTo>
                <a:close/>
                <a:moveTo>
                  <a:pt x="2909110" y="0"/>
                </a:moveTo>
                <a:lnTo>
                  <a:pt x="2926757" y="281655"/>
                </a:lnTo>
                <a:lnTo>
                  <a:pt x="3208412" y="299301"/>
                </a:lnTo>
                <a:lnTo>
                  <a:pt x="2863230" y="644483"/>
                </a:lnTo>
                <a:lnTo>
                  <a:pt x="2685547" y="633351"/>
                </a:lnTo>
                <a:lnTo>
                  <a:pt x="1718098" y="1600799"/>
                </a:lnTo>
                <a:cubicBezTo>
                  <a:pt x="1729236" y="1622491"/>
                  <a:pt x="1734939" y="1647123"/>
                  <a:pt x="1734939" y="1673087"/>
                </a:cubicBezTo>
                <a:cubicBezTo>
                  <a:pt x="1734939" y="1768905"/>
                  <a:pt x="1657263" y="1846581"/>
                  <a:pt x="1561445" y="1846581"/>
                </a:cubicBezTo>
                <a:cubicBezTo>
                  <a:pt x="1465627" y="1846581"/>
                  <a:pt x="1387951" y="1768905"/>
                  <a:pt x="1387951" y="1673087"/>
                </a:cubicBezTo>
                <a:cubicBezTo>
                  <a:pt x="1387951" y="1577269"/>
                  <a:pt x="1465627" y="1499593"/>
                  <a:pt x="1561445" y="1499593"/>
                </a:cubicBezTo>
                <a:lnTo>
                  <a:pt x="1591006" y="1505561"/>
                </a:lnTo>
                <a:lnTo>
                  <a:pt x="2574981" y="521587"/>
                </a:lnTo>
                <a:lnTo>
                  <a:pt x="2563928" y="34518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259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المرحلة التعليمية - ١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Graphic 48">
            <a:extLst>
              <a:ext uri="{FF2B5EF4-FFF2-40B4-BE49-F238E27FC236}">
                <a16:creationId xmlns:a16="http://schemas.microsoft.com/office/drawing/2014/main" id="{72083D7E-AFD7-A44F-B6FE-B9D34A01B2D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75718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المرحلة التعليمية - 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Rectangle 66">
            <a:extLst>
              <a:ext uri="{FF2B5EF4-FFF2-40B4-BE49-F238E27FC236}">
                <a16:creationId xmlns:a16="http://schemas.microsoft.com/office/drawing/2014/main" id="{CE56DCC6-46F4-094E-89BD-550DD256237D}"/>
              </a:ext>
            </a:extLst>
          </p:cNvPr>
          <p:cNvSpPr/>
          <p:nvPr userDrawn="1"/>
        </p:nvSpPr>
        <p:spPr>
          <a:xfrm>
            <a:off x="0" y="987552"/>
            <a:ext cx="12192000" cy="530907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Freeform 6">
            <a:extLst>
              <a:ext uri="{FF2B5EF4-FFF2-40B4-BE49-F238E27FC236}">
                <a16:creationId xmlns:a16="http://schemas.microsoft.com/office/drawing/2014/main" id="{DB9801ED-3AE6-F44A-A874-8E8F79B4FBAA}"/>
              </a:ext>
            </a:extLst>
          </p:cNvPr>
          <p:cNvSpPr/>
          <p:nvPr userDrawn="1"/>
        </p:nvSpPr>
        <p:spPr>
          <a:xfrm>
            <a:off x="4248055" y="3144377"/>
            <a:ext cx="430753" cy="431863"/>
          </a:xfrm>
          <a:custGeom>
            <a:avLst/>
            <a:gdLst>
              <a:gd name="connsiteX0" fmla="*/ 430753 w 430753"/>
              <a:gd name="connsiteY0" fmla="*/ 215932 h 431863"/>
              <a:gd name="connsiteX1" fmla="*/ 215377 w 430753"/>
              <a:gd name="connsiteY1" fmla="*/ 431863 h 431863"/>
              <a:gd name="connsiteX2" fmla="*/ 0 w 430753"/>
              <a:gd name="connsiteY2" fmla="*/ 215932 h 431863"/>
              <a:gd name="connsiteX3" fmla="*/ 215377 w 430753"/>
              <a:gd name="connsiteY3" fmla="*/ 0 h 431863"/>
              <a:gd name="connsiteX4" fmla="*/ 215472 w 430753"/>
              <a:gd name="connsiteY4" fmla="*/ 0 h 431863"/>
              <a:gd name="connsiteX5" fmla="*/ 430753 w 430753"/>
              <a:gd name="connsiteY5" fmla="*/ 215932 h 431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0753" h="431863">
                <a:moveTo>
                  <a:pt x="430753" y="215932"/>
                </a:moveTo>
                <a:cubicBezTo>
                  <a:pt x="430753" y="335185"/>
                  <a:pt x="334326" y="431863"/>
                  <a:pt x="215377" y="431863"/>
                </a:cubicBezTo>
                <a:cubicBezTo>
                  <a:pt x="96427" y="431863"/>
                  <a:pt x="0" y="335185"/>
                  <a:pt x="0" y="215932"/>
                </a:cubicBezTo>
                <a:cubicBezTo>
                  <a:pt x="0" y="96679"/>
                  <a:pt x="96427" y="0"/>
                  <a:pt x="215377" y="0"/>
                </a:cubicBezTo>
                <a:cubicBezTo>
                  <a:pt x="215408" y="0"/>
                  <a:pt x="215440" y="0"/>
                  <a:pt x="215472" y="0"/>
                </a:cubicBezTo>
                <a:cubicBezTo>
                  <a:pt x="334384" y="57"/>
                  <a:pt x="430753" y="96717"/>
                  <a:pt x="430753" y="215932"/>
                </a:cubicBezTo>
                <a:close/>
              </a:path>
            </a:pathLst>
          </a:custGeom>
          <a:solidFill>
            <a:schemeClr val="bg2"/>
          </a:solidFill>
          <a:ln w="9501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Freeform 7">
            <a:extLst>
              <a:ext uri="{FF2B5EF4-FFF2-40B4-BE49-F238E27FC236}">
                <a16:creationId xmlns:a16="http://schemas.microsoft.com/office/drawing/2014/main" id="{0A91EDE7-4AD3-4C49-988E-DDCAA32AF4BA}"/>
              </a:ext>
            </a:extLst>
          </p:cNvPr>
          <p:cNvSpPr/>
          <p:nvPr userDrawn="1"/>
        </p:nvSpPr>
        <p:spPr>
          <a:xfrm>
            <a:off x="7516516" y="3144377"/>
            <a:ext cx="430753" cy="431863"/>
          </a:xfrm>
          <a:custGeom>
            <a:avLst/>
            <a:gdLst>
              <a:gd name="connsiteX0" fmla="*/ 430753 w 430753"/>
              <a:gd name="connsiteY0" fmla="*/ 215932 h 431863"/>
              <a:gd name="connsiteX1" fmla="*/ 215377 w 430753"/>
              <a:gd name="connsiteY1" fmla="*/ 431863 h 431863"/>
              <a:gd name="connsiteX2" fmla="*/ 0 w 430753"/>
              <a:gd name="connsiteY2" fmla="*/ 215932 h 431863"/>
              <a:gd name="connsiteX3" fmla="*/ 215377 w 430753"/>
              <a:gd name="connsiteY3" fmla="*/ 0 h 431863"/>
              <a:gd name="connsiteX4" fmla="*/ 430753 w 430753"/>
              <a:gd name="connsiteY4" fmla="*/ 215932 h 431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0753" h="431863">
                <a:moveTo>
                  <a:pt x="430753" y="215932"/>
                </a:moveTo>
                <a:cubicBezTo>
                  <a:pt x="430753" y="335185"/>
                  <a:pt x="334323" y="431863"/>
                  <a:pt x="215377" y="431863"/>
                </a:cubicBezTo>
                <a:cubicBezTo>
                  <a:pt x="96430" y="431863"/>
                  <a:pt x="0" y="335185"/>
                  <a:pt x="0" y="215932"/>
                </a:cubicBezTo>
                <a:cubicBezTo>
                  <a:pt x="0" y="96679"/>
                  <a:pt x="96430" y="0"/>
                  <a:pt x="215377" y="0"/>
                </a:cubicBezTo>
                <a:cubicBezTo>
                  <a:pt x="334323" y="0"/>
                  <a:pt x="430753" y="96679"/>
                  <a:pt x="430753" y="215932"/>
                </a:cubicBezTo>
                <a:close/>
              </a:path>
            </a:pathLst>
          </a:custGeom>
          <a:solidFill>
            <a:schemeClr val="bg2"/>
          </a:solidFill>
          <a:ln w="9501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Freeform 8">
            <a:extLst>
              <a:ext uri="{FF2B5EF4-FFF2-40B4-BE49-F238E27FC236}">
                <a16:creationId xmlns:a16="http://schemas.microsoft.com/office/drawing/2014/main" id="{AA5D4097-F6BB-1C42-8831-2F0756888FD1}"/>
              </a:ext>
            </a:extLst>
          </p:cNvPr>
          <p:cNvSpPr/>
          <p:nvPr userDrawn="1"/>
        </p:nvSpPr>
        <p:spPr>
          <a:xfrm>
            <a:off x="7054126" y="2014140"/>
            <a:ext cx="430753" cy="431863"/>
          </a:xfrm>
          <a:custGeom>
            <a:avLst/>
            <a:gdLst>
              <a:gd name="connsiteX0" fmla="*/ 430753 w 430753"/>
              <a:gd name="connsiteY0" fmla="*/ 215837 h 431863"/>
              <a:gd name="connsiteX1" fmla="*/ 215472 w 430753"/>
              <a:gd name="connsiteY1" fmla="*/ 431864 h 431863"/>
              <a:gd name="connsiteX2" fmla="*/ 0 w 430753"/>
              <a:gd name="connsiteY2" fmla="*/ 216027 h 431863"/>
              <a:gd name="connsiteX3" fmla="*/ 215187 w 430753"/>
              <a:gd name="connsiteY3" fmla="*/ 0 h 431863"/>
              <a:gd name="connsiteX4" fmla="*/ 430753 w 430753"/>
              <a:gd name="connsiteY4" fmla="*/ 215741 h 431863"/>
              <a:gd name="connsiteX5" fmla="*/ 430753 w 430753"/>
              <a:gd name="connsiteY5" fmla="*/ 215837 h 431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0753" h="431863">
                <a:moveTo>
                  <a:pt x="430753" y="215837"/>
                </a:moveTo>
                <a:cubicBezTo>
                  <a:pt x="430810" y="335093"/>
                  <a:pt x="334418" y="431811"/>
                  <a:pt x="215472" y="431864"/>
                </a:cubicBezTo>
                <a:cubicBezTo>
                  <a:pt x="96525" y="431916"/>
                  <a:pt x="57" y="335283"/>
                  <a:pt x="0" y="216027"/>
                </a:cubicBezTo>
                <a:cubicBezTo>
                  <a:pt x="-57" y="96808"/>
                  <a:pt x="96278" y="106"/>
                  <a:pt x="215187" y="0"/>
                </a:cubicBezTo>
                <a:cubicBezTo>
                  <a:pt x="334133" y="-105"/>
                  <a:pt x="430649" y="96486"/>
                  <a:pt x="430753" y="215741"/>
                </a:cubicBezTo>
                <a:cubicBezTo>
                  <a:pt x="430753" y="215773"/>
                  <a:pt x="430753" y="215805"/>
                  <a:pt x="430753" y="215837"/>
                </a:cubicBezTo>
                <a:close/>
              </a:path>
            </a:pathLst>
          </a:custGeom>
          <a:solidFill>
            <a:schemeClr val="bg2"/>
          </a:solidFill>
          <a:ln w="9501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Freeform 9">
            <a:extLst>
              <a:ext uri="{FF2B5EF4-FFF2-40B4-BE49-F238E27FC236}">
                <a16:creationId xmlns:a16="http://schemas.microsoft.com/office/drawing/2014/main" id="{309D11EC-2376-954D-BBB7-D994A9F0CDB1}"/>
              </a:ext>
            </a:extLst>
          </p:cNvPr>
          <p:cNvSpPr/>
          <p:nvPr userDrawn="1"/>
        </p:nvSpPr>
        <p:spPr>
          <a:xfrm>
            <a:off x="7054126" y="4309665"/>
            <a:ext cx="430753" cy="431863"/>
          </a:xfrm>
          <a:custGeom>
            <a:avLst/>
            <a:gdLst>
              <a:gd name="connsiteX0" fmla="*/ 430753 w 430753"/>
              <a:gd name="connsiteY0" fmla="*/ 215836 h 431863"/>
              <a:gd name="connsiteX1" fmla="*/ 215472 w 430753"/>
              <a:gd name="connsiteY1" fmla="*/ 431864 h 431863"/>
              <a:gd name="connsiteX2" fmla="*/ 0 w 430753"/>
              <a:gd name="connsiteY2" fmla="*/ 216027 h 431863"/>
              <a:gd name="connsiteX3" fmla="*/ 215187 w 430753"/>
              <a:gd name="connsiteY3" fmla="*/ 0 h 431863"/>
              <a:gd name="connsiteX4" fmla="*/ 430753 w 430753"/>
              <a:gd name="connsiteY4" fmla="*/ 215741 h 431863"/>
              <a:gd name="connsiteX5" fmla="*/ 430753 w 430753"/>
              <a:gd name="connsiteY5" fmla="*/ 215836 h 431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0753" h="431863">
                <a:moveTo>
                  <a:pt x="430753" y="215836"/>
                </a:moveTo>
                <a:cubicBezTo>
                  <a:pt x="430810" y="335090"/>
                  <a:pt x="334418" y="431806"/>
                  <a:pt x="215472" y="431864"/>
                </a:cubicBezTo>
                <a:cubicBezTo>
                  <a:pt x="96525" y="431921"/>
                  <a:pt x="57" y="335280"/>
                  <a:pt x="0" y="216027"/>
                </a:cubicBezTo>
                <a:cubicBezTo>
                  <a:pt x="-57" y="96812"/>
                  <a:pt x="96278" y="105"/>
                  <a:pt x="215187" y="0"/>
                </a:cubicBezTo>
                <a:cubicBezTo>
                  <a:pt x="334133" y="-105"/>
                  <a:pt x="430649" y="96488"/>
                  <a:pt x="430753" y="215741"/>
                </a:cubicBezTo>
                <a:cubicBezTo>
                  <a:pt x="430753" y="215770"/>
                  <a:pt x="430753" y="215808"/>
                  <a:pt x="430753" y="215836"/>
                </a:cubicBezTo>
                <a:close/>
              </a:path>
            </a:pathLst>
          </a:custGeom>
          <a:solidFill>
            <a:schemeClr val="bg2"/>
          </a:solidFill>
          <a:ln w="9501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Freeform 10">
            <a:extLst>
              <a:ext uri="{FF2B5EF4-FFF2-40B4-BE49-F238E27FC236}">
                <a16:creationId xmlns:a16="http://schemas.microsoft.com/office/drawing/2014/main" id="{1E35D69D-7CAC-2B43-B97F-010660519C85}"/>
              </a:ext>
            </a:extLst>
          </p:cNvPr>
          <p:cNvSpPr/>
          <p:nvPr userDrawn="1"/>
        </p:nvSpPr>
        <p:spPr>
          <a:xfrm>
            <a:off x="4669497" y="2057384"/>
            <a:ext cx="430753" cy="431863"/>
          </a:xfrm>
          <a:custGeom>
            <a:avLst/>
            <a:gdLst>
              <a:gd name="connsiteX0" fmla="*/ 430753 w 430753"/>
              <a:gd name="connsiteY0" fmla="*/ 215932 h 431863"/>
              <a:gd name="connsiteX1" fmla="*/ 215377 w 430753"/>
              <a:gd name="connsiteY1" fmla="*/ 431864 h 431863"/>
              <a:gd name="connsiteX2" fmla="*/ 0 w 430753"/>
              <a:gd name="connsiteY2" fmla="*/ 215932 h 431863"/>
              <a:gd name="connsiteX3" fmla="*/ 215187 w 430753"/>
              <a:gd name="connsiteY3" fmla="*/ 0 h 431863"/>
              <a:gd name="connsiteX4" fmla="*/ 430753 w 430753"/>
              <a:gd name="connsiteY4" fmla="*/ 215741 h 431863"/>
              <a:gd name="connsiteX5" fmla="*/ 430753 w 430753"/>
              <a:gd name="connsiteY5" fmla="*/ 215932 h 431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0753" h="431863">
                <a:moveTo>
                  <a:pt x="430753" y="215932"/>
                </a:moveTo>
                <a:cubicBezTo>
                  <a:pt x="430753" y="335188"/>
                  <a:pt x="334326" y="431864"/>
                  <a:pt x="215377" y="431864"/>
                </a:cubicBezTo>
                <a:cubicBezTo>
                  <a:pt x="96427" y="431864"/>
                  <a:pt x="0" y="335188"/>
                  <a:pt x="0" y="215932"/>
                </a:cubicBezTo>
                <a:cubicBezTo>
                  <a:pt x="0" y="96750"/>
                  <a:pt x="96311" y="105"/>
                  <a:pt x="215187" y="0"/>
                </a:cubicBezTo>
                <a:cubicBezTo>
                  <a:pt x="334136" y="-105"/>
                  <a:pt x="430649" y="96485"/>
                  <a:pt x="430753" y="215741"/>
                </a:cubicBezTo>
                <a:cubicBezTo>
                  <a:pt x="430753" y="215805"/>
                  <a:pt x="430753" y="215868"/>
                  <a:pt x="430753" y="215932"/>
                </a:cubicBezTo>
                <a:close/>
              </a:path>
            </a:pathLst>
          </a:custGeom>
          <a:solidFill>
            <a:schemeClr val="bg2"/>
          </a:solidFill>
          <a:ln w="9501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Freeform 11">
            <a:extLst>
              <a:ext uri="{FF2B5EF4-FFF2-40B4-BE49-F238E27FC236}">
                <a16:creationId xmlns:a16="http://schemas.microsoft.com/office/drawing/2014/main" id="{23A3DFB7-ADD0-9B4A-932C-F6A1DC5973CA}"/>
              </a:ext>
            </a:extLst>
          </p:cNvPr>
          <p:cNvSpPr/>
          <p:nvPr userDrawn="1"/>
        </p:nvSpPr>
        <p:spPr>
          <a:xfrm>
            <a:off x="4673678" y="4260516"/>
            <a:ext cx="430753" cy="431863"/>
          </a:xfrm>
          <a:custGeom>
            <a:avLst/>
            <a:gdLst>
              <a:gd name="connsiteX0" fmla="*/ 430753 w 430753"/>
              <a:gd name="connsiteY0" fmla="*/ 215932 h 431863"/>
              <a:gd name="connsiteX1" fmla="*/ 215377 w 430753"/>
              <a:gd name="connsiteY1" fmla="*/ 431864 h 431863"/>
              <a:gd name="connsiteX2" fmla="*/ 0 w 430753"/>
              <a:gd name="connsiteY2" fmla="*/ 215932 h 431863"/>
              <a:gd name="connsiteX3" fmla="*/ 215377 w 430753"/>
              <a:gd name="connsiteY3" fmla="*/ 0 h 431863"/>
              <a:gd name="connsiteX4" fmla="*/ 430753 w 430753"/>
              <a:gd name="connsiteY4" fmla="*/ 215741 h 431863"/>
              <a:gd name="connsiteX5" fmla="*/ 430753 w 430753"/>
              <a:gd name="connsiteY5" fmla="*/ 215932 h 431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0753" h="431863">
                <a:moveTo>
                  <a:pt x="430753" y="215932"/>
                </a:moveTo>
                <a:cubicBezTo>
                  <a:pt x="430753" y="335185"/>
                  <a:pt x="334326" y="431864"/>
                  <a:pt x="215377" y="431864"/>
                </a:cubicBezTo>
                <a:cubicBezTo>
                  <a:pt x="96427" y="431864"/>
                  <a:pt x="0" y="335185"/>
                  <a:pt x="0" y="215932"/>
                </a:cubicBezTo>
                <a:cubicBezTo>
                  <a:pt x="0" y="96679"/>
                  <a:pt x="96427" y="0"/>
                  <a:pt x="215377" y="0"/>
                </a:cubicBezTo>
                <a:cubicBezTo>
                  <a:pt x="334274" y="-57"/>
                  <a:pt x="430701" y="96536"/>
                  <a:pt x="430753" y="215741"/>
                </a:cubicBezTo>
                <a:cubicBezTo>
                  <a:pt x="430753" y="215808"/>
                  <a:pt x="430753" y="215865"/>
                  <a:pt x="430753" y="215932"/>
                </a:cubicBezTo>
                <a:close/>
              </a:path>
            </a:pathLst>
          </a:custGeom>
          <a:solidFill>
            <a:schemeClr val="bg2"/>
          </a:solidFill>
          <a:ln w="9501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9" name="Freeform 68">
            <a:extLst>
              <a:ext uri="{FF2B5EF4-FFF2-40B4-BE49-F238E27FC236}">
                <a16:creationId xmlns:a16="http://schemas.microsoft.com/office/drawing/2014/main" id="{390C5198-6B72-2944-8749-6ACD4BC5E7A7}"/>
              </a:ext>
            </a:extLst>
          </p:cNvPr>
          <p:cNvSpPr/>
          <p:nvPr userDrawn="1"/>
        </p:nvSpPr>
        <p:spPr>
          <a:xfrm>
            <a:off x="4449132" y="1690777"/>
            <a:ext cx="3263556" cy="4174764"/>
          </a:xfrm>
          <a:custGeom>
            <a:avLst/>
            <a:gdLst>
              <a:gd name="connsiteX0" fmla="*/ 1631778 w 3263556"/>
              <a:gd name="connsiteY0" fmla="*/ 0 h 4174764"/>
              <a:gd name="connsiteX1" fmla="*/ 3263556 w 3263556"/>
              <a:gd name="connsiteY1" fmla="*/ 1683834 h 4174764"/>
              <a:gd name="connsiteX2" fmla="*/ 2544121 w 3263556"/>
              <a:gd name="connsiteY2" fmla="*/ 3080096 h 4174764"/>
              <a:gd name="connsiteX3" fmla="*/ 2528373 w 3263556"/>
              <a:gd name="connsiteY3" fmla="*/ 3089968 h 4174764"/>
              <a:gd name="connsiteX4" fmla="*/ 2208145 w 3263556"/>
              <a:gd name="connsiteY4" fmla="*/ 3550295 h 4174764"/>
              <a:gd name="connsiteX5" fmla="*/ 2219296 w 3263556"/>
              <a:gd name="connsiteY5" fmla="*/ 4163612 h 4174764"/>
              <a:gd name="connsiteX6" fmla="*/ 1059569 w 3263556"/>
              <a:gd name="connsiteY6" fmla="*/ 4174764 h 4174764"/>
              <a:gd name="connsiteX7" fmla="*/ 1059569 w 3263556"/>
              <a:gd name="connsiteY7" fmla="*/ 3461086 h 4174764"/>
              <a:gd name="connsiteX8" fmla="*/ 785943 w 3263556"/>
              <a:gd name="connsiteY8" fmla="*/ 3121789 h 4174764"/>
              <a:gd name="connsiteX9" fmla="*/ 719435 w 3263556"/>
              <a:gd name="connsiteY9" fmla="*/ 3080096 h 4174764"/>
              <a:gd name="connsiteX10" fmla="*/ 0 w 3263556"/>
              <a:gd name="connsiteY10" fmla="*/ 1683834 h 4174764"/>
              <a:gd name="connsiteX11" fmla="*/ 1631778 w 3263556"/>
              <a:gd name="connsiteY11" fmla="*/ 0 h 4174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263556" h="4174764">
                <a:moveTo>
                  <a:pt x="1631778" y="0"/>
                </a:moveTo>
                <a:cubicBezTo>
                  <a:pt x="2532984" y="0"/>
                  <a:pt x="3263556" y="753878"/>
                  <a:pt x="3263556" y="1683834"/>
                </a:cubicBezTo>
                <a:cubicBezTo>
                  <a:pt x="3263556" y="2265056"/>
                  <a:pt x="2978177" y="2777498"/>
                  <a:pt x="2544121" y="3080096"/>
                </a:cubicBezTo>
                <a:lnTo>
                  <a:pt x="2528373" y="3089968"/>
                </a:lnTo>
                <a:lnTo>
                  <a:pt x="2208145" y="3550295"/>
                </a:lnTo>
                <a:lnTo>
                  <a:pt x="2219296" y="4163612"/>
                </a:lnTo>
                <a:lnTo>
                  <a:pt x="1059569" y="4174764"/>
                </a:lnTo>
                <a:lnTo>
                  <a:pt x="1059569" y="3461086"/>
                </a:lnTo>
                <a:lnTo>
                  <a:pt x="785943" y="3121789"/>
                </a:lnTo>
                <a:lnTo>
                  <a:pt x="719435" y="3080096"/>
                </a:lnTo>
                <a:cubicBezTo>
                  <a:pt x="285379" y="2777498"/>
                  <a:pt x="0" y="2265056"/>
                  <a:pt x="0" y="1683834"/>
                </a:cubicBezTo>
                <a:cubicBezTo>
                  <a:pt x="0" y="753878"/>
                  <a:pt x="730572" y="0"/>
                  <a:pt x="163177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8" name="Freeform 67">
            <a:extLst>
              <a:ext uri="{FF2B5EF4-FFF2-40B4-BE49-F238E27FC236}">
                <a16:creationId xmlns:a16="http://schemas.microsoft.com/office/drawing/2014/main" id="{A946953B-DC16-B04D-B6DC-73BB2FF4CE64}"/>
              </a:ext>
            </a:extLst>
          </p:cNvPr>
          <p:cNvSpPr/>
          <p:nvPr userDrawn="1"/>
        </p:nvSpPr>
        <p:spPr>
          <a:xfrm>
            <a:off x="4406511" y="1671337"/>
            <a:ext cx="3382206" cy="5186663"/>
          </a:xfrm>
          <a:custGeom>
            <a:avLst/>
            <a:gdLst>
              <a:gd name="connsiteX0" fmla="*/ 1691103 w 3382206"/>
              <a:gd name="connsiteY0" fmla="*/ 0 h 5186663"/>
              <a:gd name="connsiteX1" fmla="*/ 3382195 w 3382206"/>
              <a:gd name="connsiteY1" fmla="*/ 1695450 h 5186663"/>
              <a:gd name="connsiteX2" fmla="*/ 2858907 w 3382206"/>
              <a:gd name="connsiteY2" fmla="*/ 2921699 h 5186663"/>
              <a:gd name="connsiteX3" fmla="*/ 2316807 w 3382206"/>
              <a:gd name="connsiteY3" fmla="*/ 3644646 h 5186663"/>
              <a:gd name="connsiteX4" fmla="*/ 2316807 w 3382206"/>
              <a:gd name="connsiteY4" fmla="*/ 4057555 h 5186663"/>
              <a:gd name="connsiteX5" fmla="*/ 2301606 w 3382206"/>
              <a:gd name="connsiteY5" fmla="*/ 4127945 h 5186663"/>
              <a:gd name="connsiteX6" fmla="*/ 2334773 w 3382206"/>
              <a:gd name="connsiteY6" fmla="*/ 4148157 h 5186663"/>
              <a:gd name="connsiteX7" fmla="*/ 2358609 w 3382206"/>
              <a:gd name="connsiteY7" fmla="*/ 4362355 h 5186663"/>
              <a:gd name="connsiteX8" fmla="*/ 2358609 w 3382206"/>
              <a:gd name="connsiteY8" fmla="*/ 4552855 h 5186663"/>
              <a:gd name="connsiteX9" fmla="*/ 2358609 w 3382206"/>
              <a:gd name="connsiteY9" fmla="*/ 4743355 h 5186663"/>
              <a:gd name="connsiteX10" fmla="*/ 2391956 w 3382206"/>
              <a:gd name="connsiteY10" fmla="*/ 4838509 h 5186663"/>
              <a:gd name="connsiteX11" fmla="*/ 2240043 w 3382206"/>
              <a:gd name="connsiteY11" fmla="*/ 4991005 h 5186663"/>
              <a:gd name="connsiteX12" fmla="*/ 1997495 w 3382206"/>
              <a:gd name="connsiteY12" fmla="*/ 4991005 h 5186663"/>
              <a:gd name="connsiteX13" fmla="*/ 1997495 w 3382206"/>
              <a:gd name="connsiteY13" fmla="*/ 5186663 h 5186663"/>
              <a:gd name="connsiteX14" fmla="*/ 1883489 w 3382206"/>
              <a:gd name="connsiteY14" fmla="*/ 5186663 h 5186663"/>
              <a:gd name="connsiteX15" fmla="*/ 1883489 w 3382206"/>
              <a:gd name="connsiteY15" fmla="*/ 4933855 h 5186663"/>
              <a:gd name="connsiteX16" fmla="*/ 1940492 w 3382206"/>
              <a:gd name="connsiteY16" fmla="*/ 4876705 h 5186663"/>
              <a:gd name="connsiteX17" fmla="*/ 2240043 w 3382206"/>
              <a:gd name="connsiteY17" fmla="*/ 4876705 h 5186663"/>
              <a:gd name="connsiteX18" fmla="*/ 2278045 w 3382206"/>
              <a:gd name="connsiteY18" fmla="*/ 4838605 h 5186663"/>
              <a:gd name="connsiteX19" fmla="*/ 2240043 w 3382206"/>
              <a:gd name="connsiteY19" fmla="*/ 4800505 h 5186663"/>
              <a:gd name="connsiteX20" fmla="*/ 1940492 w 3382206"/>
              <a:gd name="connsiteY20" fmla="*/ 4800505 h 5186663"/>
              <a:gd name="connsiteX21" fmla="*/ 1883489 w 3382206"/>
              <a:gd name="connsiteY21" fmla="*/ 4743355 h 5186663"/>
              <a:gd name="connsiteX22" fmla="*/ 1940492 w 3382206"/>
              <a:gd name="connsiteY22" fmla="*/ 4686205 h 5186663"/>
              <a:gd name="connsiteX23" fmla="*/ 2240043 w 3382206"/>
              <a:gd name="connsiteY23" fmla="*/ 4686205 h 5186663"/>
              <a:gd name="connsiteX24" fmla="*/ 2278045 w 3382206"/>
              <a:gd name="connsiteY24" fmla="*/ 4648105 h 5186663"/>
              <a:gd name="connsiteX25" fmla="*/ 2240043 w 3382206"/>
              <a:gd name="connsiteY25" fmla="*/ 4610005 h 5186663"/>
              <a:gd name="connsiteX26" fmla="*/ 1940492 w 3382206"/>
              <a:gd name="connsiteY26" fmla="*/ 4610005 h 5186663"/>
              <a:gd name="connsiteX27" fmla="*/ 1883489 w 3382206"/>
              <a:gd name="connsiteY27" fmla="*/ 4552855 h 5186663"/>
              <a:gd name="connsiteX28" fmla="*/ 1940492 w 3382206"/>
              <a:gd name="connsiteY28" fmla="*/ 4495705 h 5186663"/>
              <a:gd name="connsiteX29" fmla="*/ 2240043 w 3382206"/>
              <a:gd name="connsiteY29" fmla="*/ 4495705 h 5186663"/>
              <a:gd name="connsiteX30" fmla="*/ 2278045 w 3382206"/>
              <a:gd name="connsiteY30" fmla="*/ 4457605 h 5186663"/>
              <a:gd name="connsiteX31" fmla="*/ 2240043 w 3382206"/>
              <a:gd name="connsiteY31" fmla="*/ 4419505 h 5186663"/>
              <a:gd name="connsiteX32" fmla="*/ 1940492 w 3382206"/>
              <a:gd name="connsiteY32" fmla="*/ 4419505 h 5186663"/>
              <a:gd name="connsiteX33" fmla="*/ 1883489 w 3382206"/>
              <a:gd name="connsiteY33" fmla="*/ 4362355 h 5186663"/>
              <a:gd name="connsiteX34" fmla="*/ 1940492 w 3382206"/>
              <a:gd name="connsiteY34" fmla="*/ 4305205 h 5186663"/>
              <a:gd name="connsiteX35" fmla="*/ 2240043 w 3382206"/>
              <a:gd name="connsiteY35" fmla="*/ 4305205 h 5186663"/>
              <a:gd name="connsiteX36" fmla="*/ 2278045 w 3382206"/>
              <a:gd name="connsiteY36" fmla="*/ 4267105 h 5186663"/>
              <a:gd name="connsiteX37" fmla="*/ 2240043 w 3382206"/>
              <a:gd name="connsiteY37" fmla="*/ 4229005 h 5186663"/>
              <a:gd name="connsiteX38" fmla="*/ 1940492 w 3382206"/>
              <a:gd name="connsiteY38" fmla="*/ 4229005 h 5186663"/>
              <a:gd name="connsiteX39" fmla="*/ 1883489 w 3382206"/>
              <a:gd name="connsiteY39" fmla="*/ 4171855 h 5186663"/>
              <a:gd name="connsiteX40" fmla="*/ 1940492 w 3382206"/>
              <a:gd name="connsiteY40" fmla="*/ 4114705 h 5186663"/>
              <a:gd name="connsiteX41" fmla="*/ 2145798 w 3382206"/>
              <a:gd name="connsiteY41" fmla="*/ 4114705 h 5186663"/>
              <a:gd name="connsiteX42" fmla="*/ 2202801 w 3382206"/>
              <a:gd name="connsiteY42" fmla="*/ 4057555 h 5186663"/>
              <a:gd name="connsiteX43" fmla="*/ 2202801 w 3382206"/>
              <a:gd name="connsiteY43" fmla="*/ 3644646 h 5186663"/>
              <a:gd name="connsiteX44" fmla="*/ 2780147 w 3382206"/>
              <a:gd name="connsiteY44" fmla="*/ 2839117 h 5186663"/>
              <a:gd name="connsiteX45" fmla="*/ 3268189 w 3382206"/>
              <a:gd name="connsiteY45" fmla="*/ 1695450 h 5186663"/>
              <a:gd name="connsiteX46" fmla="*/ 1691103 w 3382206"/>
              <a:gd name="connsiteY46" fmla="*/ 114300 h 5186663"/>
              <a:gd name="connsiteX47" fmla="*/ 114018 w 3382206"/>
              <a:gd name="connsiteY47" fmla="*/ 1695450 h 5186663"/>
              <a:gd name="connsiteX48" fmla="*/ 602059 w 3382206"/>
              <a:gd name="connsiteY48" fmla="*/ 2839022 h 5186663"/>
              <a:gd name="connsiteX49" fmla="*/ 1179406 w 3382206"/>
              <a:gd name="connsiteY49" fmla="*/ 3644646 h 5186663"/>
              <a:gd name="connsiteX50" fmla="*/ 1179406 w 3382206"/>
              <a:gd name="connsiteY50" fmla="*/ 4057555 h 5186663"/>
              <a:gd name="connsiteX51" fmla="*/ 1236409 w 3382206"/>
              <a:gd name="connsiteY51" fmla="*/ 4114705 h 5186663"/>
              <a:gd name="connsiteX52" fmla="*/ 1460146 w 3382206"/>
              <a:gd name="connsiteY52" fmla="*/ 4114705 h 5186663"/>
              <a:gd name="connsiteX53" fmla="*/ 1517149 w 3382206"/>
              <a:gd name="connsiteY53" fmla="*/ 4171855 h 5186663"/>
              <a:gd name="connsiteX54" fmla="*/ 1460146 w 3382206"/>
              <a:gd name="connsiteY54" fmla="*/ 4229005 h 5186663"/>
              <a:gd name="connsiteX55" fmla="*/ 1142354 w 3382206"/>
              <a:gd name="connsiteY55" fmla="*/ 4229005 h 5186663"/>
              <a:gd name="connsiteX56" fmla="*/ 1104352 w 3382206"/>
              <a:gd name="connsiteY56" fmla="*/ 4267105 h 5186663"/>
              <a:gd name="connsiteX57" fmla="*/ 1142354 w 3382206"/>
              <a:gd name="connsiteY57" fmla="*/ 4305205 h 5186663"/>
              <a:gd name="connsiteX58" fmla="*/ 1460146 w 3382206"/>
              <a:gd name="connsiteY58" fmla="*/ 4305205 h 5186663"/>
              <a:gd name="connsiteX59" fmla="*/ 1517149 w 3382206"/>
              <a:gd name="connsiteY59" fmla="*/ 4362355 h 5186663"/>
              <a:gd name="connsiteX60" fmla="*/ 1460146 w 3382206"/>
              <a:gd name="connsiteY60" fmla="*/ 4419505 h 5186663"/>
              <a:gd name="connsiteX61" fmla="*/ 1142354 w 3382206"/>
              <a:gd name="connsiteY61" fmla="*/ 4419505 h 5186663"/>
              <a:gd name="connsiteX62" fmla="*/ 1104352 w 3382206"/>
              <a:gd name="connsiteY62" fmla="*/ 4457605 h 5186663"/>
              <a:gd name="connsiteX63" fmla="*/ 1142354 w 3382206"/>
              <a:gd name="connsiteY63" fmla="*/ 4495705 h 5186663"/>
              <a:gd name="connsiteX64" fmla="*/ 1460146 w 3382206"/>
              <a:gd name="connsiteY64" fmla="*/ 4495705 h 5186663"/>
              <a:gd name="connsiteX65" fmla="*/ 1517149 w 3382206"/>
              <a:gd name="connsiteY65" fmla="*/ 4552855 h 5186663"/>
              <a:gd name="connsiteX66" fmla="*/ 1460146 w 3382206"/>
              <a:gd name="connsiteY66" fmla="*/ 4610005 h 5186663"/>
              <a:gd name="connsiteX67" fmla="*/ 1142354 w 3382206"/>
              <a:gd name="connsiteY67" fmla="*/ 4610005 h 5186663"/>
              <a:gd name="connsiteX68" fmla="*/ 1104352 w 3382206"/>
              <a:gd name="connsiteY68" fmla="*/ 4648105 h 5186663"/>
              <a:gd name="connsiteX69" fmla="*/ 1142354 w 3382206"/>
              <a:gd name="connsiteY69" fmla="*/ 4686205 h 5186663"/>
              <a:gd name="connsiteX70" fmla="*/ 1460146 w 3382206"/>
              <a:gd name="connsiteY70" fmla="*/ 4686205 h 5186663"/>
              <a:gd name="connsiteX71" fmla="*/ 1517149 w 3382206"/>
              <a:gd name="connsiteY71" fmla="*/ 4743355 h 5186663"/>
              <a:gd name="connsiteX72" fmla="*/ 1460146 w 3382206"/>
              <a:gd name="connsiteY72" fmla="*/ 4800505 h 5186663"/>
              <a:gd name="connsiteX73" fmla="*/ 1142354 w 3382206"/>
              <a:gd name="connsiteY73" fmla="*/ 4800505 h 5186663"/>
              <a:gd name="connsiteX74" fmla="*/ 1104352 w 3382206"/>
              <a:gd name="connsiteY74" fmla="*/ 4838605 h 5186663"/>
              <a:gd name="connsiteX75" fmla="*/ 1142354 w 3382206"/>
              <a:gd name="connsiteY75" fmla="*/ 4876705 h 5186663"/>
              <a:gd name="connsiteX76" fmla="*/ 1459956 w 3382206"/>
              <a:gd name="connsiteY76" fmla="*/ 4876705 h 5186663"/>
              <a:gd name="connsiteX77" fmla="*/ 1516959 w 3382206"/>
              <a:gd name="connsiteY77" fmla="*/ 4933855 h 5186663"/>
              <a:gd name="connsiteX78" fmla="*/ 1516959 w 3382206"/>
              <a:gd name="connsiteY78" fmla="*/ 5186663 h 5186663"/>
              <a:gd name="connsiteX79" fmla="*/ 1402953 w 3382206"/>
              <a:gd name="connsiteY79" fmla="*/ 5186663 h 5186663"/>
              <a:gd name="connsiteX80" fmla="*/ 1402953 w 3382206"/>
              <a:gd name="connsiteY80" fmla="*/ 4991005 h 5186663"/>
              <a:gd name="connsiteX81" fmla="*/ 1142164 w 3382206"/>
              <a:gd name="connsiteY81" fmla="*/ 4991005 h 5186663"/>
              <a:gd name="connsiteX82" fmla="*/ 1047253 w 3382206"/>
              <a:gd name="connsiteY82" fmla="*/ 4957572 h 5186663"/>
              <a:gd name="connsiteX83" fmla="*/ 1023597 w 3382206"/>
              <a:gd name="connsiteY83" fmla="*/ 4743355 h 5186663"/>
              <a:gd name="connsiteX84" fmla="*/ 1023597 w 3382206"/>
              <a:gd name="connsiteY84" fmla="*/ 4552855 h 5186663"/>
              <a:gd name="connsiteX85" fmla="*/ 1023597 w 3382206"/>
              <a:gd name="connsiteY85" fmla="*/ 4362355 h 5186663"/>
              <a:gd name="connsiteX86" fmla="*/ 1003437 w 3382206"/>
              <a:gd name="connsiteY86" fmla="*/ 4329103 h 5186663"/>
              <a:gd name="connsiteX87" fmla="*/ 1080600 w 3382206"/>
              <a:gd name="connsiteY87" fmla="*/ 4127945 h 5186663"/>
              <a:gd name="connsiteX88" fmla="*/ 1065399 w 3382206"/>
              <a:gd name="connsiteY88" fmla="*/ 4057555 h 5186663"/>
              <a:gd name="connsiteX89" fmla="*/ 1065399 w 3382206"/>
              <a:gd name="connsiteY89" fmla="*/ 3644646 h 5186663"/>
              <a:gd name="connsiteX90" fmla="*/ 523300 w 3382206"/>
              <a:gd name="connsiteY90" fmla="*/ 2921699 h 5186663"/>
              <a:gd name="connsiteX91" fmla="*/ 12 w 3382206"/>
              <a:gd name="connsiteY91" fmla="*/ 1695450 h 5186663"/>
              <a:gd name="connsiteX92" fmla="*/ 1691103 w 3382206"/>
              <a:gd name="connsiteY92" fmla="*/ 0 h 51866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</a:cxnLst>
            <a:rect l="l" t="t" r="r" b="b"/>
            <a:pathLst>
              <a:path w="3382206" h="5186663">
                <a:moveTo>
                  <a:pt x="1691103" y="0"/>
                </a:moveTo>
                <a:cubicBezTo>
                  <a:pt x="2623579" y="0"/>
                  <a:pt x="3382195" y="760476"/>
                  <a:pt x="3382195" y="1695450"/>
                </a:cubicBezTo>
                <a:cubicBezTo>
                  <a:pt x="3383924" y="2159060"/>
                  <a:pt x="3194569" y="2602802"/>
                  <a:pt x="2858907" y="2921699"/>
                </a:cubicBezTo>
                <a:cubicBezTo>
                  <a:pt x="2604768" y="3165062"/>
                  <a:pt x="2316807" y="3440811"/>
                  <a:pt x="2316807" y="3644646"/>
                </a:cubicBezTo>
                <a:lnTo>
                  <a:pt x="2316807" y="4057555"/>
                </a:lnTo>
                <a:cubicBezTo>
                  <a:pt x="2316845" y="4081844"/>
                  <a:pt x="2311658" y="4105847"/>
                  <a:pt x="2301606" y="4127945"/>
                </a:cubicBezTo>
                <a:cubicBezTo>
                  <a:pt x="2313472" y="4133231"/>
                  <a:pt x="2324626" y="4140032"/>
                  <a:pt x="2334773" y="4148157"/>
                </a:cubicBezTo>
                <a:cubicBezTo>
                  <a:pt x="2400345" y="4200706"/>
                  <a:pt x="2411024" y="4296604"/>
                  <a:pt x="2358609" y="4362355"/>
                </a:cubicBezTo>
                <a:cubicBezTo>
                  <a:pt x="2403072" y="4418029"/>
                  <a:pt x="2403072" y="4497181"/>
                  <a:pt x="2358609" y="4552855"/>
                </a:cubicBezTo>
                <a:cubicBezTo>
                  <a:pt x="2403072" y="4608529"/>
                  <a:pt x="2403072" y="4687681"/>
                  <a:pt x="2358609" y="4743355"/>
                </a:cubicBezTo>
                <a:cubicBezTo>
                  <a:pt x="2380176" y="4770358"/>
                  <a:pt x="2391937" y="4803915"/>
                  <a:pt x="2391956" y="4838509"/>
                </a:cubicBezTo>
                <a:cubicBezTo>
                  <a:pt x="2392013" y="4922682"/>
                  <a:pt x="2323999" y="4990948"/>
                  <a:pt x="2240043" y="4991005"/>
                </a:cubicBezTo>
                <a:lnTo>
                  <a:pt x="1997495" y="4991005"/>
                </a:lnTo>
                <a:lnTo>
                  <a:pt x="1997495" y="5186663"/>
                </a:lnTo>
                <a:lnTo>
                  <a:pt x="1883489" y="5186663"/>
                </a:lnTo>
                <a:lnTo>
                  <a:pt x="1883489" y="4933855"/>
                </a:lnTo>
                <a:cubicBezTo>
                  <a:pt x="1883489" y="4902289"/>
                  <a:pt x="1909007" y="4876705"/>
                  <a:pt x="1940492" y="4876705"/>
                </a:cubicBezTo>
                <a:lnTo>
                  <a:pt x="2240043" y="4876705"/>
                </a:lnTo>
                <a:cubicBezTo>
                  <a:pt x="2261030" y="4876705"/>
                  <a:pt x="2278045" y="4859646"/>
                  <a:pt x="2278045" y="4838605"/>
                </a:cubicBezTo>
                <a:cubicBezTo>
                  <a:pt x="2278045" y="4817564"/>
                  <a:pt x="2261030" y="4800505"/>
                  <a:pt x="2240043" y="4800505"/>
                </a:cubicBezTo>
                <a:lnTo>
                  <a:pt x="1940492" y="4800505"/>
                </a:lnTo>
                <a:cubicBezTo>
                  <a:pt x="1909007" y="4800505"/>
                  <a:pt x="1883489" y="4774921"/>
                  <a:pt x="1883489" y="4743355"/>
                </a:cubicBezTo>
                <a:cubicBezTo>
                  <a:pt x="1883489" y="4711789"/>
                  <a:pt x="1909007" y="4686205"/>
                  <a:pt x="1940492" y="4686205"/>
                </a:cubicBezTo>
                <a:lnTo>
                  <a:pt x="2240043" y="4686205"/>
                </a:lnTo>
                <a:cubicBezTo>
                  <a:pt x="2261030" y="4686205"/>
                  <a:pt x="2278045" y="4669146"/>
                  <a:pt x="2278045" y="4648105"/>
                </a:cubicBezTo>
                <a:cubicBezTo>
                  <a:pt x="2278045" y="4627064"/>
                  <a:pt x="2261030" y="4610005"/>
                  <a:pt x="2240043" y="4610005"/>
                </a:cubicBezTo>
                <a:lnTo>
                  <a:pt x="1940492" y="4610005"/>
                </a:lnTo>
                <a:cubicBezTo>
                  <a:pt x="1909007" y="4610005"/>
                  <a:pt x="1883489" y="4584421"/>
                  <a:pt x="1883489" y="4552855"/>
                </a:cubicBezTo>
                <a:cubicBezTo>
                  <a:pt x="1883489" y="4521289"/>
                  <a:pt x="1909007" y="4495705"/>
                  <a:pt x="1940492" y="4495705"/>
                </a:cubicBezTo>
                <a:lnTo>
                  <a:pt x="2240043" y="4495705"/>
                </a:lnTo>
                <a:cubicBezTo>
                  <a:pt x="2261030" y="4495705"/>
                  <a:pt x="2278045" y="4478646"/>
                  <a:pt x="2278045" y="4457605"/>
                </a:cubicBezTo>
                <a:cubicBezTo>
                  <a:pt x="2278045" y="4436564"/>
                  <a:pt x="2261030" y="4419505"/>
                  <a:pt x="2240043" y="4419505"/>
                </a:cubicBezTo>
                <a:lnTo>
                  <a:pt x="1940492" y="4419505"/>
                </a:lnTo>
                <a:cubicBezTo>
                  <a:pt x="1909007" y="4419505"/>
                  <a:pt x="1883489" y="4393921"/>
                  <a:pt x="1883489" y="4362355"/>
                </a:cubicBezTo>
                <a:cubicBezTo>
                  <a:pt x="1883489" y="4330789"/>
                  <a:pt x="1909007" y="4305205"/>
                  <a:pt x="1940492" y="4305205"/>
                </a:cubicBezTo>
                <a:lnTo>
                  <a:pt x="2240043" y="4305205"/>
                </a:lnTo>
                <a:cubicBezTo>
                  <a:pt x="2261030" y="4305205"/>
                  <a:pt x="2278045" y="4288146"/>
                  <a:pt x="2278045" y="4267105"/>
                </a:cubicBezTo>
                <a:cubicBezTo>
                  <a:pt x="2278045" y="4246064"/>
                  <a:pt x="2261030" y="4229005"/>
                  <a:pt x="2240043" y="4229005"/>
                </a:cubicBezTo>
                <a:lnTo>
                  <a:pt x="1940492" y="4229005"/>
                </a:lnTo>
                <a:cubicBezTo>
                  <a:pt x="1909007" y="4229005"/>
                  <a:pt x="1883489" y="4203421"/>
                  <a:pt x="1883489" y="4171855"/>
                </a:cubicBezTo>
                <a:cubicBezTo>
                  <a:pt x="1883489" y="4140289"/>
                  <a:pt x="1909007" y="4114705"/>
                  <a:pt x="1940492" y="4114705"/>
                </a:cubicBezTo>
                <a:lnTo>
                  <a:pt x="2145798" y="4114705"/>
                </a:lnTo>
                <a:cubicBezTo>
                  <a:pt x="2177283" y="4114705"/>
                  <a:pt x="2202801" y="4089121"/>
                  <a:pt x="2202801" y="4057555"/>
                </a:cubicBezTo>
                <a:lnTo>
                  <a:pt x="2202801" y="3644646"/>
                </a:lnTo>
                <a:cubicBezTo>
                  <a:pt x="2202801" y="3391567"/>
                  <a:pt x="2496272" y="3110865"/>
                  <a:pt x="2780147" y="2839117"/>
                </a:cubicBezTo>
                <a:cubicBezTo>
                  <a:pt x="3093199" y="2541699"/>
                  <a:pt x="3269804" y="2127837"/>
                  <a:pt x="3268189" y="1695450"/>
                </a:cubicBezTo>
                <a:cubicBezTo>
                  <a:pt x="3268189" y="823627"/>
                  <a:pt x="2560686" y="114300"/>
                  <a:pt x="1691103" y="114300"/>
                </a:cubicBezTo>
                <a:cubicBezTo>
                  <a:pt x="821521" y="114300"/>
                  <a:pt x="114018" y="823532"/>
                  <a:pt x="114018" y="1695450"/>
                </a:cubicBezTo>
                <a:cubicBezTo>
                  <a:pt x="112385" y="2127818"/>
                  <a:pt x="288997" y="2541651"/>
                  <a:pt x="602059" y="2839022"/>
                </a:cubicBezTo>
                <a:cubicBezTo>
                  <a:pt x="885935" y="3111246"/>
                  <a:pt x="1179406" y="3391948"/>
                  <a:pt x="1179406" y="3644646"/>
                </a:cubicBezTo>
                <a:lnTo>
                  <a:pt x="1179406" y="4057555"/>
                </a:lnTo>
                <a:cubicBezTo>
                  <a:pt x="1179406" y="4089121"/>
                  <a:pt x="1204924" y="4114705"/>
                  <a:pt x="1236409" y="4114705"/>
                </a:cubicBezTo>
                <a:lnTo>
                  <a:pt x="1460146" y="4114705"/>
                </a:lnTo>
                <a:cubicBezTo>
                  <a:pt x="1491631" y="4114705"/>
                  <a:pt x="1517149" y="4140289"/>
                  <a:pt x="1517149" y="4171855"/>
                </a:cubicBezTo>
                <a:cubicBezTo>
                  <a:pt x="1517149" y="4203421"/>
                  <a:pt x="1491631" y="4229005"/>
                  <a:pt x="1460146" y="4229005"/>
                </a:cubicBezTo>
                <a:lnTo>
                  <a:pt x="1142354" y="4229005"/>
                </a:lnTo>
                <a:cubicBezTo>
                  <a:pt x="1121367" y="4229005"/>
                  <a:pt x="1104352" y="4246064"/>
                  <a:pt x="1104352" y="4267105"/>
                </a:cubicBezTo>
                <a:cubicBezTo>
                  <a:pt x="1104352" y="4288146"/>
                  <a:pt x="1121367" y="4305205"/>
                  <a:pt x="1142354" y="4305205"/>
                </a:cubicBezTo>
                <a:lnTo>
                  <a:pt x="1460146" y="4305205"/>
                </a:lnTo>
                <a:cubicBezTo>
                  <a:pt x="1491631" y="4305205"/>
                  <a:pt x="1517149" y="4330789"/>
                  <a:pt x="1517149" y="4362355"/>
                </a:cubicBezTo>
                <a:cubicBezTo>
                  <a:pt x="1517149" y="4393921"/>
                  <a:pt x="1491631" y="4419505"/>
                  <a:pt x="1460146" y="4419505"/>
                </a:cubicBezTo>
                <a:lnTo>
                  <a:pt x="1142354" y="4419505"/>
                </a:lnTo>
                <a:cubicBezTo>
                  <a:pt x="1121367" y="4419505"/>
                  <a:pt x="1104352" y="4436564"/>
                  <a:pt x="1104352" y="4457605"/>
                </a:cubicBezTo>
                <a:cubicBezTo>
                  <a:pt x="1104352" y="4478646"/>
                  <a:pt x="1121367" y="4495705"/>
                  <a:pt x="1142354" y="4495705"/>
                </a:cubicBezTo>
                <a:lnTo>
                  <a:pt x="1460146" y="4495705"/>
                </a:lnTo>
                <a:cubicBezTo>
                  <a:pt x="1491631" y="4495705"/>
                  <a:pt x="1517149" y="4521289"/>
                  <a:pt x="1517149" y="4552855"/>
                </a:cubicBezTo>
                <a:cubicBezTo>
                  <a:pt x="1517149" y="4584421"/>
                  <a:pt x="1491631" y="4610005"/>
                  <a:pt x="1460146" y="4610005"/>
                </a:cubicBezTo>
                <a:lnTo>
                  <a:pt x="1142354" y="4610005"/>
                </a:lnTo>
                <a:cubicBezTo>
                  <a:pt x="1121367" y="4610005"/>
                  <a:pt x="1104352" y="4627064"/>
                  <a:pt x="1104352" y="4648105"/>
                </a:cubicBezTo>
                <a:cubicBezTo>
                  <a:pt x="1104352" y="4669146"/>
                  <a:pt x="1121367" y="4686205"/>
                  <a:pt x="1142354" y="4686205"/>
                </a:cubicBezTo>
                <a:lnTo>
                  <a:pt x="1460146" y="4686205"/>
                </a:lnTo>
                <a:cubicBezTo>
                  <a:pt x="1491631" y="4686205"/>
                  <a:pt x="1517149" y="4711789"/>
                  <a:pt x="1517149" y="4743355"/>
                </a:cubicBezTo>
                <a:cubicBezTo>
                  <a:pt x="1517149" y="4774921"/>
                  <a:pt x="1491631" y="4800505"/>
                  <a:pt x="1460146" y="4800505"/>
                </a:cubicBezTo>
                <a:lnTo>
                  <a:pt x="1142354" y="4800505"/>
                </a:lnTo>
                <a:cubicBezTo>
                  <a:pt x="1121367" y="4800505"/>
                  <a:pt x="1104352" y="4817564"/>
                  <a:pt x="1104352" y="4838605"/>
                </a:cubicBezTo>
                <a:cubicBezTo>
                  <a:pt x="1104352" y="4859646"/>
                  <a:pt x="1121367" y="4876705"/>
                  <a:pt x="1142354" y="4876705"/>
                </a:cubicBezTo>
                <a:lnTo>
                  <a:pt x="1459956" y="4876705"/>
                </a:lnTo>
                <a:cubicBezTo>
                  <a:pt x="1491441" y="4876705"/>
                  <a:pt x="1516959" y="4902289"/>
                  <a:pt x="1516959" y="4933855"/>
                </a:cubicBezTo>
                <a:lnTo>
                  <a:pt x="1516959" y="5186663"/>
                </a:lnTo>
                <a:lnTo>
                  <a:pt x="1402953" y="5186663"/>
                </a:lnTo>
                <a:lnTo>
                  <a:pt x="1402953" y="4991005"/>
                </a:lnTo>
                <a:lnTo>
                  <a:pt x="1142164" y="4991005"/>
                </a:lnTo>
                <a:cubicBezTo>
                  <a:pt x="1107658" y="4990986"/>
                  <a:pt x="1074187" y="4979194"/>
                  <a:pt x="1047253" y="4957572"/>
                </a:cubicBezTo>
                <a:cubicBezTo>
                  <a:pt x="981719" y="4904966"/>
                  <a:pt x="971126" y="4809058"/>
                  <a:pt x="1023597" y="4743355"/>
                </a:cubicBezTo>
                <a:cubicBezTo>
                  <a:pt x="979135" y="4687681"/>
                  <a:pt x="979135" y="4608529"/>
                  <a:pt x="1023597" y="4552855"/>
                </a:cubicBezTo>
                <a:cubicBezTo>
                  <a:pt x="979135" y="4497181"/>
                  <a:pt x="979135" y="4418029"/>
                  <a:pt x="1023597" y="4362355"/>
                </a:cubicBezTo>
                <a:cubicBezTo>
                  <a:pt x="1015484" y="4352182"/>
                  <a:pt x="1008710" y="4341009"/>
                  <a:pt x="1003437" y="4329103"/>
                </a:cubicBezTo>
                <a:cubicBezTo>
                  <a:pt x="969340" y="4252198"/>
                  <a:pt x="1003884" y="4162130"/>
                  <a:pt x="1080600" y="4127945"/>
                </a:cubicBezTo>
                <a:cubicBezTo>
                  <a:pt x="1070549" y="4105847"/>
                  <a:pt x="1065361" y="4081844"/>
                  <a:pt x="1065399" y="4057555"/>
                </a:cubicBezTo>
                <a:lnTo>
                  <a:pt x="1065399" y="3644646"/>
                </a:lnTo>
                <a:cubicBezTo>
                  <a:pt x="1065399" y="3440811"/>
                  <a:pt x="777439" y="3165062"/>
                  <a:pt x="523300" y="2921699"/>
                </a:cubicBezTo>
                <a:cubicBezTo>
                  <a:pt x="187641" y="2602802"/>
                  <a:pt x="-1720" y="2159060"/>
                  <a:pt x="12" y="1695450"/>
                </a:cubicBezTo>
                <a:cubicBezTo>
                  <a:pt x="12" y="760571"/>
                  <a:pt x="758628" y="0"/>
                  <a:pt x="1691103" y="0"/>
                </a:cubicBezTo>
                <a:close/>
              </a:path>
            </a:pathLst>
          </a:custGeom>
          <a:solidFill>
            <a:schemeClr val="accent1">
              <a:lumMod val="50000"/>
            </a:schemeClr>
          </a:solidFill>
          <a:ln w="9501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979ACC7-FD9C-7F4F-8374-7B1BB38FDF8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1315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68" grpId="0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المرحلة التعليمية - ٣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Rectangle 266">
            <a:extLst>
              <a:ext uri="{FF2B5EF4-FFF2-40B4-BE49-F238E27FC236}">
                <a16:creationId xmlns:a16="http://schemas.microsoft.com/office/drawing/2014/main" id="{B6A9761D-20C1-E943-AE44-964B06FD610C}"/>
              </a:ext>
            </a:extLst>
          </p:cNvPr>
          <p:cNvSpPr/>
          <p:nvPr userDrawn="1"/>
        </p:nvSpPr>
        <p:spPr>
          <a:xfrm>
            <a:off x="3191" y="0"/>
            <a:ext cx="6008307" cy="6857999"/>
          </a:xfrm>
          <a:prstGeom prst="rect">
            <a:avLst/>
          </a:prstGeom>
          <a:pattFill prst="lgGrid">
            <a:fgClr>
              <a:srgbClr val="ECECEC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268" name="Group 267">
            <a:extLst>
              <a:ext uri="{FF2B5EF4-FFF2-40B4-BE49-F238E27FC236}">
                <a16:creationId xmlns:a16="http://schemas.microsoft.com/office/drawing/2014/main" id="{46B724E6-0731-D94F-81C1-AA5801D9EA68}"/>
              </a:ext>
            </a:extLst>
          </p:cNvPr>
          <p:cNvGrpSpPr/>
          <p:nvPr userDrawn="1"/>
        </p:nvGrpSpPr>
        <p:grpSpPr>
          <a:xfrm>
            <a:off x="6907074" y="1240481"/>
            <a:ext cx="4709243" cy="4377037"/>
            <a:chOff x="433353" y="993616"/>
            <a:chExt cx="5355059" cy="4977295"/>
          </a:xfrm>
        </p:grpSpPr>
        <p:sp>
          <p:nvSpPr>
            <p:cNvPr id="238" name="Freeform 237">
              <a:extLst>
                <a:ext uri="{FF2B5EF4-FFF2-40B4-BE49-F238E27FC236}">
                  <a16:creationId xmlns:a16="http://schemas.microsoft.com/office/drawing/2014/main" id="{6B115424-27D2-464A-892D-E354E26D12F0}"/>
                </a:ext>
              </a:extLst>
            </p:cNvPr>
            <p:cNvSpPr/>
            <p:nvPr userDrawn="1"/>
          </p:nvSpPr>
          <p:spPr>
            <a:xfrm>
              <a:off x="648520" y="993616"/>
              <a:ext cx="4889897" cy="4886405"/>
            </a:xfrm>
            <a:custGeom>
              <a:avLst/>
              <a:gdLst>
                <a:gd name="connsiteX0" fmla="*/ 2444975 w 4889897"/>
                <a:gd name="connsiteY0" fmla="*/ 4524442 h 4886405"/>
                <a:gd name="connsiteX1" fmla="*/ 362542 w 4889897"/>
                <a:gd name="connsiteY1" fmla="*/ 2443230 h 4886405"/>
                <a:gd name="connsiteX2" fmla="*/ 2444975 w 4889897"/>
                <a:gd name="connsiteY2" fmla="*/ 362284 h 4886405"/>
                <a:gd name="connsiteX3" fmla="*/ 4527355 w 4889897"/>
                <a:gd name="connsiteY3" fmla="*/ 2443230 h 4886405"/>
                <a:gd name="connsiteX4" fmla="*/ 2444975 w 4889897"/>
                <a:gd name="connsiteY4" fmla="*/ 4524442 h 4886405"/>
                <a:gd name="connsiteX5" fmla="*/ 2444975 w 4889897"/>
                <a:gd name="connsiteY5" fmla="*/ 0 h 4886405"/>
                <a:gd name="connsiteX6" fmla="*/ 0 w 4889897"/>
                <a:gd name="connsiteY6" fmla="*/ 2443230 h 4886405"/>
                <a:gd name="connsiteX7" fmla="*/ 2444975 w 4889897"/>
                <a:gd name="connsiteY7" fmla="*/ 4886406 h 4886405"/>
                <a:gd name="connsiteX8" fmla="*/ 4889898 w 4889897"/>
                <a:gd name="connsiteY8" fmla="*/ 2443230 h 4886405"/>
                <a:gd name="connsiteX9" fmla="*/ 2444975 w 4889897"/>
                <a:gd name="connsiteY9" fmla="*/ 0 h 4886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89897" h="4886405">
                  <a:moveTo>
                    <a:pt x="2444975" y="4524442"/>
                  </a:moveTo>
                  <a:cubicBezTo>
                    <a:pt x="1296622" y="4524442"/>
                    <a:pt x="362542" y="3590763"/>
                    <a:pt x="362542" y="2443230"/>
                  </a:cubicBezTo>
                  <a:cubicBezTo>
                    <a:pt x="362542" y="1295696"/>
                    <a:pt x="1296569" y="362284"/>
                    <a:pt x="2444975" y="362284"/>
                  </a:cubicBezTo>
                  <a:cubicBezTo>
                    <a:pt x="3593382" y="362284"/>
                    <a:pt x="4527355" y="1295910"/>
                    <a:pt x="4527355" y="2443230"/>
                  </a:cubicBezTo>
                  <a:cubicBezTo>
                    <a:pt x="4527355" y="3590550"/>
                    <a:pt x="3593329" y="4524442"/>
                    <a:pt x="2444975" y="4524442"/>
                  </a:cubicBezTo>
                  <a:close/>
                  <a:moveTo>
                    <a:pt x="2444975" y="0"/>
                  </a:moveTo>
                  <a:cubicBezTo>
                    <a:pt x="1096797" y="0"/>
                    <a:pt x="0" y="1096014"/>
                    <a:pt x="0" y="2443230"/>
                  </a:cubicBezTo>
                  <a:cubicBezTo>
                    <a:pt x="0" y="3790445"/>
                    <a:pt x="1096797" y="4886406"/>
                    <a:pt x="2444975" y="4886406"/>
                  </a:cubicBezTo>
                  <a:cubicBezTo>
                    <a:pt x="3793153" y="4886406"/>
                    <a:pt x="4889898" y="3790445"/>
                    <a:pt x="4889898" y="2443230"/>
                  </a:cubicBezTo>
                  <a:cubicBezTo>
                    <a:pt x="4889898" y="1096014"/>
                    <a:pt x="3793100" y="0"/>
                    <a:pt x="2444975" y="0"/>
                  </a:cubicBezTo>
                  <a:close/>
                </a:path>
              </a:pathLst>
            </a:custGeom>
            <a:solidFill>
              <a:srgbClr val="B4DCFA"/>
            </a:solidFill>
            <a:ln w="532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39" name="Freeform 238">
              <a:extLst>
                <a:ext uri="{FF2B5EF4-FFF2-40B4-BE49-F238E27FC236}">
                  <a16:creationId xmlns:a16="http://schemas.microsoft.com/office/drawing/2014/main" id="{E3A868E1-4416-6343-8F64-BECEE81EA9F3}"/>
                </a:ext>
              </a:extLst>
            </p:cNvPr>
            <p:cNvSpPr/>
            <p:nvPr userDrawn="1"/>
          </p:nvSpPr>
          <p:spPr>
            <a:xfrm>
              <a:off x="2725301" y="1994325"/>
              <a:ext cx="1028362" cy="2566364"/>
            </a:xfrm>
            <a:custGeom>
              <a:avLst/>
              <a:gdLst>
                <a:gd name="connsiteX0" fmla="*/ 275491 w 1028362"/>
                <a:gd name="connsiteY0" fmla="*/ 1806952 h 2566364"/>
                <a:gd name="connsiteX1" fmla="*/ 611376 w 1028362"/>
                <a:gd name="connsiteY1" fmla="*/ 2496889 h 2566364"/>
                <a:gd name="connsiteX2" fmla="*/ 770842 w 1028362"/>
                <a:gd name="connsiteY2" fmla="*/ 2555174 h 2566364"/>
                <a:gd name="connsiteX3" fmla="*/ 829168 w 1028362"/>
                <a:gd name="connsiteY3" fmla="*/ 2395823 h 2566364"/>
                <a:gd name="connsiteX4" fmla="*/ 827249 w 1028362"/>
                <a:gd name="connsiteY4" fmla="*/ 2391880 h 2566364"/>
                <a:gd name="connsiteX5" fmla="*/ 490564 w 1028362"/>
                <a:gd name="connsiteY5" fmla="*/ 1700664 h 2566364"/>
                <a:gd name="connsiteX6" fmla="*/ 449992 w 1028362"/>
                <a:gd name="connsiteY6" fmla="*/ 1322717 h 2566364"/>
                <a:gd name="connsiteX7" fmla="*/ 1015984 w 1028362"/>
                <a:gd name="connsiteY7" fmla="*/ 172893 h 2566364"/>
                <a:gd name="connsiteX8" fmla="*/ 961390 w 1028362"/>
                <a:gd name="connsiteY8" fmla="*/ 12370 h 2566364"/>
                <a:gd name="connsiteX9" fmla="*/ 800751 w 1028362"/>
                <a:gd name="connsiteY9" fmla="*/ 66925 h 2566364"/>
                <a:gd name="connsiteX10" fmla="*/ 210393 w 1028362"/>
                <a:gd name="connsiteY10" fmla="*/ 1266084 h 2566364"/>
                <a:gd name="connsiteX11" fmla="*/ 275491 w 1028362"/>
                <a:gd name="connsiteY11" fmla="*/ 1807059 h 25663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028362" h="2566364">
                  <a:moveTo>
                    <a:pt x="275491" y="1806952"/>
                  </a:moveTo>
                  <a:lnTo>
                    <a:pt x="611376" y="2496889"/>
                  </a:lnTo>
                  <a:cubicBezTo>
                    <a:pt x="639303" y="2556986"/>
                    <a:pt x="710702" y="2583086"/>
                    <a:pt x="770842" y="2555174"/>
                  </a:cubicBezTo>
                  <a:cubicBezTo>
                    <a:pt x="830986" y="2527268"/>
                    <a:pt x="857100" y="2455919"/>
                    <a:pt x="829168" y="2395823"/>
                  </a:cubicBezTo>
                  <a:cubicBezTo>
                    <a:pt x="828555" y="2394496"/>
                    <a:pt x="827915" y="2393180"/>
                    <a:pt x="827249" y="2391880"/>
                  </a:cubicBezTo>
                  <a:lnTo>
                    <a:pt x="490564" y="1700664"/>
                  </a:lnTo>
                  <a:cubicBezTo>
                    <a:pt x="579707" y="1585320"/>
                    <a:pt x="566325" y="1419735"/>
                    <a:pt x="449992" y="1322717"/>
                  </a:cubicBezTo>
                  <a:lnTo>
                    <a:pt x="1015984" y="172893"/>
                  </a:lnTo>
                  <a:cubicBezTo>
                    <a:pt x="1045265" y="113500"/>
                    <a:pt x="1020825" y="41629"/>
                    <a:pt x="961390" y="12370"/>
                  </a:cubicBezTo>
                  <a:cubicBezTo>
                    <a:pt x="901954" y="-16890"/>
                    <a:pt x="830032" y="7532"/>
                    <a:pt x="800751" y="66925"/>
                  </a:cubicBezTo>
                  <a:lnTo>
                    <a:pt x="210393" y="1266084"/>
                  </a:lnTo>
                  <a:cubicBezTo>
                    <a:pt x="-105551" y="1341418"/>
                    <a:pt x="-50850" y="1808444"/>
                    <a:pt x="275491" y="1807059"/>
                  </a:cubicBezTo>
                  <a:close/>
                </a:path>
              </a:pathLst>
            </a:custGeom>
            <a:solidFill>
              <a:srgbClr val="B4DCFA">
                <a:lumMod val="90000"/>
              </a:srgbClr>
            </a:solidFill>
            <a:ln w="532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40" name="Freeform 239">
              <a:extLst>
                <a:ext uri="{FF2B5EF4-FFF2-40B4-BE49-F238E27FC236}">
                  <a16:creationId xmlns:a16="http://schemas.microsoft.com/office/drawing/2014/main" id="{BEA2C89C-7066-D94F-A261-D7869E4BADA0}"/>
                </a:ext>
              </a:extLst>
            </p:cNvPr>
            <p:cNvSpPr/>
            <p:nvPr userDrawn="1"/>
          </p:nvSpPr>
          <p:spPr>
            <a:xfrm>
              <a:off x="753484" y="2816488"/>
              <a:ext cx="455857" cy="1789840"/>
            </a:xfrm>
            <a:custGeom>
              <a:avLst/>
              <a:gdLst>
                <a:gd name="connsiteX0" fmla="*/ 313400 w 455857"/>
                <a:gd name="connsiteY0" fmla="*/ 1789681 h 1789840"/>
                <a:gd name="connsiteX1" fmla="*/ 79453 w 455857"/>
                <a:gd name="connsiteY1" fmla="*/ 15184 h 1789840"/>
                <a:gd name="connsiteX2" fmla="*/ 168543 w 455857"/>
                <a:gd name="connsiteY2" fmla="*/ 0 h 1789840"/>
                <a:gd name="connsiteX3" fmla="*/ 238652 w 455857"/>
                <a:gd name="connsiteY3" fmla="*/ 57806 h 1789840"/>
                <a:gd name="connsiteX4" fmla="*/ 455858 w 455857"/>
                <a:gd name="connsiteY4" fmla="*/ 1707368 h 1789840"/>
                <a:gd name="connsiteX5" fmla="*/ 313400 w 455857"/>
                <a:gd name="connsiteY5" fmla="*/ 1789840 h 17898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55857" h="1789840">
                  <a:moveTo>
                    <a:pt x="313400" y="1789681"/>
                  </a:moveTo>
                  <a:cubicBezTo>
                    <a:pt x="3368" y="1252468"/>
                    <a:pt x="-80767" y="614305"/>
                    <a:pt x="79453" y="15184"/>
                  </a:cubicBezTo>
                  <a:lnTo>
                    <a:pt x="168543" y="0"/>
                  </a:lnTo>
                  <a:lnTo>
                    <a:pt x="238652" y="57806"/>
                  </a:lnTo>
                  <a:cubicBezTo>
                    <a:pt x="89362" y="614694"/>
                    <a:pt x="167489" y="1208029"/>
                    <a:pt x="455858" y="1707368"/>
                  </a:cubicBezTo>
                  <a:lnTo>
                    <a:pt x="313400" y="1789840"/>
                  </a:lnTo>
                  <a:close/>
                </a:path>
              </a:pathLst>
            </a:custGeom>
            <a:solidFill>
              <a:srgbClr val="FF8021"/>
            </a:solidFill>
            <a:ln w="532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41" name="Freeform 240">
              <a:extLst>
                <a:ext uri="{FF2B5EF4-FFF2-40B4-BE49-F238E27FC236}">
                  <a16:creationId xmlns:a16="http://schemas.microsoft.com/office/drawing/2014/main" id="{71E848AA-FEB6-7443-BCEE-F8AB7A9CEBC9}"/>
                </a:ext>
              </a:extLst>
            </p:cNvPr>
            <p:cNvSpPr/>
            <p:nvPr userDrawn="1"/>
          </p:nvSpPr>
          <p:spPr>
            <a:xfrm>
              <a:off x="1066883" y="1098145"/>
              <a:ext cx="2072516" cy="1251742"/>
            </a:xfrm>
            <a:custGeom>
              <a:avLst/>
              <a:gdLst>
                <a:gd name="connsiteX0" fmla="*/ 0 w 2072516"/>
                <a:gd name="connsiteY0" fmla="*/ 1169323 h 1251742"/>
                <a:gd name="connsiteX1" fmla="*/ 2026559 w 2072516"/>
                <a:gd name="connsiteY1" fmla="*/ 0 h 1251742"/>
                <a:gd name="connsiteX2" fmla="*/ 2072516 w 2072516"/>
                <a:gd name="connsiteY2" fmla="*/ 84231 h 1251742"/>
                <a:gd name="connsiteX3" fmla="*/ 2026559 w 2072516"/>
                <a:gd name="connsiteY3" fmla="*/ 164892 h 1251742"/>
                <a:gd name="connsiteX4" fmla="*/ 142458 w 2072516"/>
                <a:gd name="connsiteY4" fmla="*/ 1251743 h 1251742"/>
                <a:gd name="connsiteX5" fmla="*/ 0 w 2072516"/>
                <a:gd name="connsiteY5" fmla="*/ 1169323 h 12517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2516" h="1251742">
                  <a:moveTo>
                    <a:pt x="0" y="1169323"/>
                  </a:moveTo>
                  <a:cubicBezTo>
                    <a:pt x="418102" y="445891"/>
                    <a:pt x="1190552" y="187"/>
                    <a:pt x="2026559" y="0"/>
                  </a:cubicBezTo>
                  <a:lnTo>
                    <a:pt x="2072516" y="84231"/>
                  </a:lnTo>
                  <a:lnTo>
                    <a:pt x="2026559" y="164892"/>
                  </a:lnTo>
                  <a:cubicBezTo>
                    <a:pt x="1249295" y="164706"/>
                    <a:pt x="531013" y="579046"/>
                    <a:pt x="142458" y="1251743"/>
                  </a:cubicBezTo>
                  <a:lnTo>
                    <a:pt x="0" y="1169323"/>
                  </a:lnTo>
                  <a:close/>
                </a:path>
              </a:pathLst>
            </a:custGeom>
            <a:solidFill>
              <a:srgbClr val="F8EC7B"/>
            </a:solidFill>
            <a:ln w="532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42" name="Freeform 241">
              <a:extLst>
                <a:ext uri="{FF2B5EF4-FFF2-40B4-BE49-F238E27FC236}">
                  <a16:creationId xmlns:a16="http://schemas.microsoft.com/office/drawing/2014/main" id="{7120FD9C-612F-F44D-80AE-8B5BDE028961}"/>
                </a:ext>
              </a:extLst>
            </p:cNvPr>
            <p:cNvSpPr/>
            <p:nvPr userDrawn="1"/>
          </p:nvSpPr>
          <p:spPr>
            <a:xfrm>
              <a:off x="4181123" y="1783127"/>
              <a:ext cx="1252389" cy="3678776"/>
            </a:xfrm>
            <a:custGeom>
              <a:avLst/>
              <a:gdLst>
                <a:gd name="connsiteX0" fmla="*/ 567219 w 1252389"/>
                <a:gd name="connsiteY0" fmla="*/ 0 h 3678776"/>
                <a:gd name="connsiteX1" fmla="*/ 566510 w 1252389"/>
                <a:gd name="connsiteY1" fmla="*/ 3307649 h 3678776"/>
                <a:gd name="connsiteX2" fmla="*/ 82479 w 1252389"/>
                <a:gd name="connsiteY2" fmla="*/ 3678776 h 3678776"/>
                <a:gd name="connsiteX3" fmla="*/ 8210 w 1252389"/>
                <a:gd name="connsiteY3" fmla="*/ 3636687 h 3678776"/>
                <a:gd name="connsiteX4" fmla="*/ 0 w 1252389"/>
                <a:gd name="connsiteY4" fmla="*/ 3536580 h 3678776"/>
                <a:gd name="connsiteX5" fmla="*/ 797039 w 1252389"/>
                <a:gd name="connsiteY5" fmla="*/ 567943 h 3678776"/>
                <a:gd name="connsiteX6" fmla="*/ 450512 w 1252389"/>
                <a:gd name="connsiteY6" fmla="*/ 116677 h 3678776"/>
                <a:gd name="connsiteX7" fmla="*/ 567219 w 1252389"/>
                <a:gd name="connsiteY7" fmla="*/ 107 h 3678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52389" h="3678776">
                  <a:moveTo>
                    <a:pt x="567219" y="0"/>
                  </a:moveTo>
                  <a:cubicBezTo>
                    <a:pt x="1481055" y="913578"/>
                    <a:pt x="1480741" y="2394460"/>
                    <a:pt x="566510" y="3307649"/>
                  </a:cubicBezTo>
                  <a:cubicBezTo>
                    <a:pt x="422058" y="3451928"/>
                    <a:pt x="259335" y="3576698"/>
                    <a:pt x="82479" y="3678776"/>
                  </a:cubicBezTo>
                  <a:lnTo>
                    <a:pt x="8210" y="3636687"/>
                  </a:lnTo>
                  <a:lnTo>
                    <a:pt x="0" y="3536580"/>
                  </a:lnTo>
                  <a:cubicBezTo>
                    <a:pt x="1040449" y="2936751"/>
                    <a:pt x="1397292" y="1607649"/>
                    <a:pt x="797039" y="567943"/>
                  </a:cubicBezTo>
                  <a:cubicBezTo>
                    <a:pt x="701813" y="402998"/>
                    <a:pt x="585303" y="251281"/>
                    <a:pt x="450512" y="116677"/>
                  </a:cubicBezTo>
                  <a:lnTo>
                    <a:pt x="567219" y="107"/>
                  </a:lnTo>
                  <a:close/>
                </a:path>
              </a:pathLst>
            </a:custGeom>
            <a:solidFill>
              <a:srgbClr val="5ECCF3"/>
            </a:solidFill>
            <a:ln w="532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43" name="Freeform 242">
              <a:extLst>
                <a:ext uri="{FF2B5EF4-FFF2-40B4-BE49-F238E27FC236}">
                  <a16:creationId xmlns:a16="http://schemas.microsoft.com/office/drawing/2014/main" id="{DB6E70C0-EF10-8046-808F-EB89E3562259}"/>
                </a:ext>
              </a:extLst>
            </p:cNvPr>
            <p:cNvSpPr/>
            <p:nvPr userDrawn="1"/>
          </p:nvSpPr>
          <p:spPr>
            <a:xfrm>
              <a:off x="1438596" y="4974046"/>
              <a:ext cx="1703522" cy="801445"/>
            </a:xfrm>
            <a:custGeom>
              <a:avLst/>
              <a:gdLst>
                <a:gd name="connsiteX0" fmla="*/ 1703523 w 1703522"/>
                <a:gd name="connsiteY0" fmla="*/ 800913 h 801445"/>
                <a:gd name="connsiteX1" fmla="*/ 1654846 w 1703522"/>
                <a:gd name="connsiteY1" fmla="*/ 801446 h 801445"/>
                <a:gd name="connsiteX2" fmla="*/ 0 w 1703522"/>
                <a:gd name="connsiteY2" fmla="*/ 116570 h 801445"/>
                <a:gd name="connsiteX3" fmla="*/ 26658 w 1703522"/>
                <a:gd name="connsiteY3" fmla="*/ 32659 h 801445"/>
                <a:gd name="connsiteX4" fmla="*/ 116760 w 1703522"/>
                <a:gd name="connsiteY4" fmla="*/ 0 h 801445"/>
                <a:gd name="connsiteX5" fmla="*/ 1654846 w 1703522"/>
                <a:gd name="connsiteY5" fmla="*/ 636553 h 801445"/>
                <a:gd name="connsiteX6" fmla="*/ 1703523 w 1703522"/>
                <a:gd name="connsiteY6" fmla="*/ 636021 h 801445"/>
                <a:gd name="connsiteX7" fmla="*/ 1703523 w 1703522"/>
                <a:gd name="connsiteY7" fmla="*/ 801179 h 8014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03522" h="801445">
                  <a:moveTo>
                    <a:pt x="1703523" y="800913"/>
                  </a:moveTo>
                  <a:cubicBezTo>
                    <a:pt x="1687262" y="801233"/>
                    <a:pt x="1671001" y="801446"/>
                    <a:pt x="1654846" y="801446"/>
                  </a:cubicBezTo>
                  <a:cubicBezTo>
                    <a:pt x="1034253" y="801073"/>
                    <a:pt x="439135" y="554779"/>
                    <a:pt x="0" y="116570"/>
                  </a:cubicBezTo>
                  <a:lnTo>
                    <a:pt x="26658" y="32659"/>
                  </a:lnTo>
                  <a:lnTo>
                    <a:pt x="116760" y="0"/>
                  </a:lnTo>
                  <a:cubicBezTo>
                    <a:pt x="524519" y="407873"/>
                    <a:pt x="1077903" y="636895"/>
                    <a:pt x="1654846" y="636553"/>
                  </a:cubicBezTo>
                  <a:cubicBezTo>
                    <a:pt x="1671107" y="636553"/>
                    <a:pt x="1687368" y="636553"/>
                    <a:pt x="1703523" y="636021"/>
                  </a:cubicBezTo>
                  <a:lnTo>
                    <a:pt x="1703523" y="801179"/>
                  </a:lnTo>
                  <a:close/>
                </a:path>
              </a:pathLst>
            </a:custGeom>
            <a:solidFill>
              <a:srgbClr val="A7EA52"/>
            </a:solidFill>
            <a:ln w="532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44" name="Freeform 243">
              <a:extLst>
                <a:ext uri="{FF2B5EF4-FFF2-40B4-BE49-F238E27FC236}">
                  <a16:creationId xmlns:a16="http://schemas.microsoft.com/office/drawing/2014/main" id="{37C056DA-F200-6A44-9772-46C57463FD3A}"/>
                </a:ext>
              </a:extLst>
            </p:cNvPr>
            <p:cNvSpPr/>
            <p:nvPr userDrawn="1"/>
          </p:nvSpPr>
          <p:spPr>
            <a:xfrm>
              <a:off x="1497616" y="1065273"/>
              <a:ext cx="868289" cy="867669"/>
            </a:xfrm>
            <a:custGeom>
              <a:avLst/>
              <a:gdLst>
                <a:gd name="connsiteX0" fmla="*/ 868289 w 868289"/>
                <a:gd name="connsiteY0" fmla="*/ 433835 h 867669"/>
                <a:gd name="connsiteX1" fmla="*/ 434145 w 868289"/>
                <a:gd name="connsiteY1" fmla="*/ 867669 h 867669"/>
                <a:gd name="connsiteX2" fmla="*/ 0 w 868289"/>
                <a:gd name="connsiteY2" fmla="*/ 433835 h 867669"/>
                <a:gd name="connsiteX3" fmla="*/ 434145 w 868289"/>
                <a:gd name="connsiteY3" fmla="*/ 0 h 867669"/>
                <a:gd name="connsiteX4" fmla="*/ 868289 w 868289"/>
                <a:gd name="connsiteY4" fmla="*/ 433835 h 867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8289" h="867669">
                  <a:moveTo>
                    <a:pt x="868289" y="433835"/>
                  </a:moveTo>
                  <a:cubicBezTo>
                    <a:pt x="868289" y="673437"/>
                    <a:pt x="673918" y="867669"/>
                    <a:pt x="434145" y="867669"/>
                  </a:cubicBezTo>
                  <a:cubicBezTo>
                    <a:pt x="194371" y="867669"/>
                    <a:pt x="0" y="673437"/>
                    <a:pt x="0" y="433835"/>
                  </a:cubicBezTo>
                  <a:cubicBezTo>
                    <a:pt x="0" y="194235"/>
                    <a:pt x="194371" y="0"/>
                    <a:pt x="434145" y="0"/>
                  </a:cubicBezTo>
                  <a:cubicBezTo>
                    <a:pt x="673918" y="0"/>
                    <a:pt x="868289" y="194235"/>
                    <a:pt x="868289" y="433835"/>
                  </a:cubicBezTo>
                  <a:close/>
                </a:path>
              </a:pathLst>
            </a:custGeom>
            <a:solidFill>
              <a:srgbClr val="F8EC7B"/>
            </a:solidFill>
            <a:ln w="5322" cap="flat">
              <a:noFill/>
              <a:prstDash val="solid"/>
              <a:miter/>
            </a:ln>
            <a:effectLst>
              <a:outerShdw blurRad="241300" dist="38100" dir="2700000" algn="tl" rotWithShape="0">
                <a:prstClr val="black">
                  <a:alpha val="32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45" name="Freeform 244">
              <a:extLst>
                <a:ext uri="{FF2B5EF4-FFF2-40B4-BE49-F238E27FC236}">
                  <a16:creationId xmlns:a16="http://schemas.microsoft.com/office/drawing/2014/main" id="{5E97BEED-0AD1-4C4F-924A-4E69B904BBBE}"/>
                </a:ext>
              </a:extLst>
            </p:cNvPr>
            <p:cNvSpPr/>
            <p:nvPr userDrawn="1"/>
          </p:nvSpPr>
          <p:spPr>
            <a:xfrm>
              <a:off x="4920123" y="2977917"/>
              <a:ext cx="868289" cy="867669"/>
            </a:xfrm>
            <a:custGeom>
              <a:avLst/>
              <a:gdLst>
                <a:gd name="connsiteX0" fmla="*/ 868289 w 868289"/>
                <a:gd name="connsiteY0" fmla="*/ 433835 h 867669"/>
                <a:gd name="connsiteX1" fmla="*/ 434145 w 868289"/>
                <a:gd name="connsiteY1" fmla="*/ 867669 h 867669"/>
                <a:gd name="connsiteX2" fmla="*/ 0 w 868289"/>
                <a:gd name="connsiteY2" fmla="*/ 433835 h 867669"/>
                <a:gd name="connsiteX3" fmla="*/ 434145 w 868289"/>
                <a:gd name="connsiteY3" fmla="*/ 0 h 867669"/>
                <a:gd name="connsiteX4" fmla="*/ 868289 w 868289"/>
                <a:gd name="connsiteY4" fmla="*/ 433835 h 867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8289" h="867669">
                  <a:moveTo>
                    <a:pt x="868289" y="433835"/>
                  </a:moveTo>
                  <a:cubicBezTo>
                    <a:pt x="868289" y="673437"/>
                    <a:pt x="673918" y="867669"/>
                    <a:pt x="434145" y="867669"/>
                  </a:cubicBezTo>
                  <a:cubicBezTo>
                    <a:pt x="194376" y="867669"/>
                    <a:pt x="0" y="673437"/>
                    <a:pt x="0" y="433835"/>
                  </a:cubicBezTo>
                  <a:cubicBezTo>
                    <a:pt x="0" y="194232"/>
                    <a:pt x="194376" y="0"/>
                    <a:pt x="434145" y="0"/>
                  </a:cubicBezTo>
                  <a:cubicBezTo>
                    <a:pt x="673918" y="0"/>
                    <a:pt x="868289" y="194232"/>
                    <a:pt x="868289" y="433835"/>
                  </a:cubicBezTo>
                  <a:close/>
                </a:path>
              </a:pathLst>
            </a:custGeom>
            <a:solidFill>
              <a:srgbClr val="5ECCF3"/>
            </a:solidFill>
            <a:ln w="5322" cap="flat">
              <a:noFill/>
              <a:prstDash val="solid"/>
              <a:miter/>
            </a:ln>
            <a:effectLst>
              <a:outerShdw blurRad="241300" dist="38100" dir="2700000" algn="tl" rotWithShape="0">
                <a:prstClr val="black">
                  <a:alpha val="32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46" name="Freeform 245">
              <a:extLst>
                <a:ext uri="{FF2B5EF4-FFF2-40B4-BE49-F238E27FC236}">
                  <a16:creationId xmlns:a16="http://schemas.microsoft.com/office/drawing/2014/main" id="{FE1C0099-9B97-C244-B4FC-3EA6D978B891}"/>
                </a:ext>
              </a:extLst>
            </p:cNvPr>
            <p:cNvSpPr/>
            <p:nvPr userDrawn="1"/>
          </p:nvSpPr>
          <p:spPr>
            <a:xfrm>
              <a:off x="1856906" y="5103136"/>
              <a:ext cx="868395" cy="867775"/>
            </a:xfrm>
            <a:custGeom>
              <a:avLst/>
              <a:gdLst>
                <a:gd name="connsiteX0" fmla="*/ 868396 w 868395"/>
                <a:gd name="connsiteY0" fmla="*/ 433835 h 867775"/>
                <a:gd name="connsiteX1" fmla="*/ 434251 w 868395"/>
                <a:gd name="connsiteY1" fmla="*/ 867776 h 867775"/>
                <a:gd name="connsiteX2" fmla="*/ 0 w 868395"/>
                <a:gd name="connsiteY2" fmla="*/ 433941 h 867775"/>
                <a:gd name="connsiteX3" fmla="*/ 434145 w 868395"/>
                <a:gd name="connsiteY3" fmla="*/ 0 h 867775"/>
                <a:gd name="connsiteX4" fmla="*/ 434251 w 868395"/>
                <a:gd name="connsiteY4" fmla="*/ 0 h 867775"/>
                <a:gd name="connsiteX5" fmla="*/ 868396 w 868395"/>
                <a:gd name="connsiteY5" fmla="*/ 433835 h 867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68395" h="867775">
                  <a:moveTo>
                    <a:pt x="868396" y="433835"/>
                  </a:moveTo>
                  <a:cubicBezTo>
                    <a:pt x="868428" y="673464"/>
                    <a:pt x="674052" y="867744"/>
                    <a:pt x="434251" y="867776"/>
                  </a:cubicBezTo>
                  <a:cubicBezTo>
                    <a:pt x="194451" y="867808"/>
                    <a:pt x="32" y="673571"/>
                    <a:pt x="0" y="433941"/>
                  </a:cubicBezTo>
                  <a:cubicBezTo>
                    <a:pt x="-32" y="194312"/>
                    <a:pt x="194344" y="32"/>
                    <a:pt x="434145" y="0"/>
                  </a:cubicBezTo>
                  <a:cubicBezTo>
                    <a:pt x="434182" y="0"/>
                    <a:pt x="434214" y="0"/>
                    <a:pt x="434251" y="0"/>
                  </a:cubicBezTo>
                  <a:cubicBezTo>
                    <a:pt x="674025" y="0"/>
                    <a:pt x="868396" y="194232"/>
                    <a:pt x="868396" y="433835"/>
                  </a:cubicBezTo>
                  <a:close/>
                </a:path>
              </a:pathLst>
            </a:custGeom>
            <a:solidFill>
              <a:srgbClr val="A7EA52"/>
            </a:solidFill>
            <a:ln w="5322" cap="flat">
              <a:noFill/>
              <a:prstDash val="solid"/>
              <a:miter/>
            </a:ln>
            <a:effectLst>
              <a:outerShdw blurRad="241300" dist="38100" dir="2700000" algn="tl" rotWithShape="0">
                <a:prstClr val="black">
                  <a:alpha val="32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47" name="Freeform 246">
              <a:extLst>
                <a:ext uri="{FF2B5EF4-FFF2-40B4-BE49-F238E27FC236}">
                  <a16:creationId xmlns:a16="http://schemas.microsoft.com/office/drawing/2014/main" id="{F3438CC8-C66E-D44E-B3EF-BC6EEC801775}"/>
                </a:ext>
              </a:extLst>
            </p:cNvPr>
            <p:cNvSpPr/>
            <p:nvPr userDrawn="1"/>
          </p:nvSpPr>
          <p:spPr>
            <a:xfrm>
              <a:off x="438086" y="3327148"/>
              <a:ext cx="868289" cy="867669"/>
            </a:xfrm>
            <a:custGeom>
              <a:avLst/>
              <a:gdLst>
                <a:gd name="connsiteX0" fmla="*/ 868289 w 868289"/>
                <a:gd name="connsiteY0" fmla="*/ 433781 h 867669"/>
                <a:gd name="connsiteX1" fmla="*/ 434198 w 868289"/>
                <a:gd name="connsiteY1" fmla="*/ 867669 h 867669"/>
                <a:gd name="connsiteX2" fmla="*/ 0 w 868289"/>
                <a:gd name="connsiteY2" fmla="*/ 433888 h 867669"/>
                <a:gd name="connsiteX3" fmla="*/ 434091 w 868289"/>
                <a:gd name="connsiteY3" fmla="*/ 0 h 867669"/>
                <a:gd name="connsiteX4" fmla="*/ 434145 w 868289"/>
                <a:gd name="connsiteY4" fmla="*/ 0 h 867669"/>
                <a:gd name="connsiteX5" fmla="*/ 868289 w 868289"/>
                <a:gd name="connsiteY5" fmla="*/ 433835 h 867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68289" h="867669">
                  <a:moveTo>
                    <a:pt x="868289" y="433781"/>
                  </a:moveTo>
                  <a:cubicBezTo>
                    <a:pt x="868321" y="673384"/>
                    <a:pt x="673972" y="867637"/>
                    <a:pt x="434198" y="867669"/>
                  </a:cubicBezTo>
                  <a:cubicBezTo>
                    <a:pt x="194427" y="867696"/>
                    <a:pt x="29" y="673491"/>
                    <a:pt x="0" y="433888"/>
                  </a:cubicBezTo>
                  <a:cubicBezTo>
                    <a:pt x="-29" y="194285"/>
                    <a:pt x="194320" y="32"/>
                    <a:pt x="434091" y="0"/>
                  </a:cubicBezTo>
                  <a:cubicBezTo>
                    <a:pt x="434109" y="0"/>
                    <a:pt x="434127" y="0"/>
                    <a:pt x="434145" y="0"/>
                  </a:cubicBezTo>
                  <a:cubicBezTo>
                    <a:pt x="673918" y="0"/>
                    <a:pt x="868289" y="194232"/>
                    <a:pt x="868289" y="433835"/>
                  </a:cubicBezTo>
                  <a:close/>
                </a:path>
              </a:pathLst>
            </a:custGeom>
            <a:solidFill>
              <a:srgbClr val="FF8021"/>
            </a:solidFill>
            <a:ln w="5322" cap="flat">
              <a:noFill/>
              <a:prstDash val="solid"/>
              <a:miter/>
            </a:ln>
            <a:effectLst>
              <a:outerShdw blurRad="241300" dist="38100" dir="2700000" algn="tl" rotWithShape="0">
                <a:prstClr val="black">
                  <a:alpha val="32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49" name="CuadroTexto 238">
              <a:extLst>
                <a:ext uri="{FF2B5EF4-FFF2-40B4-BE49-F238E27FC236}">
                  <a16:creationId xmlns:a16="http://schemas.microsoft.com/office/drawing/2014/main" id="{2D00720F-A8AD-E143-9E57-0F0B17074940}"/>
                </a:ext>
              </a:extLst>
            </p:cNvPr>
            <p:cNvSpPr txBox="1"/>
            <p:nvPr userDrawn="1"/>
          </p:nvSpPr>
          <p:spPr>
            <a:xfrm>
              <a:off x="1540111" y="1136796"/>
              <a:ext cx="80836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400">
                <a:defRPr/>
              </a:pPr>
              <a:r>
                <a:rPr lang="en-US" sz="3600" b="1" cap="all" dirty="0">
                  <a:solidFill>
                    <a:prstClr val="black"/>
                  </a:solidFill>
                  <a:latin typeface="Tw Cen MT" panose="020B06020201040206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1</a:t>
              </a:r>
            </a:p>
          </p:txBody>
        </p:sp>
        <p:sp>
          <p:nvSpPr>
            <p:cNvPr id="250" name="CuadroTexto 238">
              <a:extLst>
                <a:ext uri="{FF2B5EF4-FFF2-40B4-BE49-F238E27FC236}">
                  <a16:creationId xmlns:a16="http://schemas.microsoft.com/office/drawing/2014/main" id="{968E6438-028B-2341-BB30-2798E1FB9516}"/>
                </a:ext>
              </a:extLst>
            </p:cNvPr>
            <p:cNvSpPr txBox="1"/>
            <p:nvPr userDrawn="1"/>
          </p:nvSpPr>
          <p:spPr>
            <a:xfrm>
              <a:off x="4975318" y="3088585"/>
              <a:ext cx="80836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400">
                <a:defRPr/>
              </a:pPr>
              <a:r>
                <a:rPr lang="en-US" sz="3600" b="1" cap="all" dirty="0">
                  <a:solidFill>
                    <a:prstClr val="black"/>
                  </a:solidFill>
                  <a:latin typeface="Tw Cen MT" panose="020B06020201040206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4</a:t>
              </a:r>
            </a:p>
          </p:txBody>
        </p:sp>
        <p:sp>
          <p:nvSpPr>
            <p:cNvPr id="251" name="CuadroTexto 238">
              <a:extLst>
                <a:ext uri="{FF2B5EF4-FFF2-40B4-BE49-F238E27FC236}">
                  <a16:creationId xmlns:a16="http://schemas.microsoft.com/office/drawing/2014/main" id="{CE48C6BC-D9AF-CA41-AC66-18529011B88A}"/>
                </a:ext>
              </a:extLst>
            </p:cNvPr>
            <p:cNvSpPr txBox="1"/>
            <p:nvPr userDrawn="1"/>
          </p:nvSpPr>
          <p:spPr>
            <a:xfrm>
              <a:off x="1886960" y="5196822"/>
              <a:ext cx="80836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400">
                <a:defRPr/>
              </a:pPr>
              <a:r>
                <a:rPr lang="en-US" sz="3600" b="1" cap="all" dirty="0">
                  <a:solidFill>
                    <a:prstClr val="black"/>
                  </a:solidFill>
                  <a:latin typeface="Tw Cen MT" panose="020B06020201040206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3</a:t>
              </a:r>
            </a:p>
          </p:txBody>
        </p:sp>
        <p:sp>
          <p:nvSpPr>
            <p:cNvPr id="252" name="CuadroTexto 238">
              <a:extLst>
                <a:ext uri="{FF2B5EF4-FFF2-40B4-BE49-F238E27FC236}">
                  <a16:creationId xmlns:a16="http://schemas.microsoft.com/office/drawing/2014/main" id="{4501668F-6CE7-AA46-856F-AC415FBF2D87}"/>
                </a:ext>
              </a:extLst>
            </p:cNvPr>
            <p:cNvSpPr txBox="1"/>
            <p:nvPr userDrawn="1"/>
          </p:nvSpPr>
          <p:spPr>
            <a:xfrm>
              <a:off x="433353" y="3431076"/>
              <a:ext cx="80836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400">
                <a:defRPr/>
              </a:pPr>
              <a:r>
                <a:rPr lang="en-US" sz="3600" b="1" cap="all" dirty="0">
                  <a:solidFill>
                    <a:prstClr val="black"/>
                  </a:solidFill>
                  <a:latin typeface="Tw Cen MT" panose="020B06020201040206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2</a:t>
              </a:r>
            </a:p>
          </p:txBody>
        </p:sp>
      </p:grpSp>
      <p:pic>
        <p:nvPicPr>
          <p:cNvPr id="19" name="Graphic 18">
            <a:extLst>
              <a:ext uri="{FF2B5EF4-FFF2-40B4-BE49-F238E27FC236}">
                <a16:creationId xmlns:a16="http://schemas.microsoft.com/office/drawing/2014/main" id="{4AF2C026-2215-4940-823D-4537D867293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758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7" grpId="0" animBg="1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المرحلة التعليمية - ٤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Rectangle 52">
            <a:extLst>
              <a:ext uri="{FF2B5EF4-FFF2-40B4-BE49-F238E27FC236}">
                <a16:creationId xmlns:a16="http://schemas.microsoft.com/office/drawing/2014/main" id="{D94360B0-A45F-BA41-A941-12E713EE98D3}"/>
              </a:ext>
            </a:extLst>
          </p:cNvPr>
          <p:cNvSpPr/>
          <p:nvPr userDrawn="1"/>
        </p:nvSpPr>
        <p:spPr>
          <a:xfrm>
            <a:off x="0" y="0"/>
            <a:ext cx="5745050" cy="6858000"/>
          </a:xfrm>
          <a:prstGeom prst="rect">
            <a:avLst/>
          </a:prstGeom>
          <a:pattFill prst="lgGrid">
            <a:fgClr>
              <a:srgbClr val="ECECEC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5" name="Oval 64">
            <a:extLst>
              <a:ext uri="{FF2B5EF4-FFF2-40B4-BE49-F238E27FC236}">
                <a16:creationId xmlns:a16="http://schemas.microsoft.com/office/drawing/2014/main" id="{5D661588-57B7-D541-A1CD-0614AB319D3C}"/>
              </a:ext>
            </a:extLst>
          </p:cNvPr>
          <p:cNvSpPr/>
          <p:nvPr userDrawn="1"/>
        </p:nvSpPr>
        <p:spPr>
          <a:xfrm>
            <a:off x="9640688" y="3325043"/>
            <a:ext cx="2081559" cy="2081559"/>
          </a:xfrm>
          <a:prstGeom prst="ellipse">
            <a:avLst/>
          </a:prstGeom>
          <a:noFill/>
          <a:ln w="635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6" name="Oval 65">
            <a:extLst>
              <a:ext uri="{FF2B5EF4-FFF2-40B4-BE49-F238E27FC236}">
                <a16:creationId xmlns:a16="http://schemas.microsoft.com/office/drawing/2014/main" id="{472782DD-7C3C-A145-975F-F02D277A8011}"/>
              </a:ext>
            </a:extLst>
          </p:cNvPr>
          <p:cNvSpPr/>
          <p:nvPr userDrawn="1"/>
        </p:nvSpPr>
        <p:spPr>
          <a:xfrm>
            <a:off x="8504587" y="1413644"/>
            <a:ext cx="2475312" cy="2475311"/>
          </a:xfrm>
          <a:prstGeom prst="ellipse">
            <a:avLst/>
          </a:prstGeom>
          <a:noFill/>
          <a:ln w="635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7" name="Oval 66">
            <a:extLst>
              <a:ext uri="{FF2B5EF4-FFF2-40B4-BE49-F238E27FC236}">
                <a16:creationId xmlns:a16="http://schemas.microsoft.com/office/drawing/2014/main" id="{73BC673F-21BF-994C-9D89-275554D5D570}"/>
              </a:ext>
            </a:extLst>
          </p:cNvPr>
          <p:cNvSpPr/>
          <p:nvPr userDrawn="1"/>
        </p:nvSpPr>
        <p:spPr>
          <a:xfrm>
            <a:off x="6350779" y="2706265"/>
            <a:ext cx="3190836" cy="3190835"/>
          </a:xfrm>
          <a:prstGeom prst="ellipse">
            <a:avLst/>
          </a:prstGeom>
          <a:noFill/>
          <a:ln w="635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74" name="Group 73">
            <a:extLst>
              <a:ext uri="{FF2B5EF4-FFF2-40B4-BE49-F238E27FC236}">
                <a16:creationId xmlns:a16="http://schemas.microsoft.com/office/drawing/2014/main" id="{A32AD613-DD1C-1C4D-8E8D-8113F46A5A4E}"/>
              </a:ext>
            </a:extLst>
          </p:cNvPr>
          <p:cNvGrpSpPr/>
          <p:nvPr userDrawn="1"/>
        </p:nvGrpSpPr>
        <p:grpSpPr>
          <a:xfrm>
            <a:off x="5960439" y="715219"/>
            <a:ext cx="1961427" cy="3491678"/>
            <a:chOff x="1851024" y="1671637"/>
            <a:chExt cx="4343813" cy="7732734"/>
          </a:xfrm>
          <a:solidFill>
            <a:schemeClr val="bg1">
              <a:lumMod val="85000"/>
            </a:schemeClr>
          </a:solidFill>
        </p:grpSpPr>
        <p:sp>
          <p:nvSpPr>
            <p:cNvPr id="75" name="Freeform 334">
              <a:extLst>
                <a:ext uri="{FF2B5EF4-FFF2-40B4-BE49-F238E27FC236}">
                  <a16:creationId xmlns:a16="http://schemas.microsoft.com/office/drawing/2014/main" id="{136042F6-3AAA-5E4D-806C-62080735BF0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47617" y="6872041"/>
              <a:ext cx="18722" cy="32763"/>
            </a:xfrm>
            <a:custGeom>
              <a:avLst/>
              <a:gdLst>
                <a:gd name="T0" fmla="*/ 0 w 18"/>
                <a:gd name="T1" fmla="*/ 32 h 33"/>
                <a:gd name="T2" fmla="*/ 17 w 18"/>
                <a:gd name="T3" fmla="*/ 0 h 33"/>
                <a:gd name="T4" fmla="*/ 17 w 18"/>
                <a:gd name="T5" fmla="*/ 0 h 33"/>
                <a:gd name="T6" fmla="*/ 0 w 18"/>
                <a:gd name="T7" fmla="*/ 3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33">
                  <a:moveTo>
                    <a:pt x="0" y="32"/>
                  </a:moveTo>
                  <a:lnTo>
                    <a:pt x="17" y="0"/>
                  </a:lnTo>
                  <a:lnTo>
                    <a:pt x="17" y="0"/>
                  </a:lnTo>
                  <a:cubicBezTo>
                    <a:pt x="9" y="15"/>
                    <a:pt x="4" y="24"/>
                    <a:pt x="0" y="3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6" name="Freeform 335">
              <a:extLst>
                <a:ext uri="{FF2B5EF4-FFF2-40B4-BE49-F238E27FC236}">
                  <a16:creationId xmlns:a16="http://schemas.microsoft.com/office/drawing/2014/main" id="{136C962C-5816-864C-B145-8AB447A6F22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16553" y="7134170"/>
              <a:ext cx="9361" cy="18722"/>
            </a:xfrm>
            <a:custGeom>
              <a:avLst/>
              <a:gdLst>
                <a:gd name="T0" fmla="*/ 1 w 7"/>
                <a:gd name="T1" fmla="*/ 9 h 17"/>
                <a:gd name="T2" fmla="*/ 0 w 7"/>
                <a:gd name="T3" fmla="*/ 16 h 17"/>
                <a:gd name="T4" fmla="*/ 0 w 7"/>
                <a:gd name="T5" fmla="*/ 16 h 17"/>
                <a:gd name="T6" fmla="*/ 1 w 7"/>
                <a:gd name="T7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17">
                  <a:moveTo>
                    <a:pt x="1" y="9"/>
                  </a:moveTo>
                  <a:lnTo>
                    <a:pt x="0" y="16"/>
                  </a:lnTo>
                  <a:lnTo>
                    <a:pt x="0" y="16"/>
                  </a:lnTo>
                  <a:cubicBezTo>
                    <a:pt x="4" y="5"/>
                    <a:pt x="6" y="0"/>
                    <a:pt x="1" y="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7" name="Freeform 337">
              <a:extLst>
                <a:ext uri="{FF2B5EF4-FFF2-40B4-BE49-F238E27FC236}">
                  <a16:creationId xmlns:a16="http://schemas.microsoft.com/office/drawing/2014/main" id="{3B24047E-E440-E14F-84E4-26D5375792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54427" y="9310755"/>
              <a:ext cx="14041" cy="51492"/>
            </a:xfrm>
            <a:custGeom>
              <a:avLst/>
              <a:gdLst>
                <a:gd name="T0" fmla="*/ 0 w 14"/>
                <a:gd name="T1" fmla="*/ 0 h 49"/>
                <a:gd name="T2" fmla="*/ 0 w 14"/>
                <a:gd name="T3" fmla="*/ 0 h 49"/>
                <a:gd name="T4" fmla="*/ 2 w 14"/>
                <a:gd name="T5" fmla="*/ 15 h 49"/>
                <a:gd name="T6" fmla="*/ 2 w 14"/>
                <a:gd name="T7" fmla="*/ 15 h 49"/>
                <a:gd name="T8" fmla="*/ 13 w 14"/>
                <a:gd name="T9" fmla="*/ 48 h 49"/>
                <a:gd name="T10" fmla="*/ 13 w 14"/>
                <a:gd name="T11" fmla="*/ 48 h 49"/>
                <a:gd name="T12" fmla="*/ 0 w 14"/>
                <a:gd name="T13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49">
                  <a:moveTo>
                    <a:pt x="0" y="0"/>
                  </a:moveTo>
                  <a:lnTo>
                    <a:pt x="0" y="0"/>
                  </a:lnTo>
                  <a:cubicBezTo>
                    <a:pt x="1" y="5"/>
                    <a:pt x="1" y="10"/>
                    <a:pt x="2" y="15"/>
                  </a:cubicBezTo>
                  <a:lnTo>
                    <a:pt x="2" y="15"/>
                  </a:lnTo>
                  <a:cubicBezTo>
                    <a:pt x="6" y="27"/>
                    <a:pt x="9" y="38"/>
                    <a:pt x="13" y="48"/>
                  </a:cubicBezTo>
                  <a:lnTo>
                    <a:pt x="13" y="48"/>
                  </a:lnTo>
                  <a:cubicBezTo>
                    <a:pt x="9" y="34"/>
                    <a:pt x="4" y="17"/>
                    <a:pt x="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8" name="Freeform 338">
              <a:extLst>
                <a:ext uri="{FF2B5EF4-FFF2-40B4-BE49-F238E27FC236}">
                  <a16:creationId xmlns:a16="http://schemas.microsoft.com/office/drawing/2014/main" id="{32AD5C45-DE7A-3F46-8606-7F856AA15A9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21659" y="9207777"/>
              <a:ext cx="9361" cy="70214"/>
            </a:xfrm>
            <a:custGeom>
              <a:avLst/>
              <a:gdLst>
                <a:gd name="T0" fmla="*/ 10 w 11"/>
                <a:gd name="T1" fmla="*/ 67 h 68"/>
                <a:gd name="T2" fmla="*/ 0 w 11"/>
                <a:gd name="T3" fmla="*/ 0 h 68"/>
                <a:gd name="T4" fmla="*/ 0 w 11"/>
                <a:gd name="T5" fmla="*/ 0 h 68"/>
                <a:gd name="T6" fmla="*/ 10 w 11"/>
                <a:gd name="T7" fmla="*/ 6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68">
                  <a:moveTo>
                    <a:pt x="10" y="67"/>
                  </a:moveTo>
                  <a:lnTo>
                    <a:pt x="0" y="0"/>
                  </a:lnTo>
                  <a:lnTo>
                    <a:pt x="0" y="0"/>
                  </a:lnTo>
                  <a:cubicBezTo>
                    <a:pt x="2" y="15"/>
                    <a:pt x="5" y="37"/>
                    <a:pt x="10" y="67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9" name="Freeform 339">
              <a:extLst>
                <a:ext uri="{FF2B5EF4-FFF2-40B4-BE49-F238E27FC236}">
                  <a16:creationId xmlns:a16="http://schemas.microsoft.com/office/drawing/2014/main" id="{F71FDE96-854A-B64C-A6C1-2CF8E81695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49313" y="5804815"/>
              <a:ext cx="37447" cy="28086"/>
            </a:xfrm>
            <a:custGeom>
              <a:avLst/>
              <a:gdLst>
                <a:gd name="T0" fmla="*/ 4 w 37"/>
                <a:gd name="T1" fmla="*/ 26 h 27"/>
                <a:gd name="T2" fmla="*/ 4 w 37"/>
                <a:gd name="T3" fmla="*/ 26 h 27"/>
                <a:gd name="T4" fmla="*/ 36 w 37"/>
                <a:gd name="T5" fmla="*/ 0 h 27"/>
                <a:gd name="T6" fmla="*/ 36 w 37"/>
                <a:gd name="T7" fmla="*/ 0 h 27"/>
                <a:gd name="T8" fmla="*/ 8 w 37"/>
                <a:gd name="T9" fmla="*/ 19 h 27"/>
                <a:gd name="T10" fmla="*/ 8 w 37"/>
                <a:gd name="T11" fmla="*/ 19 h 27"/>
                <a:gd name="T12" fmla="*/ 1 w 37"/>
                <a:gd name="T13" fmla="*/ 25 h 27"/>
                <a:gd name="T14" fmla="*/ 1 w 37"/>
                <a:gd name="T15" fmla="*/ 25 h 27"/>
                <a:gd name="T16" fmla="*/ 4 w 37"/>
                <a:gd name="T17" fmla="*/ 2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27">
                  <a:moveTo>
                    <a:pt x="4" y="26"/>
                  </a:moveTo>
                  <a:lnTo>
                    <a:pt x="4" y="26"/>
                  </a:lnTo>
                  <a:cubicBezTo>
                    <a:pt x="14" y="17"/>
                    <a:pt x="25" y="8"/>
                    <a:pt x="36" y="0"/>
                  </a:cubicBezTo>
                  <a:lnTo>
                    <a:pt x="36" y="0"/>
                  </a:lnTo>
                  <a:cubicBezTo>
                    <a:pt x="22" y="9"/>
                    <a:pt x="14" y="15"/>
                    <a:pt x="8" y="19"/>
                  </a:cubicBezTo>
                  <a:lnTo>
                    <a:pt x="8" y="19"/>
                  </a:lnTo>
                  <a:cubicBezTo>
                    <a:pt x="4" y="23"/>
                    <a:pt x="1" y="25"/>
                    <a:pt x="1" y="25"/>
                  </a:cubicBezTo>
                  <a:lnTo>
                    <a:pt x="1" y="25"/>
                  </a:lnTo>
                  <a:cubicBezTo>
                    <a:pt x="0" y="26"/>
                    <a:pt x="5" y="24"/>
                    <a:pt x="4" y="2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0" name="Freeform 341">
              <a:extLst>
                <a:ext uri="{FF2B5EF4-FFF2-40B4-BE49-F238E27FC236}">
                  <a16:creationId xmlns:a16="http://schemas.microsoft.com/office/drawing/2014/main" id="{559A5D2E-2C6A-F64B-8C67-680B4AC7A6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19531" y="6989062"/>
              <a:ext cx="18722" cy="32767"/>
            </a:xfrm>
            <a:custGeom>
              <a:avLst/>
              <a:gdLst>
                <a:gd name="T0" fmla="*/ 3 w 18"/>
                <a:gd name="T1" fmla="*/ 27 h 31"/>
                <a:gd name="T2" fmla="*/ 3 w 18"/>
                <a:gd name="T3" fmla="*/ 27 h 31"/>
                <a:gd name="T4" fmla="*/ 17 w 18"/>
                <a:gd name="T5" fmla="*/ 0 h 31"/>
                <a:gd name="T6" fmla="*/ 17 w 18"/>
                <a:gd name="T7" fmla="*/ 0 h 31"/>
                <a:gd name="T8" fmla="*/ 3 w 18"/>
                <a:gd name="T9" fmla="*/ 2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31">
                  <a:moveTo>
                    <a:pt x="3" y="27"/>
                  </a:moveTo>
                  <a:lnTo>
                    <a:pt x="3" y="27"/>
                  </a:lnTo>
                  <a:cubicBezTo>
                    <a:pt x="14" y="8"/>
                    <a:pt x="17" y="0"/>
                    <a:pt x="17" y="0"/>
                  </a:cubicBezTo>
                  <a:lnTo>
                    <a:pt x="17" y="0"/>
                  </a:lnTo>
                  <a:cubicBezTo>
                    <a:pt x="6" y="20"/>
                    <a:pt x="0" y="30"/>
                    <a:pt x="3" y="27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1" name="Freeform 355">
              <a:extLst>
                <a:ext uri="{FF2B5EF4-FFF2-40B4-BE49-F238E27FC236}">
                  <a16:creationId xmlns:a16="http://schemas.microsoft.com/office/drawing/2014/main" id="{C9976D4C-A09B-1048-89AC-BF6217063E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31020" y="9263946"/>
              <a:ext cx="4682" cy="23406"/>
            </a:xfrm>
            <a:custGeom>
              <a:avLst/>
              <a:gdLst>
                <a:gd name="T0" fmla="*/ 2 w 4"/>
                <a:gd name="T1" fmla="*/ 19 h 20"/>
                <a:gd name="T2" fmla="*/ 2 w 4"/>
                <a:gd name="T3" fmla="*/ 19 h 20"/>
                <a:gd name="T4" fmla="*/ 3 w 4"/>
                <a:gd name="T5" fmla="*/ 9 h 20"/>
                <a:gd name="T6" fmla="*/ 3 w 4"/>
                <a:gd name="T7" fmla="*/ 9 h 20"/>
                <a:gd name="T8" fmla="*/ 2 w 4"/>
                <a:gd name="T9" fmla="*/ 1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0">
                  <a:moveTo>
                    <a:pt x="2" y="19"/>
                  </a:moveTo>
                  <a:lnTo>
                    <a:pt x="2" y="19"/>
                  </a:lnTo>
                  <a:cubicBezTo>
                    <a:pt x="1" y="13"/>
                    <a:pt x="2" y="11"/>
                    <a:pt x="3" y="9"/>
                  </a:cubicBezTo>
                  <a:lnTo>
                    <a:pt x="3" y="9"/>
                  </a:lnTo>
                  <a:cubicBezTo>
                    <a:pt x="0" y="0"/>
                    <a:pt x="0" y="0"/>
                    <a:pt x="2" y="1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2" name="Freeform 356">
              <a:extLst>
                <a:ext uri="{FF2B5EF4-FFF2-40B4-BE49-F238E27FC236}">
                  <a16:creationId xmlns:a16="http://schemas.microsoft.com/office/drawing/2014/main" id="{95887D12-06C6-B243-ACC1-24B7B5E81A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44632" y="5828216"/>
              <a:ext cx="9361" cy="4682"/>
            </a:xfrm>
            <a:custGeom>
              <a:avLst/>
              <a:gdLst>
                <a:gd name="T0" fmla="*/ 0 w 8"/>
                <a:gd name="T1" fmla="*/ 5 h 6"/>
                <a:gd name="T2" fmla="*/ 4 w 8"/>
                <a:gd name="T3" fmla="*/ 2 h 6"/>
                <a:gd name="T4" fmla="*/ 4 w 8"/>
                <a:gd name="T5" fmla="*/ 2 h 6"/>
                <a:gd name="T6" fmla="*/ 7 w 8"/>
                <a:gd name="T7" fmla="*/ 0 h 6"/>
                <a:gd name="T8" fmla="*/ 0 w 8"/>
                <a:gd name="T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6">
                  <a:moveTo>
                    <a:pt x="0" y="5"/>
                  </a:moveTo>
                  <a:lnTo>
                    <a:pt x="4" y="2"/>
                  </a:lnTo>
                  <a:lnTo>
                    <a:pt x="4" y="2"/>
                  </a:lnTo>
                  <a:cubicBezTo>
                    <a:pt x="5" y="1"/>
                    <a:pt x="6" y="0"/>
                    <a:pt x="7" y="0"/>
                  </a:cubicBezTo>
                  <a:lnTo>
                    <a:pt x="0" y="5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3" name="Freeform 375">
              <a:extLst>
                <a:ext uri="{FF2B5EF4-FFF2-40B4-BE49-F238E27FC236}">
                  <a16:creationId xmlns:a16="http://schemas.microsoft.com/office/drawing/2014/main" id="{B2C2D51B-551B-F244-A268-FFF43609BE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91874" y="7653740"/>
              <a:ext cx="18722" cy="60851"/>
            </a:xfrm>
            <a:custGeom>
              <a:avLst/>
              <a:gdLst>
                <a:gd name="T0" fmla="*/ 0 w 18"/>
                <a:gd name="T1" fmla="*/ 49 h 56"/>
                <a:gd name="T2" fmla="*/ 0 w 18"/>
                <a:gd name="T3" fmla="*/ 55 h 56"/>
                <a:gd name="T4" fmla="*/ 0 w 18"/>
                <a:gd name="T5" fmla="*/ 55 h 56"/>
                <a:gd name="T6" fmla="*/ 17 w 18"/>
                <a:gd name="T7" fmla="*/ 0 h 56"/>
                <a:gd name="T8" fmla="*/ 0 w 18"/>
                <a:gd name="T9" fmla="*/ 49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56">
                  <a:moveTo>
                    <a:pt x="0" y="49"/>
                  </a:moveTo>
                  <a:lnTo>
                    <a:pt x="0" y="55"/>
                  </a:lnTo>
                  <a:lnTo>
                    <a:pt x="0" y="55"/>
                  </a:lnTo>
                  <a:cubicBezTo>
                    <a:pt x="4" y="45"/>
                    <a:pt x="9" y="29"/>
                    <a:pt x="17" y="0"/>
                  </a:cubicBezTo>
                  <a:lnTo>
                    <a:pt x="0" y="49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4" name="Freeform 376">
              <a:extLst>
                <a:ext uri="{FF2B5EF4-FFF2-40B4-BE49-F238E27FC236}">
                  <a16:creationId xmlns:a16="http://schemas.microsoft.com/office/drawing/2014/main" id="{0607E352-ABF6-3A4C-8AFC-0D770C3C606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80380" y="6815872"/>
              <a:ext cx="23406" cy="23404"/>
            </a:xfrm>
            <a:custGeom>
              <a:avLst/>
              <a:gdLst>
                <a:gd name="T0" fmla="*/ 8 w 20"/>
                <a:gd name="T1" fmla="*/ 9 h 23"/>
                <a:gd name="T2" fmla="*/ 0 w 20"/>
                <a:gd name="T3" fmla="*/ 22 h 23"/>
                <a:gd name="T4" fmla="*/ 19 w 20"/>
                <a:gd name="T5" fmla="*/ 0 h 23"/>
                <a:gd name="T6" fmla="*/ 8 w 20"/>
                <a:gd name="T7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3">
                  <a:moveTo>
                    <a:pt x="8" y="9"/>
                  </a:moveTo>
                  <a:lnTo>
                    <a:pt x="0" y="22"/>
                  </a:lnTo>
                  <a:lnTo>
                    <a:pt x="19" y="0"/>
                  </a:lnTo>
                  <a:lnTo>
                    <a:pt x="8" y="9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5" name="Freeform 377">
              <a:extLst>
                <a:ext uri="{FF2B5EF4-FFF2-40B4-BE49-F238E27FC236}">
                  <a16:creationId xmlns:a16="http://schemas.microsoft.com/office/drawing/2014/main" id="{BC036F5B-4CED-5849-B580-099D92B38AE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20378" y="6193321"/>
              <a:ext cx="84255" cy="79576"/>
            </a:xfrm>
            <a:custGeom>
              <a:avLst/>
              <a:gdLst>
                <a:gd name="T0" fmla="*/ 70 w 81"/>
                <a:gd name="T1" fmla="*/ 2 h 74"/>
                <a:gd name="T2" fmla="*/ 70 w 81"/>
                <a:gd name="T3" fmla="*/ 2 h 74"/>
                <a:gd name="T4" fmla="*/ 34 w 81"/>
                <a:gd name="T5" fmla="*/ 37 h 74"/>
                <a:gd name="T6" fmla="*/ 34 w 81"/>
                <a:gd name="T7" fmla="*/ 37 h 74"/>
                <a:gd name="T8" fmla="*/ 0 w 81"/>
                <a:gd name="T9" fmla="*/ 73 h 74"/>
                <a:gd name="T10" fmla="*/ 0 w 81"/>
                <a:gd name="T11" fmla="*/ 73 h 74"/>
                <a:gd name="T12" fmla="*/ 70 w 81"/>
                <a:gd name="T13" fmla="*/ 2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1" h="74">
                  <a:moveTo>
                    <a:pt x="70" y="2"/>
                  </a:moveTo>
                  <a:lnTo>
                    <a:pt x="70" y="2"/>
                  </a:lnTo>
                  <a:cubicBezTo>
                    <a:pt x="58" y="13"/>
                    <a:pt x="46" y="24"/>
                    <a:pt x="34" y="37"/>
                  </a:cubicBezTo>
                  <a:lnTo>
                    <a:pt x="34" y="37"/>
                  </a:lnTo>
                  <a:cubicBezTo>
                    <a:pt x="23" y="49"/>
                    <a:pt x="11" y="62"/>
                    <a:pt x="0" y="73"/>
                  </a:cubicBezTo>
                  <a:lnTo>
                    <a:pt x="0" y="73"/>
                  </a:lnTo>
                  <a:cubicBezTo>
                    <a:pt x="46" y="23"/>
                    <a:pt x="80" y="0"/>
                    <a:pt x="70" y="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6" name="Freeform 540">
              <a:extLst>
                <a:ext uri="{FF2B5EF4-FFF2-40B4-BE49-F238E27FC236}">
                  <a16:creationId xmlns:a16="http://schemas.microsoft.com/office/drawing/2014/main" id="{B7282589-CF9D-E94A-B83D-C30ED70BCE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17392" y="7709911"/>
              <a:ext cx="477445" cy="777019"/>
            </a:xfrm>
            <a:custGeom>
              <a:avLst/>
              <a:gdLst>
                <a:gd name="T0" fmla="*/ 305 w 449"/>
                <a:gd name="T1" fmla="*/ 713 h 733"/>
                <a:gd name="T2" fmla="*/ 305 w 449"/>
                <a:gd name="T3" fmla="*/ 713 h 733"/>
                <a:gd name="T4" fmla="*/ 305 w 449"/>
                <a:gd name="T5" fmla="*/ 713 h 733"/>
                <a:gd name="T6" fmla="*/ 429 w 449"/>
                <a:gd name="T7" fmla="*/ 522 h 733"/>
                <a:gd name="T8" fmla="*/ 315 w 449"/>
                <a:gd name="T9" fmla="*/ 0 h 733"/>
                <a:gd name="T10" fmla="*/ 0 w 449"/>
                <a:gd name="T11" fmla="*/ 69 h 733"/>
                <a:gd name="T12" fmla="*/ 114 w 449"/>
                <a:gd name="T13" fmla="*/ 590 h 733"/>
                <a:gd name="T14" fmla="*/ 114 w 449"/>
                <a:gd name="T15" fmla="*/ 590 h 733"/>
                <a:gd name="T16" fmla="*/ 305 w 449"/>
                <a:gd name="T17" fmla="*/ 713 h 7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9" h="733">
                  <a:moveTo>
                    <a:pt x="305" y="713"/>
                  </a:moveTo>
                  <a:lnTo>
                    <a:pt x="305" y="713"/>
                  </a:lnTo>
                  <a:lnTo>
                    <a:pt x="305" y="713"/>
                  </a:lnTo>
                  <a:cubicBezTo>
                    <a:pt x="393" y="695"/>
                    <a:pt x="448" y="608"/>
                    <a:pt x="429" y="522"/>
                  </a:cubicBezTo>
                  <a:lnTo>
                    <a:pt x="315" y="0"/>
                  </a:lnTo>
                  <a:lnTo>
                    <a:pt x="0" y="69"/>
                  </a:lnTo>
                  <a:lnTo>
                    <a:pt x="114" y="590"/>
                  </a:lnTo>
                  <a:lnTo>
                    <a:pt x="114" y="590"/>
                  </a:lnTo>
                  <a:cubicBezTo>
                    <a:pt x="133" y="678"/>
                    <a:pt x="219" y="732"/>
                    <a:pt x="305" y="713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7" name="Freeform 541">
              <a:extLst>
                <a:ext uri="{FF2B5EF4-FFF2-40B4-BE49-F238E27FC236}">
                  <a16:creationId xmlns:a16="http://schemas.microsoft.com/office/drawing/2014/main" id="{4DB50964-08F0-164C-A7B5-33B7F4ED244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31873" y="2509507"/>
              <a:ext cx="2288928" cy="2288925"/>
            </a:xfrm>
            <a:custGeom>
              <a:avLst/>
              <a:gdLst>
                <a:gd name="T0" fmla="*/ 923 w 2157"/>
                <a:gd name="T1" fmla="*/ 370 h 2157"/>
                <a:gd name="T2" fmla="*/ 923 w 2157"/>
                <a:gd name="T3" fmla="*/ 370 h 2157"/>
                <a:gd name="T4" fmla="*/ 370 w 2157"/>
                <a:gd name="T5" fmla="*/ 1233 h 2157"/>
                <a:gd name="T6" fmla="*/ 370 w 2157"/>
                <a:gd name="T7" fmla="*/ 1233 h 2157"/>
                <a:gd name="T8" fmla="*/ 1232 w 2157"/>
                <a:gd name="T9" fmla="*/ 1786 h 2157"/>
                <a:gd name="T10" fmla="*/ 1232 w 2157"/>
                <a:gd name="T11" fmla="*/ 1786 h 2157"/>
                <a:gd name="T12" fmla="*/ 1785 w 2157"/>
                <a:gd name="T13" fmla="*/ 924 h 2157"/>
                <a:gd name="T14" fmla="*/ 1785 w 2157"/>
                <a:gd name="T15" fmla="*/ 924 h 2157"/>
                <a:gd name="T16" fmla="*/ 923 w 2157"/>
                <a:gd name="T17" fmla="*/ 370 h 2157"/>
                <a:gd name="T18" fmla="*/ 1288 w 2157"/>
                <a:gd name="T19" fmla="*/ 2041 h 2157"/>
                <a:gd name="T20" fmla="*/ 1288 w 2157"/>
                <a:gd name="T21" fmla="*/ 2041 h 2157"/>
                <a:gd name="T22" fmla="*/ 115 w 2157"/>
                <a:gd name="T23" fmla="*/ 1288 h 2157"/>
                <a:gd name="T24" fmla="*/ 115 w 2157"/>
                <a:gd name="T25" fmla="*/ 1288 h 2157"/>
                <a:gd name="T26" fmla="*/ 868 w 2157"/>
                <a:gd name="T27" fmla="*/ 116 h 2157"/>
                <a:gd name="T28" fmla="*/ 868 w 2157"/>
                <a:gd name="T29" fmla="*/ 116 h 2157"/>
                <a:gd name="T30" fmla="*/ 2040 w 2157"/>
                <a:gd name="T31" fmla="*/ 868 h 2157"/>
                <a:gd name="T32" fmla="*/ 2040 w 2157"/>
                <a:gd name="T33" fmla="*/ 868 h 2157"/>
                <a:gd name="T34" fmla="*/ 1288 w 2157"/>
                <a:gd name="T35" fmla="*/ 2041 h 2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157" h="2157">
                  <a:moveTo>
                    <a:pt x="923" y="370"/>
                  </a:moveTo>
                  <a:lnTo>
                    <a:pt x="923" y="370"/>
                  </a:lnTo>
                  <a:cubicBezTo>
                    <a:pt x="533" y="455"/>
                    <a:pt x="285" y="842"/>
                    <a:pt x="370" y="1233"/>
                  </a:cubicBezTo>
                  <a:lnTo>
                    <a:pt x="370" y="1233"/>
                  </a:lnTo>
                  <a:cubicBezTo>
                    <a:pt x="455" y="1623"/>
                    <a:pt x="842" y="1871"/>
                    <a:pt x="1232" y="1786"/>
                  </a:cubicBezTo>
                  <a:lnTo>
                    <a:pt x="1232" y="1786"/>
                  </a:lnTo>
                  <a:cubicBezTo>
                    <a:pt x="1622" y="1701"/>
                    <a:pt x="1870" y="1314"/>
                    <a:pt x="1785" y="924"/>
                  </a:cubicBezTo>
                  <a:lnTo>
                    <a:pt x="1785" y="924"/>
                  </a:lnTo>
                  <a:cubicBezTo>
                    <a:pt x="1701" y="534"/>
                    <a:pt x="1313" y="285"/>
                    <a:pt x="923" y="370"/>
                  </a:cubicBezTo>
                  <a:close/>
                  <a:moveTo>
                    <a:pt x="1288" y="2041"/>
                  </a:moveTo>
                  <a:lnTo>
                    <a:pt x="1288" y="2041"/>
                  </a:lnTo>
                  <a:cubicBezTo>
                    <a:pt x="757" y="2156"/>
                    <a:pt x="231" y="1818"/>
                    <a:pt x="115" y="1288"/>
                  </a:cubicBezTo>
                  <a:lnTo>
                    <a:pt x="115" y="1288"/>
                  </a:lnTo>
                  <a:cubicBezTo>
                    <a:pt x="0" y="758"/>
                    <a:pt x="337" y="231"/>
                    <a:pt x="868" y="116"/>
                  </a:cubicBezTo>
                  <a:lnTo>
                    <a:pt x="868" y="116"/>
                  </a:lnTo>
                  <a:cubicBezTo>
                    <a:pt x="1398" y="0"/>
                    <a:pt x="1924" y="338"/>
                    <a:pt x="2040" y="868"/>
                  </a:cubicBezTo>
                  <a:lnTo>
                    <a:pt x="2040" y="868"/>
                  </a:lnTo>
                  <a:cubicBezTo>
                    <a:pt x="2156" y="1399"/>
                    <a:pt x="1818" y="1925"/>
                    <a:pt x="1288" y="2041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8" name="Freeform 542">
              <a:extLst>
                <a:ext uri="{FF2B5EF4-FFF2-40B4-BE49-F238E27FC236}">
                  <a16:creationId xmlns:a16="http://schemas.microsoft.com/office/drawing/2014/main" id="{47FED468-38BD-0946-8F7B-6B653B346C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93573" y="9090757"/>
              <a:ext cx="126384" cy="313614"/>
            </a:xfrm>
            <a:custGeom>
              <a:avLst/>
              <a:gdLst>
                <a:gd name="T0" fmla="*/ 91 w 118"/>
                <a:gd name="T1" fmla="*/ 292 h 296"/>
                <a:gd name="T2" fmla="*/ 91 w 118"/>
                <a:gd name="T3" fmla="*/ 292 h 296"/>
                <a:gd name="T4" fmla="*/ 91 w 118"/>
                <a:gd name="T5" fmla="*/ 292 h 296"/>
                <a:gd name="T6" fmla="*/ 55 w 118"/>
                <a:gd name="T7" fmla="*/ 269 h 296"/>
                <a:gd name="T8" fmla="*/ 1 w 118"/>
                <a:gd name="T9" fmla="*/ 23 h 296"/>
                <a:gd name="T10" fmla="*/ 1 w 118"/>
                <a:gd name="T11" fmla="*/ 23 h 296"/>
                <a:gd name="T12" fmla="*/ 11 w 118"/>
                <a:gd name="T13" fmla="*/ 9 h 296"/>
                <a:gd name="T14" fmla="*/ 46 w 118"/>
                <a:gd name="T15" fmla="*/ 1 h 296"/>
                <a:gd name="T16" fmla="*/ 46 w 118"/>
                <a:gd name="T17" fmla="*/ 1 h 296"/>
                <a:gd name="T18" fmla="*/ 60 w 118"/>
                <a:gd name="T19" fmla="*/ 10 h 296"/>
                <a:gd name="T20" fmla="*/ 114 w 118"/>
                <a:gd name="T21" fmla="*/ 256 h 296"/>
                <a:gd name="T22" fmla="*/ 114 w 118"/>
                <a:gd name="T23" fmla="*/ 256 h 296"/>
                <a:gd name="T24" fmla="*/ 91 w 118"/>
                <a:gd name="T25" fmla="*/ 292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8" h="296">
                  <a:moveTo>
                    <a:pt x="91" y="292"/>
                  </a:moveTo>
                  <a:lnTo>
                    <a:pt x="91" y="292"/>
                  </a:lnTo>
                  <a:lnTo>
                    <a:pt x="91" y="292"/>
                  </a:lnTo>
                  <a:cubicBezTo>
                    <a:pt x="75" y="295"/>
                    <a:pt x="59" y="285"/>
                    <a:pt x="55" y="269"/>
                  </a:cubicBezTo>
                  <a:lnTo>
                    <a:pt x="1" y="23"/>
                  </a:lnTo>
                  <a:lnTo>
                    <a:pt x="1" y="23"/>
                  </a:lnTo>
                  <a:cubicBezTo>
                    <a:pt x="0" y="16"/>
                    <a:pt x="5" y="10"/>
                    <a:pt x="11" y="9"/>
                  </a:cubicBezTo>
                  <a:lnTo>
                    <a:pt x="46" y="1"/>
                  </a:lnTo>
                  <a:lnTo>
                    <a:pt x="46" y="1"/>
                  </a:lnTo>
                  <a:cubicBezTo>
                    <a:pt x="52" y="0"/>
                    <a:pt x="59" y="4"/>
                    <a:pt x="60" y="10"/>
                  </a:cubicBezTo>
                  <a:lnTo>
                    <a:pt x="114" y="256"/>
                  </a:lnTo>
                  <a:lnTo>
                    <a:pt x="114" y="256"/>
                  </a:lnTo>
                  <a:cubicBezTo>
                    <a:pt x="117" y="272"/>
                    <a:pt x="107" y="288"/>
                    <a:pt x="91" y="29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9" name="Freeform 543">
              <a:extLst>
                <a:ext uri="{FF2B5EF4-FFF2-40B4-BE49-F238E27FC236}">
                  <a16:creationId xmlns:a16="http://schemas.microsoft.com/office/drawing/2014/main" id="{612A4E89-09C0-A944-85B7-558A094F96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93561" y="8369909"/>
              <a:ext cx="126382" cy="313614"/>
            </a:xfrm>
            <a:custGeom>
              <a:avLst/>
              <a:gdLst>
                <a:gd name="T0" fmla="*/ 90 w 118"/>
                <a:gd name="T1" fmla="*/ 292 h 297"/>
                <a:gd name="T2" fmla="*/ 90 w 118"/>
                <a:gd name="T3" fmla="*/ 292 h 297"/>
                <a:gd name="T4" fmla="*/ 90 w 118"/>
                <a:gd name="T5" fmla="*/ 292 h 297"/>
                <a:gd name="T6" fmla="*/ 55 w 118"/>
                <a:gd name="T7" fmla="*/ 269 h 297"/>
                <a:gd name="T8" fmla="*/ 1 w 118"/>
                <a:gd name="T9" fmla="*/ 23 h 297"/>
                <a:gd name="T10" fmla="*/ 1 w 118"/>
                <a:gd name="T11" fmla="*/ 23 h 297"/>
                <a:gd name="T12" fmla="*/ 10 w 118"/>
                <a:gd name="T13" fmla="*/ 10 h 297"/>
                <a:gd name="T14" fmla="*/ 46 w 118"/>
                <a:gd name="T15" fmla="*/ 2 h 297"/>
                <a:gd name="T16" fmla="*/ 46 w 118"/>
                <a:gd name="T17" fmla="*/ 2 h 297"/>
                <a:gd name="T18" fmla="*/ 60 w 118"/>
                <a:gd name="T19" fmla="*/ 11 h 297"/>
                <a:gd name="T20" fmla="*/ 113 w 118"/>
                <a:gd name="T21" fmla="*/ 257 h 297"/>
                <a:gd name="T22" fmla="*/ 113 w 118"/>
                <a:gd name="T23" fmla="*/ 257 h 297"/>
                <a:gd name="T24" fmla="*/ 90 w 118"/>
                <a:gd name="T25" fmla="*/ 292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8" h="297">
                  <a:moveTo>
                    <a:pt x="90" y="292"/>
                  </a:moveTo>
                  <a:lnTo>
                    <a:pt x="90" y="292"/>
                  </a:lnTo>
                  <a:lnTo>
                    <a:pt x="90" y="292"/>
                  </a:lnTo>
                  <a:cubicBezTo>
                    <a:pt x="74" y="296"/>
                    <a:pt x="59" y="285"/>
                    <a:pt x="55" y="269"/>
                  </a:cubicBezTo>
                  <a:lnTo>
                    <a:pt x="1" y="23"/>
                  </a:lnTo>
                  <a:lnTo>
                    <a:pt x="1" y="23"/>
                  </a:lnTo>
                  <a:cubicBezTo>
                    <a:pt x="0" y="17"/>
                    <a:pt x="4" y="11"/>
                    <a:pt x="10" y="10"/>
                  </a:cubicBezTo>
                  <a:lnTo>
                    <a:pt x="46" y="2"/>
                  </a:lnTo>
                  <a:lnTo>
                    <a:pt x="46" y="2"/>
                  </a:lnTo>
                  <a:cubicBezTo>
                    <a:pt x="52" y="0"/>
                    <a:pt x="59" y="5"/>
                    <a:pt x="60" y="11"/>
                  </a:cubicBezTo>
                  <a:lnTo>
                    <a:pt x="113" y="257"/>
                  </a:lnTo>
                  <a:lnTo>
                    <a:pt x="113" y="257"/>
                  </a:lnTo>
                  <a:cubicBezTo>
                    <a:pt x="117" y="273"/>
                    <a:pt x="107" y="289"/>
                    <a:pt x="90" y="29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0" name="Freeform 544">
              <a:extLst>
                <a:ext uri="{FF2B5EF4-FFF2-40B4-BE49-F238E27FC236}">
                  <a16:creationId xmlns:a16="http://schemas.microsoft.com/office/drawing/2014/main" id="{3B8E1F7A-2BE1-504D-9183-6AF23C3366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71445" y="2308229"/>
              <a:ext cx="322980" cy="482127"/>
            </a:xfrm>
            <a:custGeom>
              <a:avLst/>
              <a:gdLst>
                <a:gd name="T0" fmla="*/ 302 w 303"/>
                <a:gd name="T1" fmla="*/ 408 h 455"/>
                <a:gd name="T2" fmla="*/ 89 w 303"/>
                <a:gd name="T3" fmla="*/ 454 h 455"/>
                <a:gd name="T4" fmla="*/ 0 w 303"/>
                <a:gd name="T5" fmla="*/ 46 h 455"/>
                <a:gd name="T6" fmla="*/ 213 w 303"/>
                <a:gd name="T7" fmla="*/ 0 h 455"/>
                <a:gd name="T8" fmla="*/ 302 w 303"/>
                <a:gd name="T9" fmla="*/ 408 h 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3" h="455">
                  <a:moveTo>
                    <a:pt x="302" y="408"/>
                  </a:moveTo>
                  <a:lnTo>
                    <a:pt x="89" y="454"/>
                  </a:lnTo>
                  <a:lnTo>
                    <a:pt x="0" y="46"/>
                  </a:lnTo>
                  <a:lnTo>
                    <a:pt x="213" y="0"/>
                  </a:lnTo>
                  <a:lnTo>
                    <a:pt x="302" y="408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1" name="Freeform 545">
              <a:extLst>
                <a:ext uri="{FF2B5EF4-FFF2-40B4-BE49-F238E27FC236}">
                  <a16:creationId xmlns:a16="http://schemas.microsoft.com/office/drawing/2014/main" id="{402CB097-762D-8940-B13A-32FDC1CD978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88894" y="1671637"/>
              <a:ext cx="496168" cy="861274"/>
            </a:xfrm>
            <a:custGeom>
              <a:avLst/>
              <a:gdLst>
                <a:gd name="T0" fmla="*/ 317 w 467"/>
                <a:gd name="T1" fmla="*/ 791 h 812"/>
                <a:gd name="T2" fmla="*/ 317 w 467"/>
                <a:gd name="T3" fmla="*/ 791 h 812"/>
                <a:gd name="T4" fmla="*/ 317 w 467"/>
                <a:gd name="T5" fmla="*/ 791 h 812"/>
                <a:gd name="T6" fmla="*/ 116 w 467"/>
                <a:gd name="T7" fmla="*/ 662 h 812"/>
                <a:gd name="T8" fmla="*/ 20 w 467"/>
                <a:gd name="T9" fmla="*/ 221 h 812"/>
                <a:gd name="T10" fmla="*/ 20 w 467"/>
                <a:gd name="T11" fmla="*/ 221 h 812"/>
                <a:gd name="T12" fmla="*/ 149 w 467"/>
                <a:gd name="T13" fmla="*/ 20 h 812"/>
                <a:gd name="T14" fmla="*/ 149 w 467"/>
                <a:gd name="T15" fmla="*/ 20 h 812"/>
                <a:gd name="T16" fmla="*/ 351 w 467"/>
                <a:gd name="T17" fmla="*/ 149 h 812"/>
                <a:gd name="T18" fmla="*/ 447 w 467"/>
                <a:gd name="T19" fmla="*/ 590 h 812"/>
                <a:gd name="T20" fmla="*/ 447 w 467"/>
                <a:gd name="T21" fmla="*/ 590 h 812"/>
                <a:gd name="T22" fmla="*/ 317 w 467"/>
                <a:gd name="T23" fmla="*/ 791 h 8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67" h="812">
                  <a:moveTo>
                    <a:pt x="317" y="791"/>
                  </a:moveTo>
                  <a:lnTo>
                    <a:pt x="317" y="791"/>
                  </a:lnTo>
                  <a:lnTo>
                    <a:pt x="317" y="791"/>
                  </a:lnTo>
                  <a:cubicBezTo>
                    <a:pt x="226" y="811"/>
                    <a:pt x="136" y="753"/>
                    <a:pt x="116" y="662"/>
                  </a:cubicBezTo>
                  <a:lnTo>
                    <a:pt x="20" y="221"/>
                  </a:lnTo>
                  <a:lnTo>
                    <a:pt x="20" y="221"/>
                  </a:lnTo>
                  <a:cubicBezTo>
                    <a:pt x="0" y="130"/>
                    <a:pt x="58" y="40"/>
                    <a:pt x="149" y="20"/>
                  </a:cubicBezTo>
                  <a:lnTo>
                    <a:pt x="149" y="20"/>
                  </a:lnTo>
                  <a:cubicBezTo>
                    <a:pt x="241" y="0"/>
                    <a:pt x="331" y="58"/>
                    <a:pt x="351" y="149"/>
                  </a:cubicBezTo>
                  <a:lnTo>
                    <a:pt x="447" y="590"/>
                  </a:lnTo>
                  <a:lnTo>
                    <a:pt x="447" y="590"/>
                  </a:lnTo>
                  <a:cubicBezTo>
                    <a:pt x="466" y="681"/>
                    <a:pt x="409" y="771"/>
                    <a:pt x="317" y="791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2" name="Freeform 546">
              <a:extLst>
                <a:ext uri="{FF2B5EF4-FFF2-40B4-BE49-F238E27FC236}">
                  <a16:creationId xmlns:a16="http://schemas.microsoft.com/office/drawing/2014/main" id="{B9BA9A02-4B74-B642-ACF8-4C236D61EF5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33151" y="5860984"/>
              <a:ext cx="3014457" cy="809782"/>
            </a:xfrm>
            <a:custGeom>
              <a:avLst/>
              <a:gdLst>
                <a:gd name="T0" fmla="*/ 2807 w 2842"/>
                <a:gd name="T1" fmla="*/ 0 h 764"/>
                <a:gd name="T2" fmla="*/ 0 w 2842"/>
                <a:gd name="T3" fmla="*/ 611 h 764"/>
                <a:gd name="T4" fmla="*/ 34 w 2842"/>
                <a:gd name="T5" fmla="*/ 763 h 764"/>
                <a:gd name="T6" fmla="*/ 2841 w 2842"/>
                <a:gd name="T7" fmla="*/ 151 h 764"/>
                <a:gd name="T8" fmla="*/ 2807 w 2842"/>
                <a:gd name="T9" fmla="*/ 0 h 7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42" h="764">
                  <a:moveTo>
                    <a:pt x="2807" y="0"/>
                  </a:moveTo>
                  <a:lnTo>
                    <a:pt x="0" y="611"/>
                  </a:lnTo>
                  <a:lnTo>
                    <a:pt x="34" y="763"/>
                  </a:lnTo>
                  <a:lnTo>
                    <a:pt x="2841" y="151"/>
                  </a:lnTo>
                  <a:lnTo>
                    <a:pt x="2807" y="0"/>
                  </a:ln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3" name="Freeform 547">
              <a:extLst>
                <a:ext uri="{FF2B5EF4-FFF2-40B4-BE49-F238E27FC236}">
                  <a16:creationId xmlns:a16="http://schemas.microsoft.com/office/drawing/2014/main" id="{98B36182-654F-1E43-B52E-8F0ADA68466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86755" y="5701835"/>
              <a:ext cx="547660" cy="369784"/>
            </a:xfrm>
            <a:custGeom>
              <a:avLst/>
              <a:gdLst>
                <a:gd name="T0" fmla="*/ 395 w 518"/>
                <a:gd name="T1" fmla="*/ 286 h 350"/>
                <a:gd name="T2" fmla="*/ 181 w 518"/>
                <a:gd name="T3" fmla="*/ 332 h 350"/>
                <a:gd name="T4" fmla="*/ 181 w 518"/>
                <a:gd name="T5" fmla="*/ 332 h 350"/>
                <a:gd name="T6" fmla="*/ 16 w 518"/>
                <a:gd name="T7" fmla="*/ 227 h 350"/>
                <a:gd name="T8" fmla="*/ 16 w 518"/>
                <a:gd name="T9" fmla="*/ 227 h 350"/>
                <a:gd name="T10" fmla="*/ 122 w 518"/>
                <a:gd name="T11" fmla="*/ 62 h 350"/>
                <a:gd name="T12" fmla="*/ 336 w 518"/>
                <a:gd name="T13" fmla="*/ 15 h 350"/>
                <a:gd name="T14" fmla="*/ 336 w 518"/>
                <a:gd name="T15" fmla="*/ 15 h 350"/>
                <a:gd name="T16" fmla="*/ 501 w 518"/>
                <a:gd name="T17" fmla="*/ 121 h 350"/>
                <a:gd name="T18" fmla="*/ 501 w 518"/>
                <a:gd name="T19" fmla="*/ 121 h 350"/>
                <a:gd name="T20" fmla="*/ 395 w 518"/>
                <a:gd name="T21" fmla="*/ 286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8" h="350">
                  <a:moveTo>
                    <a:pt x="395" y="286"/>
                  </a:moveTo>
                  <a:lnTo>
                    <a:pt x="181" y="332"/>
                  </a:lnTo>
                  <a:lnTo>
                    <a:pt x="181" y="332"/>
                  </a:lnTo>
                  <a:cubicBezTo>
                    <a:pt x="106" y="349"/>
                    <a:pt x="33" y="302"/>
                    <a:pt x="16" y="227"/>
                  </a:cubicBezTo>
                  <a:lnTo>
                    <a:pt x="16" y="227"/>
                  </a:lnTo>
                  <a:cubicBezTo>
                    <a:pt x="0" y="152"/>
                    <a:pt x="48" y="78"/>
                    <a:pt x="122" y="62"/>
                  </a:cubicBezTo>
                  <a:lnTo>
                    <a:pt x="336" y="15"/>
                  </a:lnTo>
                  <a:lnTo>
                    <a:pt x="336" y="15"/>
                  </a:lnTo>
                  <a:cubicBezTo>
                    <a:pt x="411" y="0"/>
                    <a:pt x="485" y="47"/>
                    <a:pt x="501" y="121"/>
                  </a:cubicBezTo>
                  <a:lnTo>
                    <a:pt x="501" y="121"/>
                  </a:lnTo>
                  <a:cubicBezTo>
                    <a:pt x="517" y="196"/>
                    <a:pt x="470" y="269"/>
                    <a:pt x="395" y="28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4" name="Freeform 548">
              <a:extLst>
                <a:ext uri="{FF2B5EF4-FFF2-40B4-BE49-F238E27FC236}">
                  <a16:creationId xmlns:a16="http://schemas.microsoft.com/office/drawing/2014/main" id="{27C4F7B4-F31D-1845-A333-22A5D2CCD4D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51024" y="6450768"/>
              <a:ext cx="547660" cy="369784"/>
            </a:xfrm>
            <a:custGeom>
              <a:avLst/>
              <a:gdLst>
                <a:gd name="T0" fmla="*/ 395 w 518"/>
                <a:gd name="T1" fmla="*/ 286 h 349"/>
                <a:gd name="T2" fmla="*/ 181 w 518"/>
                <a:gd name="T3" fmla="*/ 333 h 349"/>
                <a:gd name="T4" fmla="*/ 181 w 518"/>
                <a:gd name="T5" fmla="*/ 333 h 349"/>
                <a:gd name="T6" fmla="*/ 16 w 518"/>
                <a:gd name="T7" fmla="*/ 228 h 349"/>
                <a:gd name="T8" fmla="*/ 16 w 518"/>
                <a:gd name="T9" fmla="*/ 228 h 349"/>
                <a:gd name="T10" fmla="*/ 122 w 518"/>
                <a:gd name="T11" fmla="*/ 63 h 349"/>
                <a:gd name="T12" fmla="*/ 336 w 518"/>
                <a:gd name="T13" fmla="*/ 17 h 349"/>
                <a:gd name="T14" fmla="*/ 336 w 518"/>
                <a:gd name="T15" fmla="*/ 17 h 349"/>
                <a:gd name="T16" fmla="*/ 500 w 518"/>
                <a:gd name="T17" fmla="*/ 122 h 349"/>
                <a:gd name="T18" fmla="*/ 500 w 518"/>
                <a:gd name="T19" fmla="*/ 122 h 349"/>
                <a:gd name="T20" fmla="*/ 395 w 518"/>
                <a:gd name="T21" fmla="*/ 286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8" h="349">
                  <a:moveTo>
                    <a:pt x="395" y="286"/>
                  </a:moveTo>
                  <a:lnTo>
                    <a:pt x="181" y="333"/>
                  </a:lnTo>
                  <a:lnTo>
                    <a:pt x="181" y="333"/>
                  </a:lnTo>
                  <a:cubicBezTo>
                    <a:pt x="106" y="348"/>
                    <a:pt x="32" y="303"/>
                    <a:pt x="16" y="228"/>
                  </a:cubicBezTo>
                  <a:lnTo>
                    <a:pt x="16" y="228"/>
                  </a:lnTo>
                  <a:cubicBezTo>
                    <a:pt x="0" y="153"/>
                    <a:pt x="47" y="80"/>
                    <a:pt x="122" y="63"/>
                  </a:cubicBezTo>
                  <a:lnTo>
                    <a:pt x="336" y="17"/>
                  </a:lnTo>
                  <a:lnTo>
                    <a:pt x="336" y="17"/>
                  </a:lnTo>
                  <a:cubicBezTo>
                    <a:pt x="410" y="0"/>
                    <a:pt x="485" y="48"/>
                    <a:pt x="500" y="122"/>
                  </a:cubicBezTo>
                  <a:lnTo>
                    <a:pt x="500" y="122"/>
                  </a:lnTo>
                  <a:cubicBezTo>
                    <a:pt x="517" y="197"/>
                    <a:pt x="470" y="271"/>
                    <a:pt x="395" y="28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5" name="Freeform 549">
              <a:extLst>
                <a:ext uri="{FF2B5EF4-FFF2-40B4-BE49-F238E27FC236}">
                  <a16:creationId xmlns:a16="http://schemas.microsoft.com/office/drawing/2014/main" id="{D4A9A63E-9D89-CD40-BA2A-63B10016F48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81231" y="5748643"/>
              <a:ext cx="332339" cy="1057868"/>
            </a:xfrm>
            <a:custGeom>
              <a:avLst/>
              <a:gdLst>
                <a:gd name="T0" fmla="*/ 263 w 312"/>
                <a:gd name="T1" fmla="*/ 990 h 998"/>
                <a:gd name="T2" fmla="*/ 263 w 312"/>
                <a:gd name="T3" fmla="*/ 990 h 998"/>
                <a:gd name="T4" fmla="*/ 263 w 312"/>
                <a:gd name="T5" fmla="*/ 990 h 998"/>
                <a:gd name="T6" fmla="*/ 199 w 312"/>
                <a:gd name="T7" fmla="*/ 949 h 998"/>
                <a:gd name="T8" fmla="*/ 7 w 312"/>
                <a:gd name="T9" fmla="*/ 71 h 998"/>
                <a:gd name="T10" fmla="*/ 7 w 312"/>
                <a:gd name="T11" fmla="*/ 71 h 998"/>
                <a:gd name="T12" fmla="*/ 49 w 312"/>
                <a:gd name="T13" fmla="*/ 6 h 998"/>
                <a:gd name="T14" fmla="*/ 49 w 312"/>
                <a:gd name="T15" fmla="*/ 6 h 998"/>
                <a:gd name="T16" fmla="*/ 114 w 312"/>
                <a:gd name="T17" fmla="*/ 48 h 998"/>
                <a:gd name="T18" fmla="*/ 305 w 312"/>
                <a:gd name="T19" fmla="*/ 926 h 998"/>
                <a:gd name="T20" fmla="*/ 305 w 312"/>
                <a:gd name="T21" fmla="*/ 926 h 998"/>
                <a:gd name="T22" fmla="*/ 263 w 312"/>
                <a:gd name="T23" fmla="*/ 990 h 9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2" h="998">
                  <a:moveTo>
                    <a:pt x="263" y="990"/>
                  </a:moveTo>
                  <a:lnTo>
                    <a:pt x="263" y="990"/>
                  </a:lnTo>
                  <a:lnTo>
                    <a:pt x="263" y="990"/>
                  </a:lnTo>
                  <a:cubicBezTo>
                    <a:pt x="234" y="997"/>
                    <a:pt x="205" y="978"/>
                    <a:pt x="199" y="949"/>
                  </a:cubicBezTo>
                  <a:lnTo>
                    <a:pt x="7" y="71"/>
                  </a:lnTo>
                  <a:lnTo>
                    <a:pt x="7" y="71"/>
                  </a:lnTo>
                  <a:cubicBezTo>
                    <a:pt x="0" y="41"/>
                    <a:pt x="19" y="12"/>
                    <a:pt x="49" y="6"/>
                  </a:cubicBezTo>
                  <a:lnTo>
                    <a:pt x="49" y="6"/>
                  </a:lnTo>
                  <a:cubicBezTo>
                    <a:pt x="78" y="0"/>
                    <a:pt x="107" y="18"/>
                    <a:pt x="114" y="48"/>
                  </a:cubicBezTo>
                  <a:lnTo>
                    <a:pt x="305" y="926"/>
                  </a:lnTo>
                  <a:lnTo>
                    <a:pt x="305" y="926"/>
                  </a:lnTo>
                  <a:cubicBezTo>
                    <a:pt x="311" y="956"/>
                    <a:pt x="293" y="984"/>
                    <a:pt x="263" y="99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6" name="Freeform 550">
              <a:extLst>
                <a:ext uri="{FF2B5EF4-FFF2-40B4-BE49-F238E27FC236}">
                  <a16:creationId xmlns:a16="http://schemas.microsoft.com/office/drawing/2014/main" id="{75CCA766-8110-1F4A-863E-4DEEA01D222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17406" y="3731203"/>
              <a:ext cx="692764" cy="4797855"/>
            </a:xfrm>
            <a:custGeom>
              <a:avLst/>
              <a:gdLst>
                <a:gd name="T0" fmla="*/ 336 w 652"/>
                <a:gd name="T1" fmla="*/ 4518 h 4519"/>
                <a:gd name="T2" fmla="*/ 0 w 652"/>
                <a:gd name="T3" fmla="*/ 4494 h 4519"/>
                <a:gd name="T4" fmla="*/ 308 w 652"/>
                <a:gd name="T5" fmla="*/ 163 h 4519"/>
                <a:gd name="T6" fmla="*/ 308 w 652"/>
                <a:gd name="T7" fmla="*/ 163 h 4519"/>
                <a:gd name="T8" fmla="*/ 488 w 652"/>
                <a:gd name="T9" fmla="*/ 7 h 4519"/>
                <a:gd name="T10" fmla="*/ 488 w 652"/>
                <a:gd name="T11" fmla="*/ 7 h 4519"/>
                <a:gd name="T12" fmla="*/ 645 w 652"/>
                <a:gd name="T13" fmla="*/ 187 h 4519"/>
                <a:gd name="T14" fmla="*/ 336 w 652"/>
                <a:gd name="T15" fmla="*/ 4518 h 45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52" h="4519">
                  <a:moveTo>
                    <a:pt x="336" y="4518"/>
                  </a:moveTo>
                  <a:lnTo>
                    <a:pt x="0" y="4494"/>
                  </a:lnTo>
                  <a:lnTo>
                    <a:pt x="308" y="163"/>
                  </a:lnTo>
                  <a:lnTo>
                    <a:pt x="308" y="163"/>
                  </a:lnTo>
                  <a:cubicBezTo>
                    <a:pt x="315" y="70"/>
                    <a:pt x="395" y="0"/>
                    <a:pt x="488" y="7"/>
                  </a:cubicBezTo>
                  <a:lnTo>
                    <a:pt x="488" y="7"/>
                  </a:lnTo>
                  <a:cubicBezTo>
                    <a:pt x="581" y="13"/>
                    <a:pt x="651" y="94"/>
                    <a:pt x="645" y="187"/>
                  </a:cubicBezTo>
                  <a:lnTo>
                    <a:pt x="336" y="4518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7" name="Freeform 551">
              <a:extLst>
                <a:ext uri="{FF2B5EF4-FFF2-40B4-BE49-F238E27FC236}">
                  <a16:creationId xmlns:a16="http://schemas.microsoft.com/office/drawing/2014/main" id="{BEC61D0F-5051-D44E-82CA-207C755BFC2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17406" y="8430758"/>
              <a:ext cx="477445" cy="777019"/>
            </a:xfrm>
            <a:custGeom>
              <a:avLst/>
              <a:gdLst>
                <a:gd name="T0" fmla="*/ 305 w 448"/>
                <a:gd name="T1" fmla="*/ 713 h 732"/>
                <a:gd name="T2" fmla="*/ 305 w 448"/>
                <a:gd name="T3" fmla="*/ 713 h 732"/>
                <a:gd name="T4" fmla="*/ 305 w 448"/>
                <a:gd name="T5" fmla="*/ 713 h 732"/>
                <a:gd name="T6" fmla="*/ 113 w 448"/>
                <a:gd name="T7" fmla="*/ 590 h 732"/>
                <a:gd name="T8" fmla="*/ 0 w 448"/>
                <a:gd name="T9" fmla="*/ 68 h 732"/>
                <a:gd name="T10" fmla="*/ 315 w 448"/>
                <a:gd name="T11" fmla="*/ 0 h 732"/>
                <a:gd name="T12" fmla="*/ 428 w 448"/>
                <a:gd name="T13" fmla="*/ 520 h 732"/>
                <a:gd name="T14" fmla="*/ 428 w 448"/>
                <a:gd name="T15" fmla="*/ 520 h 732"/>
                <a:gd name="T16" fmla="*/ 305 w 448"/>
                <a:gd name="T17" fmla="*/ 713 h 7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8" h="732">
                  <a:moveTo>
                    <a:pt x="305" y="713"/>
                  </a:moveTo>
                  <a:lnTo>
                    <a:pt x="305" y="713"/>
                  </a:lnTo>
                  <a:lnTo>
                    <a:pt x="305" y="713"/>
                  </a:lnTo>
                  <a:cubicBezTo>
                    <a:pt x="218" y="731"/>
                    <a:pt x="132" y="676"/>
                    <a:pt x="113" y="590"/>
                  </a:cubicBezTo>
                  <a:lnTo>
                    <a:pt x="0" y="68"/>
                  </a:lnTo>
                  <a:lnTo>
                    <a:pt x="315" y="0"/>
                  </a:lnTo>
                  <a:lnTo>
                    <a:pt x="428" y="520"/>
                  </a:lnTo>
                  <a:lnTo>
                    <a:pt x="428" y="520"/>
                  </a:lnTo>
                  <a:cubicBezTo>
                    <a:pt x="447" y="608"/>
                    <a:pt x="392" y="694"/>
                    <a:pt x="305" y="713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8" name="Freeform 552">
              <a:extLst>
                <a:ext uri="{FF2B5EF4-FFF2-40B4-BE49-F238E27FC236}">
                  <a16:creationId xmlns:a16="http://schemas.microsoft.com/office/drawing/2014/main" id="{587147A5-99AE-6D4E-B71E-7C81825DA2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75274" y="3548652"/>
              <a:ext cx="2574459" cy="4334451"/>
            </a:xfrm>
            <a:custGeom>
              <a:avLst/>
              <a:gdLst>
                <a:gd name="T0" fmla="*/ 2129 w 2426"/>
                <a:gd name="T1" fmla="*/ 4083 h 4084"/>
                <a:gd name="T2" fmla="*/ 2425 w 2426"/>
                <a:gd name="T3" fmla="*/ 3921 h 4084"/>
                <a:gd name="T4" fmla="*/ 341 w 2426"/>
                <a:gd name="T5" fmla="*/ 111 h 4084"/>
                <a:gd name="T6" fmla="*/ 341 w 2426"/>
                <a:gd name="T7" fmla="*/ 111 h 4084"/>
                <a:gd name="T8" fmla="*/ 112 w 2426"/>
                <a:gd name="T9" fmla="*/ 44 h 4084"/>
                <a:gd name="T10" fmla="*/ 112 w 2426"/>
                <a:gd name="T11" fmla="*/ 44 h 4084"/>
                <a:gd name="T12" fmla="*/ 45 w 2426"/>
                <a:gd name="T13" fmla="*/ 273 h 4084"/>
                <a:gd name="T14" fmla="*/ 2129 w 2426"/>
                <a:gd name="T15" fmla="*/ 4083 h 40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26" h="4084">
                  <a:moveTo>
                    <a:pt x="2129" y="4083"/>
                  </a:moveTo>
                  <a:lnTo>
                    <a:pt x="2425" y="3921"/>
                  </a:lnTo>
                  <a:lnTo>
                    <a:pt x="341" y="111"/>
                  </a:lnTo>
                  <a:lnTo>
                    <a:pt x="341" y="111"/>
                  </a:lnTo>
                  <a:cubicBezTo>
                    <a:pt x="296" y="30"/>
                    <a:pt x="193" y="0"/>
                    <a:pt x="112" y="44"/>
                  </a:cubicBezTo>
                  <a:lnTo>
                    <a:pt x="112" y="44"/>
                  </a:lnTo>
                  <a:cubicBezTo>
                    <a:pt x="30" y="89"/>
                    <a:pt x="0" y="191"/>
                    <a:pt x="45" y="273"/>
                  </a:cubicBezTo>
                  <a:lnTo>
                    <a:pt x="2129" y="4083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pic>
        <p:nvPicPr>
          <p:cNvPr id="52" name="Graphic 51">
            <a:extLst>
              <a:ext uri="{FF2B5EF4-FFF2-40B4-BE49-F238E27FC236}">
                <a16:creationId xmlns:a16="http://schemas.microsoft.com/office/drawing/2014/main" id="{AC1D2DD2-2C42-3546-A4C5-534CC5069E8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156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2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120000">
                                      <p:cBhvr>
                                        <p:cTn id="1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 animBg="1"/>
      <p:bldP spid="66" grpId="0" animBg="1"/>
      <p:bldP spid="67" grpId="0" animBg="1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المرحلة التعليمية - ٥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Rounded Rectangle 3">
            <a:extLst>
              <a:ext uri="{FF2B5EF4-FFF2-40B4-BE49-F238E27FC236}">
                <a16:creationId xmlns:a16="http://schemas.microsoft.com/office/drawing/2014/main" id="{55C2897F-3727-DD46-ADF3-80B4BF348362}"/>
              </a:ext>
            </a:extLst>
          </p:cNvPr>
          <p:cNvSpPr/>
          <p:nvPr userDrawn="1"/>
        </p:nvSpPr>
        <p:spPr>
          <a:xfrm flipH="1">
            <a:off x="911262" y="1492929"/>
            <a:ext cx="1598400" cy="3808276"/>
          </a:xfrm>
          <a:prstGeom prst="roundRect">
            <a:avLst>
              <a:gd name="adj" fmla="val 6084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/>
          </a:p>
        </p:txBody>
      </p:sp>
      <p:sp>
        <p:nvSpPr>
          <p:cNvPr id="87" name="Rounded Rectangle 8">
            <a:extLst>
              <a:ext uri="{FF2B5EF4-FFF2-40B4-BE49-F238E27FC236}">
                <a16:creationId xmlns:a16="http://schemas.microsoft.com/office/drawing/2014/main" id="{7FD3FD11-4E91-0C4A-8F0F-DAD183BFA757}"/>
              </a:ext>
            </a:extLst>
          </p:cNvPr>
          <p:cNvSpPr/>
          <p:nvPr userDrawn="1"/>
        </p:nvSpPr>
        <p:spPr>
          <a:xfrm flipH="1">
            <a:off x="911261" y="1416428"/>
            <a:ext cx="1598400" cy="612000"/>
          </a:xfrm>
          <a:custGeom>
            <a:avLst/>
            <a:gdLst/>
            <a:ahLst/>
            <a:cxnLst/>
            <a:rect l="l" t="t" r="r" b="b"/>
            <a:pathLst>
              <a:path w="1800200" h="581397">
                <a:moveTo>
                  <a:pt x="109524" y="0"/>
                </a:moveTo>
                <a:lnTo>
                  <a:pt x="1690676" y="0"/>
                </a:lnTo>
                <a:cubicBezTo>
                  <a:pt x="1751164" y="0"/>
                  <a:pt x="1800200" y="49036"/>
                  <a:pt x="1800200" y="109524"/>
                </a:cubicBezTo>
                <a:lnTo>
                  <a:pt x="1800200" y="581397"/>
                </a:lnTo>
                <a:lnTo>
                  <a:pt x="0" y="581397"/>
                </a:lnTo>
                <a:lnTo>
                  <a:pt x="0" y="109524"/>
                </a:lnTo>
                <a:cubicBezTo>
                  <a:pt x="0" y="49036"/>
                  <a:pt x="49036" y="0"/>
                  <a:pt x="109524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286" rtl="1" eaLnBrk="1" latinLnBrk="0" hangingPunct="1"/>
            <a:endParaRPr lang="ko-KR" altLang="en-US" sz="2700"/>
          </a:p>
        </p:txBody>
      </p:sp>
      <p:sp>
        <p:nvSpPr>
          <p:cNvPr id="88" name="Rounded Rectangle 9">
            <a:extLst>
              <a:ext uri="{FF2B5EF4-FFF2-40B4-BE49-F238E27FC236}">
                <a16:creationId xmlns:a16="http://schemas.microsoft.com/office/drawing/2014/main" id="{0036FE36-DEAA-4842-9D36-13B5B2769AAC}"/>
              </a:ext>
            </a:extLst>
          </p:cNvPr>
          <p:cNvSpPr/>
          <p:nvPr userDrawn="1"/>
        </p:nvSpPr>
        <p:spPr>
          <a:xfrm flipH="1">
            <a:off x="4406568" y="1492929"/>
            <a:ext cx="1598400" cy="3808276"/>
          </a:xfrm>
          <a:prstGeom prst="roundRect">
            <a:avLst>
              <a:gd name="adj" fmla="val 6084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89" name="Rounded Rectangle 8">
            <a:extLst>
              <a:ext uri="{FF2B5EF4-FFF2-40B4-BE49-F238E27FC236}">
                <a16:creationId xmlns:a16="http://schemas.microsoft.com/office/drawing/2014/main" id="{03B4C5CF-8EF5-014A-A849-D3A7A8D5C8F5}"/>
              </a:ext>
            </a:extLst>
          </p:cNvPr>
          <p:cNvSpPr/>
          <p:nvPr userDrawn="1"/>
        </p:nvSpPr>
        <p:spPr>
          <a:xfrm flipH="1">
            <a:off x="4406567" y="1416428"/>
            <a:ext cx="1598400" cy="612000"/>
          </a:xfrm>
          <a:custGeom>
            <a:avLst/>
            <a:gdLst/>
            <a:ahLst/>
            <a:cxnLst/>
            <a:rect l="l" t="t" r="r" b="b"/>
            <a:pathLst>
              <a:path w="1800200" h="581397">
                <a:moveTo>
                  <a:pt x="109524" y="0"/>
                </a:moveTo>
                <a:lnTo>
                  <a:pt x="1690676" y="0"/>
                </a:lnTo>
                <a:cubicBezTo>
                  <a:pt x="1751164" y="0"/>
                  <a:pt x="1800200" y="49036"/>
                  <a:pt x="1800200" y="109524"/>
                </a:cubicBezTo>
                <a:lnTo>
                  <a:pt x="1800200" y="581397"/>
                </a:lnTo>
                <a:lnTo>
                  <a:pt x="0" y="581397"/>
                </a:lnTo>
                <a:lnTo>
                  <a:pt x="0" y="109524"/>
                </a:lnTo>
                <a:cubicBezTo>
                  <a:pt x="0" y="49036"/>
                  <a:pt x="49036" y="0"/>
                  <a:pt x="10952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90" name="Rounded Rectangle 33">
            <a:extLst>
              <a:ext uri="{FF2B5EF4-FFF2-40B4-BE49-F238E27FC236}">
                <a16:creationId xmlns:a16="http://schemas.microsoft.com/office/drawing/2014/main" id="{B70F0CE1-2DBB-BA4B-84C3-C7BD2FD2B386}"/>
              </a:ext>
            </a:extLst>
          </p:cNvPr>
          <p:cNvSpPr/>
          <p:nvPr userDrawn="1"/>
        </p:nvSpPr>
        <p:spPr>
          <a:xfrm flipH="1">
            <a:off x="2658915" y="1492929"/>
            <a:ext cx="1598400" cy="3808276"/>
          </a:xfrm>
          <a:prstGeom prst="roundRect">
            <a:avLst>
              <a:gd name="adj" fmla="val 6084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91" name="Rounded Rectangle 8">
            <a:extLst>
              <a:ext uri="{FF2B5EF4-FFF2-40B4-BE49-F238E27FC236}">
                <a16:creationId xmlns:a16="http://schemas.microsoft.com/office/drawing/2014/main" id="{D73CC576-6143-1243-AB37-57CA282F18CE}"/>
              </a:ext>
            </a:extLst>
          </p:cNvPr>
          <p:cNvSpPr/>
          <p:nvPr userDrawn="1"/>
        </p:nvSpPr>
        <p:spPr>
          <a:xfrm flipH="1">
            <a:off x="2658914" y="1416428"/>
            <a:ext cx="1598400" cy="612000"/>
          </a:xfrm>
          <a:custGeom>
            <a:avLst/>
            <a:gdLst/>
            <a:ahLst/>
            <a:cxnLst/>
            <a:rect l="l" t="t" r="r" b="b"/>
            <a:pathLst>
              <a:path w="1800200" h="581397">
                <a:moveTo>
                  <a:pt x="109524" y="0"/>
                </a:moveTo>
                <a:lnTo>
                  <a:pt x="1690676" y="0"/>
                </a:lnTo>
                <a:cubicBezTo>
                  <a:pt x="1751164" y="0"/>
                  <a:pt x="1800200" y="49036"/>
                  <a:pt x="1800200" y="109524"/>
                </a:cubicBezTo>
                <a:lnTo>
                  <a:pt x="1800200" y="581397"/>
                </a:lnTo>
                <a:lnTo>
                  <a:pt x="0" y="581397"/>
                </a:lnTo>
                <a:lnTo>
                  <a:pt x="0" y="109524"/>
                </a:lnTo>
                <a:cubicBezTo>
                  <a:pt x="0" y="49036"/>
                  <a:pt x="49036" y="0"/>
                  <a:pt x="109524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92" name="Rounded Rectangle 3">
            <a:extLst>
              <a:ext uri="{FF2B5EF4-FFF2-40B4-BE49-F238E27FC236}">
                <a16:creationId xmlns:a16="http://schemas.microsoft.com/office/drawing/2014/main" id="{495A86B5-DAF5-CB40-A7BC-C1FC819827FF}"/>
              </a:ext>
            </a:extLst>
          </p:cNvPr>
          <p:cNvSpPr/>
          <p:nvPr userDrawn="1"/>
        </p:nvSpPr>
        <p:spPr>
          <a:xfrm flipH="1">
            <a:off x="6143019" y="1492929"/>
            <a:ext cx="1598400" cy="3808276"/>
          </a:xfrm>
          <a:prstGeom prst="roundRect">
            <a:avLst>
              <a:gd name="adj" fmla="val 6084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/>
          </a:p>
        </p:txBody>
      </p:sp>
      <p:sp>
        <p:nvSpPr>
          <p:cNvPr id="93" name="Rounded Rectangle 8">
            <a:extLst>
              <a:ext uri="{FF2B5EF4-FFF2-40B4-BE49-F238E27FC236}">
                <a16:creationId xmlns:a16="http://schemas.microsoft.com/office/drawing/2014/main" id="{A39033EC-B77B-D241-BC5B-4F00F45645A9}"/>
              </a:ext>
            </a:extLst>
          </p:cNvPr>
          <p:cNvSpPr/>
          <p:nvPr userDrawn="1"/>
        </p:nvSpPr>
        <p:spPr>
          <a:xfrm flipH="1">
            <a:off x="6143018" y="1416428"/>
            <a:ext cx="1598400" cy="612000"/>
          </a:xfrm>
          <a:custGeom>
            <a:avLst/>
            <a:gdLst/>
            <a:ahLst/>
            <a:cxnLst/>
            <a:rect l="l" t="t" r="r" b="b"/>
            <a:pathLst>
              <a:path w="1800200" h="581397">
                <a:moveTo>
                  <a:pt x="109524" y="0"/>
                </a:moveTo>
                <a:lnTo>
                  <a:pt x="1690676" y="0"/>
                </a:lnTo>
                <a:cubicBezTo>
                  <a:pt x="1751164" y="0"/>
                  <a:pt x="1800200" y="49036"/>
                  <a:pt x="1800200" y="109524"/>
                </a:cubicBezTo>
                <a:lnTo>
                  <a:pt x="1800200" y="581397"/>
                </a:lnTo>
                <a:lnTo>
                  <a:pt x="0" y="581397"/>
                </a:lnTo>
                <a:lnTo>
                  <a:pt x="0" y="109524"/>
                </a:lnTo>
                <a:cubicBezTo>
                  <a:pt x="0" y="49036"/>
                  <a:pt x="49036" y="0"/>
                  <a:pt x="109524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286" rtl="1" eaLnBrk="1" latinLnBrk="0" hangingPunct="1"/>
            <a:endParaRPr lang="ko-KR" altLang="en-US" sz="2700"/>
          </a:p>
        </p:txBody>
      </p:sp>
      <p:sp>
        <p:nvSpPr>
          <p:cNvPr id="94" name="Rounded Rectangle 9">
            <a:extLst>
              <a:ext uri="{FF2B5EF4-FFF2-40B4-BE49-F238E27FC236}">
                <a16:creationId xmlns:a16="http://schemas.microsoft.com/office/drawing/2014/main" id="{4C051729-4071-EE46-A86C-4EEBAFD8EEF8}"/>
              </a:ext>
            </a:extLst>
          </p:cNvPr>
          <p:cNvSpPr/>
          <p:nvPr userDrawn="1"/>
        </p:nvSpPr>
        <p:spPr>
          <a:xfrm flipH="1">
            <a:off x="9638325" y="1492929"/>
            <a:ext cx="1598400" cy="3808276"/>
          </a:xfrm>
          <a:prstGeom prst="roundRect">
            <a:avLst>
              <a:gd name="adj" fmla="val 6084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363" rtl="1" eaLnBrk="1" latinLnBrk="0" hangingPunct="1"/>
            <a:endParaRPr lang="ko-KR" altLang="en-US" sz="2700"/>
          </a:p>
        </p:txBody>
      </p:sp>
      <p:sp>
        <p:nvSpPr>
          <p:cNvPr id="95" name="Rounded Rectangle 8">
            <a:extLst>
              <a:ext uri="{FF2B5EF4-FFF2-40B4-BE49-F238E27FC236}">
                <a16:creationId xmlns:a16="http://schemas.microsoft.com/office/drawing/2014/main" id="{7076570F-FDEC-CB48-B5D2-33458330EFD1}"/>
              </a:ext>
            </a:extLst>
          </p:cNvPr>
          <p:cNvSpPr/>
          <p:nvPr userDrawn="1"/>
        </p:nvSpPr>
        <p:spPr>
          <a:xfrm flipH="1">
            <a:off x="9638324" y="1416428"/>
            <a:ext cx="1598400" cy="612000"/>
          </a:xfrm>
          <a:custGeom>
            <a:avLst/>
            <a:gdLst/>
            <a:ahLst/>
            <a:cxnLst/>
            <a:rect l="l" t="t" r="r" b="b"/>
            <a:pathLst>
              <a:path w="1800200" h="581397">
                <a:moveTo>
                  <a:pt x="109524" y="0"/>
                </a:moveTo>
                <a:lnTo>
                  <a:pt x="1690676" y="0"/>
                </a:lnTo>
                <a:cubicBezTo>
                  <a:pt x="1751164" y="0"/>
                  <a:pt x="1800200" y="49036"/>
                  <a:pt x="1800200" y="109524"/>
                </a:cubicBezTo>
                <a:lnTo>
                  <a:pt x="1800200" y="581397"/>
                </a:lnTo>
                <a:lnTo>
                  <a:pt x="0" y="581397"/>
                </a:lnTo>
                <a:lnTo>
                  <a:pt x="0" y="109524"/>
                </a:lnTo>
                <a:cubicBezTo>
                  <a:pt x="0" y="49036"/>
                  <a:pt x="49036" y="0"/>
                  <a:pt x="10952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96" name="Rounded Rectangle 33">
            <a:extLst>
              <a:ext uri="{FF2B5EF4-FFF2-40B4-BE49-F238E27FC236}">
                <a16:creationId xmlns:a16="http://schemas.microsoft.com/office/drawing/2014/main" id="{07559871-A755-4C49-9117-B351B80A49C4}"/>
              </a:ext>
            </a:extLst>
          </p:cNvPr>
          <p:cNvSpPr/>
          <p:nvPr userDrawn="1"/>
        </p:nvSpPr>
        <p:spPr>
          <a:xfrm flipH="1">
            <a:off x="7890672" y="1492929"/>
            <a:ext cx="1598400" cy="3808276"/>
          </a:xfrm>
          <a:prstGeom prst="roundRect">
            <a:avLst>
              <a:gd name="adj" fmla="val 6084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97" name="Rounded Rectangle 8">
            <a:extLst>
              <a:ext uri="{FF2B5EF4-FFF2-40B4-BE49-F238E27FC236}">
                <a16:creationId xmlns:a16="http://schemas.microsoft.com/office/drawing/2014/main" id="{749ED7A5-0B69-2340-AD03-95A26DF4CE4A}"/>
              </a:ext>
            </a:extLst>
          </p:cNvPr>
          <p:cNvSpPr/>
          <p:nvPr userDrawn="1"/>
        </p:nvSpPr>
        <p:spPr>
          <a:xfrm flipH="1">
            <a:off x="7890671" y="1416428"/>
            <a:ext cx="1598400" cy="612000"/>
          </a:xfrm>
          <a:custGeom>
            <a:avLst/>
            <a:gdLst/>
            <a:ahLst/>
            <a:cxnLst/>
            <a:rect l="l" t="t" r="r" b="b"/>
            <a:pathLst>
              <a:path w="1800200" h="581397">
                <a:moveTo>
                  <a:pt x="109524" y="0"/>
                </a:moveTo>
                <a:lnTo>
                  <a:pt x="1690676" y="0"/>
                </a:lnTo>
                <a:cubicBezTo>
                  <a:pt x="1751164" y="0"/>
                  <a:pt x="1800200" y="49036"/>
                  <a:pt x="1800200" y="109524"/>
                </a:cubicBezTo>
                <a:lnTo>
                  <a:pt x="1800200" y="581397"/>
                </a:lnTo>
                <a:lnTo>
                  <a:pt x="0" y="581397"/>
                </a:lnTo>
                <a:lnTo>
                  <a:pt x="0" y="109524"/>
                </a:lnTo>
                <a:cubicBezTo>
                  <a:pt x="0" y="49036"/>
                  <a:pt x="49036" y="0"/>
                  <a:pt x="109524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pic>
        <p:nvPicPr>
          <p:cNvPr id="15" name="Graphic 14">
            <a:extLst>
              <a:ext uri="{FF2B5EF4-FFF2-40B4-BE49-F238E27FC236}">
                <a16:creationId xmlns:a16="http://schemas.microsoft.com/office/drawing/2014/main" id="{AEE7A5C2-D981-AA41-8F67-5FED00FA916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48621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المرحلة التعليمية - 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2">
            <a:extLst>
              <a:ext uri="{FF2B5EF4-FFF2-40B4-BE49-F238E27FC236}">
                <a16:creationId xmlns:a16="http://schemas.microsoft.com/office/drawing/2014/main" id="{1415C889-4CE9-BF4C-A672-ABC105B8B1A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888719" y="1642858"/>
            <a:ext cx="5092700" cy="326480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pPr marL="228594" indent="-228594" algn="r" defTabSz="914377" rtl="1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A4E1013-BB23-FA4B-8BF5-F3DCD5C438C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143625" y="1642858"/>
            <a:ext cx="5092700" cy="326480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pPr marL="228594" indent="-228594" algn="r" defTabSz="914377" rtl="1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endParaRPr lang="en-US" dirty="0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D22E1973-5771-D441-A044-ECD25BB3136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08950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849393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6" r:id="rId4"/>
    <p:sldLayoutId id="2147483667" r:id="rId5"/>
    <p:sldLayoutId id="2147483650" r:id="rId6"/>
    <p:sldLayoutId id="2147483668" r:id="rId7"/>
    <p:sldLayoutId id="2147483670" r:id="rId8"/>
    <p:sldLayoutId id="2147483671" r:id="rId9"/>
    <p:sldLayoutId id="2147483676" r:id="rId10"/>
    <p:sldLayoutId id="2147483672" r:id="rId11"/>
    <p:sldLayoutId id="2147483675" r:id="rId12"/>
    <p:sldLayoutId id="2147483663" r:id="rId13"/>
    <p:sldLayoutId id="2147483664" r:id="rId14"/>
    <p:sldLayoutId id="2147483665" r:id="rId15"/>
    <p:sldLayoutId id="2147483673" r:id="rId16"/>
    <p:sldLayoutId id="2147483674" r:id="rId17"/>
    <p:sldLayoutId id="2147483693" r:id="rId18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7" Type="http://schemas.openxmlformats.org/officeDocument/2006/relationships/image" Target="../media/image3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43.emf"/><Relationship Id="rId5" Type="http://schemas.openxmlformats.org/officeDocument/2006/relationships/image" Target="../media/image42.png"/><Relationship Id="rId4" Type="http://schemas.openxmlformats.org/officeDocument/2006/relationships/image" Target="../media/image3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45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3" Type="http://schemas.openxmlformats.org/officeDocument/2006/relationships/image" Target="../media/image46.png"/><Relationship Id="rId7" Type="http://schemas.openxmlformats.org/officeDocument/2006/relationships/image" Target="../media/image5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49.png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32.png"/><Relationship Id="rId5" Type="http://schemas.openxmlformats.org/officeDocument/2006/relationships/image" Target="../media/image30.png"/><Relationship Id="rId4" Type="http://schemas.openxmlformats.org/officeDocument/2006/relationships/image" Target="../media/image28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27.png"/><Relationship Id="rId7" Type="http://schemas.openxmlformats.org/officeDocument/2006/relationships/image" Target="../media/image35.png"/><Relationship Id="rId12" Type="http://schemas.openxmlformats.org/officeDocument/2006/relationships/image" Target="../media/image3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30.png"/><Relationship Id="rId11" Type="http://schemas.openxmlformats.org/officeDocument/2006/relationships/image" Target="../media/image43.emf"/><Relationship Id="rId5" Type="http://schemas.openxmlformats.org/officeDocument/2006/relationships/image" Target="../media/image29.png"/><Relationship Id="rId10" Type="http://schemas.openxmlformats.org/officeDocument/2006/relationships/image" Target="../media/image42.png"/><Relationship Id="rId4" Type="http://schemas.openxmlformats.org/officeDocument/2006/relationships/image" Target="../media/image28.png"/><Relationship Id="rId9" Type="http://schemas.openxmlformats.org/officeDocument/2006/relationships/image" Target="../media/image3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hyperlink" Target="https://fr.freepik.com/vecteurs-premium/eleves-enseignant-classe-illustration-dessin-anime_5338721.htm" TargetMode="External"/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svg"/><Relationship Id="rId13" Type="http://schemas.openxmlformats.org/officeDocument/2006/relationships/image" Target="../media/image25.pn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12" Type="http://schemas.openxmlformats.org/officeDocument/2006/relationships/image" Target="../media/image24.sv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8.png"/><Relationship Id="rId11" Type="http://schemas.openxmlformats.org/officeDocument/2006/relationships/image" Target="../media/image23.png"/><Relationship Id="rId5" Type="http://schemas.openxmlformats.org/officeDocument/2006/relationships/image" Target="../media/image17.crdownload"/><Relationship Id="rId10" Type="http://schemas.openxmlformats.org/officeDocument/2006/relationships/image" Target="../media/image22.svg"/><Relationship Id="rId4" Type="http://schemas.openxmlformats.org/officeDocument/2006/relationships/image" Target="../media/image16.crdownload"/><Relationship Id="rId9" Type="http://schemas.openxmlformats.org/officeDocument/2006/relationships/image" Target="../media/image21.png"/><Relationship Id="rId14" Type="http://schemas.openxmlformats.org/officeDocument/2006/relationships/image" Target="../media/image26.sv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13" Type="http://schemas.openxmlformats.org/officeDocument/2006/relationships/image" Target="../media/image37.png"/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12" Type="http://schemas.openxmlformats.org/officeDocument/2006/relationships/image" Target="../media/image3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30.png"/><Relationship Id="rId11" Type="http://schemas.openxmlformats.org/officeDocument/2006/relationships/image" Target="../media/image35.png"/><Relationship Id="rId5" Type="http://schemas.openxmlformats.org/officeDocument/2006/relationships/image" Target="../media/image29.png"/><Relationship Id="rId10" Type="http://schemas.openxmlformats.org/officeDocument/2006/relationships/image" Target="../media/image34.png"/><Relationship Id="rId4" Type="http://schemas.openxmlformats.org/officeDocument/2006/relationships/image" Target="../media/image28.png"/><Relationship Id="rId9" Type="http://schemas.openxmlformats.org/officeDocument/2006/relationships/image" Target="../media/image3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32.png"/><Relationship Id="rId4" Type="http://schemas.openxmlformats.org/officeDocument/2006/relationships/image" Target="../media/image2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39.png"/><Relationship Id="rId4" Type="http://schemas.openxmlformats.org/officeDocument/2006/relationships/image" Target="../media/image37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27.png"/><Relationship Id="rId7" Type="http://schemas.openxmlformats.org/officeDocument/2006/relationships/image" Target="../media/image41.sv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4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Subtitle 2">
            <a:extLst>
              <a:ext uri="{FF2B5EF4-FFF2-40B4-BE49-F238E27FC236}">
                <a16:creationId xmlns:a16="http://schemas.microsoft.com/office/drawing/2014/main" id="{F7C93415-2E9D-D34C-A122-3CFEA476A879}"/>
              </a:ext>
            </a:extLst>
          </p:cNvPr>
          <p:cNvSpPr txBox="1">
            <a:spLocks/>
          </p:cNvSpPr>
          <p:nvPr/>
        </p:nvSpPr>
        <p:spPr>
          <a:xfrm>
            <a:off x="5060970" y="4738486"/>
            <a:ext cx="6510177" cy="620343"/>
          </a:xfrm>
          <a:prstGeom prst="rect">
            <a:avLst/>
          </a:prstGeom>
        </p:spPr>
        <p:txBody>
          <a:bodyPr>
            <a:no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2400" dirty="0">
                <a:latin typeface="Myriad Pro" panose="020B0503030403020204" pitchFamily="34" charset="0"/>
              </a:rPr>
              <a:t>Classe</a:t>
            </a:r>
            <a:r>
              <a:rPr lang="en-US" sz="2400" dirty="0">
                <a:latin typeface="Myriad Pro" panose="020B0503030403020204" pitchFamily="34" charset="0"/>
              </a:rPr>
              <a:t>  : EB2 </a:t>
            </a:r>
          </a:p>
          <a:p>
            <a:pPr marL="0" indent="0">
              <a:buNone/>
            </a:pPr>
            <a:r>
              <a:rPr lang="en-US" sz="2400" dirty="0">
                <a:latin typeface="Myriad Pro" panose="020B0503030403020204" pitchFamily="34" charset="0"/>
              </a:rPr>
              <a:t>	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4841060" y="3050435"/>
            <a:ext cx="5673708" cy="757130"/>
          </a:xfrm>
          <a:prstGeom prst="rect">
            <a:avLst/>
          </a:prstGeom>
        </p:spPr>
        <p:txBody>
          <a:bodyPr wrap="square" anchor="t" anchorCtr="0">
            <a:spAutoFit/>
          </a:bodyPr>
          <a:lstStyle/>
          <a:p>
            <a:pPr lvl="0">
              <a:spcBef>
                <a:spcPts val="0"/>
              </a:spcBef>
            </a:pPr>
            <a:r>
              <a:rPr lang="fr-FR" sz="4800" b="1" dirty="0">
                <a:latin typeface="Myriad Pro" panose="020B0503030403020204" pitchFamily="34" charset="0"/>
                <a:cs typeface="Times New Roman" panose="02020603050405020304" pitchFamily="18" charset="0"/>
              </a:rPr>
              <a:t>Les consignes</a:t>
            </a: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66EDB4BD-0C71-2740-AB3B-5FF173130D86}"/>
              </a:ext>
            </a:extLst>
          </p:cNvPr>
          <p:cNvSpPr/>
          <p:nvPr/>
        </p:nvSpPr>
        <p:spPr>
          <a:xfrm>
            <a:off x="4740812" y="2020166"/>
            <a:ext cx="6473388" cy="461665"/>
          </a:xfrm>
          <a:prstGeom prst="rect">
            <a:avLst/>
          </a:prstGeom>
        </p:spPr>
        <p:txBody>
          <a:bodyPr wrap="square" anchor="ctr" anchorCtr="0">
            <a:spAutoFit/>
          </a:bodyPr>
          <a:lstStyle/>
          <a:p>
            <a:r>
              <a:rPr lang="fr-FR" sz="2400" dirty="0">
                <a:solidFill>
                  <a:schemeClr val="bg2">
                    <a:lumMod val="50000"/>
                  </a:schemeClr>
                </a:solidFill>
                <a:latin typeface="Myriad Pro" panose="020B0503030403020204" pitchFamily="34" charset="0"/>
              </a:rPr>
              <a:t>Langue française</a:t>
            </a:r>
            <a:endParaRPr lang="fr-FR" sz="2400" dirty="0">
              <a:solidFill>
                <a:schemeClr val="bg2">
                  <a:lumMod val="50000"/>
                </a:schemeClr>
              </a:solidFill>
              <a:latin typeface="Myriad Pro" panose="020B0503030403020204" pitchFamily="34" charset="0"/>
              <a:ea typeface="GE SS Two Medium" panose="020A0503020102020204" pitchFamily="18" charset="-78"/>
              <a:cs typeface="GE SS Two Medium" panose="020A0503020102020204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78778051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7C755B94-9453-4B97-9BA8-5880318E5ED5}"/>
              </a:ext>
            </a:extLst>
          </p:cNvPr>
          <p:cNvSpPr txBox="1"/>
          <p:nvPr/>
        </p:nvSpPr>
        <p:spPr>
          <a:xfrm>
            <a:off x="181363" y="2849077"/>
            <a:ext cx="294255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dirty="0">
                <a:latin typeface="Myriad Pro" panose="020B0503030403020204" charset="0"/>
                <a:cs typeface="Times New Roman" panose="02020603050405020304" pitchFamily="18" charset="0"/>
              </a:rPr>
              <a:t>Relie le symbole avec la consigne qui correspond.</a:t>
            </a: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E77C7C59-DB3C-49F5-8751-B4299BBBDA33}"/>
              </a:ext>
            </a:extLst>
          </p:cNvPr>
          <p:cNvSpPr txBox="1"/>
          <p:nvPr/>
        </p:nvSpPr>
        <p:spPr>
          <a:xfrm>
            <a:off x="5284282" y="4981265"/>
            <a:ext cx="1412426" cy="52322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2800" dirty="0">
                <a:solidFill>
                  <a:srgbClr val="002060"/>
                </a:solidFill>
                <a:latin typeface="Myriad Pro" panose="020B0503030403020204" charset="0"/>
                <a:cs typeface="Times New Roman" panose="02020603050405020304" pitchFamily="18" charset="0"/>
              </a:rPr>
              <a:t>Écris</a:t>
            </a:r>
            <a:r>
              <a:rPr lang="fr-FR" sz="2800" dirty="0">
                <a:latin typeface="Myriad Pro" panose="020B0503030403020204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32841849-89EB-426D-B029-4239629AD4C3}"/>
              </a:ext>
            </a:extLst>
          </p:cNvPr>
          <p:cNvSpPr txBox="1"/>
          <p:nvPr/>
        </p:nvSpPr>
        <p:spPr>
          <a:xfrm>
            <a:off x="7731164" y="4981265"/>
            <a:ext cx="1054643" cy="52322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2800" dirty="0">
                <a:solidFill>
                  <a:srgbClr val="002060"/>
                </a:solidFill>
                <a:latin typeface="Myriad Pro" panose="020B0503030403020204" charset="0"/>
                <a:cs typeface="Times New Roman" panose="02020603050405020304" pitchFamily="18" charset="0"/>
              </a:rPr>
              <a:t>Relie.</a:t>
            </a:r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FE8E527E-8589-4511-B8C4-B1FF4FD0E921}"/>
              </a:ext>
            </a:extLst>
          </p:cNvPr>
          <p:cNvSpPr txBox="1"/>
          <p:nvPr/>
        </p:nvSpPr>
        <p:spPr>
          <a:xfrm>
            <a:off x="3016074" y="4972656"/>
            <a:ext cx="1675777" cy="52322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2800" dirty="0">
                <a:solidFill>
                  <a:srgbClr val="002060"/>
                </a:solidFill>
                <a:latin typeface="Myriad Pro" panose="020B0503030403020204" charset="0"/>
                <a:cs typeface="Times New Roman" panose="02020603050405020304" pitchFamily="18" charset="0"/>
              </a:rPr>
              <a:t>Découpe.</a:t>
            </a: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1F645FAC-2F99-4637-92B7-20D98DB7BE15}"/>
              </a:ext>
            </a:extLst>
          </p:cNvPr>
          <p:cNvSpPr txBox="1"/>
          <p:nvPr/>
        </p:nvSpPr>
        <p:spPr>
          <a:xfrm>
            <a:off x="9832701" y="5015692"/>
            <a:ext cx="1587232" cy="52322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2800" dirty="0">
                <a:solidFill>
                  <a:srgbClr val="002060"/>
                </a:solidFill>
                <a:latin typeface="Myriad Pro" panose="020B0503030403020204" charset="0"/>
                <a:cs typeface="Times New Roman" panose="02020603050405020304" pitchFamily="18" charset="0"/>
              </a:rPr>
              <a:t>Souligne</a:t>
            </a:r>
            <a:r>
              <a:rPr lang="fr-FR" sz="2800" dirty="0">
                <a:latin typeface="Myriad Pro" panose="020B0503030403020204" charset="0"/>
                <a:cs typeface="Times New Roman" panose="02020603050405020304" pitchFamily="18" charset="0"/>
              </a:rPr>
              <a:t>.</a:t>
            </a:r>
          </a:p>
        </p:txBody>
      </p:sp>
      <p:grpSp>
        <p:nvGrpSpPr>
          <p:cNvPr id="11" name="Group 10"/>
          <p:cNvGrpSpPr/>
          <p:nvPr/>
        </p:nvGrpSpPr>
        <p:grpSpPr>
          <a:xfrm>
            <a:off x="3016074" y="1262934"/>
            <a:ext cx="8152995" cy="1751402"/>
            <a:chOff x="3016074" y="1262934"/>
            <a:chExt cx="8152995" cy="1751402"/>
          </a:xfrm>
        </p:grpSpPr>
        <p:pic>
          <p:nvPicPr>
            <p:cNvPr id="13" name="Image 12">
              <a:extLst>
                <a:ext uri="{FF2B5EF4-FFF2-40B4-BE49-F238E27FC236}">
                  <a16:creationId xmlns:a16="http://schemas.microsoft.com/office/drawing/2014/main" id="{02003B93-3A13-4268-9B97-7277D4D752B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632744" y="1312752"/>
              <a:ext cx="1536325" cy="1536325"/>
            </a:xfrm>
            <a:prstGeom prst="rect">
              <a:avLst/>
            </a:prstGeom>
          </p:spPr>
        </p:pic>
        <p:pic>
          <p:nvPicPr>
            <p:cNvPr id="12" name="Image 11">
              <a:extLst>
                <a:ext uri="{FF2B5EF4-FFF2-40B4-BE49-F238E27FC236}">
                  <a16:creationId xmlns:a16="http://schemas.microsoft.com/office/drawing/2014/main" id="{D0853572-F09B-43DD-8289-23A18D259E2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490324" y="1422074"/>
              <a:ext cx="1524132" cy="1524132"/>
            </a:xfrm>
            <a:prstGeom prst="rect">
              <a:avLst/>
            </a:prstGeom>
          </p:spPr>
        </p:pic>
        <p:grpSp>
          <p:nvGrpSpPr>
            <p:cNvPr id="3" name="Groupe 2">
              <a:extLst>
                <a:ext uri="{FF2B5EF4-FFF2-40B4-BE49-F238E27FC236}">
                  <a16:creationId xmlns:a16="http://schemas.microsoft.com/office/drawing/2014/main" id="{95270F29-E0FD-41A7-98FE-254FACB53B39}"/>
                </a:ext>
              </a:extLst>
            </p:cNvPr>
            <p:cNvGrpSpPr/>
            <p:nvPr/>
          </p:nvGrpSpPr>
          <p:grpSpPr>
            <a:xfrm>
              <a:off x="5160383" y="1372939"/>
              <a:ext cx="1536325" cy="1536325"/>
              <a:chOff x="4110529" y="1959919"/>
              <a:chExt cx="1536325" cy="1536325"/>
            </a:xfrm>
          </p:grpSpPr>
          <p:pic>
            <p:nvPicPr>
              <p:cNvPr id="8" name="Image 7">
                <a:extLst>
                  <a:ext uri="{FF2B5EF4-FFF2-40B4-BE49-F238E27FC236}">
                    <a16:creationId xmlns:a16="http://schemas.microsoft.com/office/drawing/2014/main" id="{33A412A9-0146-40A8-8E90-D03D876803A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4110529" y="1959919"/>
                <a:ext cx="1536325" cy="1536325"/>
              </a:xfrm>
              <a:prstGeom prst="rect">
                <a:avLst/>
              </a:prstGeom>
            </p:spPr>
          </p:pic>
          <p:pic>
            <p:nvPicPr>
              <p:cNvPr id="24" name="Image 23">
                <a:extLst>
                  <a:ext uri="{FF2B5EF4-FFF2-40B4-BE49-F238E27FC236}">
                    <a16:creationId xmlns:a16="http://schemas.microsoft.com/office/drawing/2014/main" id="{AE765E44-925C-4944-BDFB-811767C0785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4348820" y="2253240"/>
                <a:ext cx="1069145" cy="977738"/>
              </a:xfrm>
              <a:prstGeom prst="rect">
                <a:avLst/>
              </a:prstGeom>
            </p:spPr>
          </p:pic>
        </p:grpSp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8E193331-CA69-47FF-959C-38122F41B51C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3016074" y="1262934"/>
              <a:ext cx="1751402" cy="1751402"/>
            </a:xfrm>
            <a:prstGeom prst="rect">
              <a:avLst/>
            </a:prstGeom>
          </p:spPr>
        </p:pic>
      </p:grp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F515CA8A-74AA-4292-A847-6ABE9621B9E4}"/>
              </a:ext>
            </a:extLst>
          </p:cNvPr>
          <p:cNvCxnSpPr>
            <a:cxnSpLocks/>
          </p:cNvCxnSpPr>
          <p:nvPr/>
        </p:nvCxnSpPr>
        <p:spPr>
          <a:xfrm>
            <a:off x="4144675" y="2849077"/>
            <a:ext cx="1783871" cy="2112764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C6D76E95-68AD-4C4D-8F51-F2FC7D26C645}"/>
              </a:ext>
            </a:extLst>
          </p:cNvPr>
          <p:cNvCxnSpPr>
            <a:cxnSpLocks/>
            <a:stCxn id="8" idx="2"/>
            <a:endCxn id="17" idx="0"/>
          </p:cNvCxnSpPr>
          <p:nvPr/>
        </p:nvCxnSpPr>
        <p:spPr>
          <a:xfrm>
            <a:off x="5928546" y="2909264"/>
            <a:ext cx="4697771" cy="210642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B41F4693-8BD8-432A-AA26-09EE7DABB623}"/>
              </a:ext>
            </a:extLst>
          </p:cNvPr>
          <p:cNvCxnSpPr>
            <a:cxnSpLocks/>
          </p:cNvCxnSpPr>
          <p:nvPr/>
        </p:nvCxnSpPr>
        <p:spPr>
          <a:xfrm flipH="1">
            <a:off x="4144675" y="2909264"/>
            <a:ext cx="4118185" cy="2063392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35A0A62B-0241-4CB3-9EEB-F4EC55533DEE}"/>
              </a:ext>
            </a:extLst>
          </p:cNvPr>
          <p:cNvCxnSpPr>
            <a:cxnSpLocks/>
            <a:endCxn id="20" idx="0"/>
          </p:cNvCxnSpPr>
          <p:nvPr/>
        </p:nvCxnSpPr>
        <p:spPr>
          <a:xfrm flipH="1">
            <a:off x="8258486" y="2943691"/>
            <a:ext cx="2125498" cy="2037574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Google Shape;32;p5">
            <a:extLst>
              <a:ext uri="{FF2B5EF4-FFF2-40B4-BE49-F238E27FC236}">
                <a16:creationId xmlns:a16="http://schemas.microsoft.com/office/drawing/2014/main" id="{D09ACDB0-5590-4114-9C4C-2904B0325D92}"/>
              </a:ext>
            </a:extLst>
          </p:cNvPr>
          <p:cNvSpPr/>
          <p:nvPr/>
        </p:nvSpPr>
        <p:spPr>
          <a:xfrm>
            <a:off x="843831" y="211837"/>
            <a:ext cx="10194613" cy="4626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3600" b="1" dirty="0">
                <a:solidFill>
                  <a:srgbClr val="0097D7"/>
                </a:solidFill>
                <a:latin typeface="Myriad Pro" panose="020B0503030403020204" charset="0"/>
                <a:ea typeface="Calibri"/>
                <a:cs typeface="Calibri"/>
                <a:sym typeface="Calibri"/>
              </a:rPr>
              <a:t>APPLICATION</a:t>
            </a:r>
          </a:p>
        </p:txBody>
      </p:sp>
    </p:spTree>
    <p:extLst>
      <p:ext uri="{BB962C8B-B14F-4D97-AF65-F5344CB8AC3E}">
        <p14:creationId xmlns:p14="http://schemas.microsoft.com/office/powerpoint/2010/main" val="1483044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0" grpId="0" animBg="1"/>
      <p:bldP spid="21" grpId="0" animBg="1"/>
      <p:bldP spid="1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D659893E-B90A-4E69-B91C-CF6C02CCF747}"/>
              </a:ext>
            </a:extLst>
          </p:cNvPr>
          <p:cNvSpPr txBox="1"/>
          <p:nvPr/>
        </p:nvSpPr>
        <p:spPr>
          <a:xfrm>
            <a:off x="467913" y="1798574"/>
            <a:ext cx="280557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dirty="0">
                <a:latin typeface="Myriad Pro" panose="020B0503030403020204" charset="0"/>
                <a:cs typeface="Times New Roman" panose="02020603050405020304" pitchFamily="18" charset="0"/>
              </a:rPr>
              <a:t>Prends une étiquette. 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FAD22954-3111-4B27-8DB0-0D3422A6917A}"/>
              </a:ext>
            </a:extLst>
          </p:cNvPr>
          <p:cNvGrpSpPr/>
          <p:nvPr/>
        </p:nvGrpSpPr>
        <p:grpSpPr>
          <a:xfrm>
            <a:off x="4444318" y="679858"/>
            <a:ext cx="8022618" cy="5680009"/>
            <a:chOff x="3827098" y="679858"/>
            <a:chExt cx="8022618" cy="5680009"/>
          </a:xfrm>
        </p:grpSpPr>
        <p:pic>
          <p:nvPicPr>
            <p:cNvPr id="3" name="Image 2">
              <a:extLst>
                <a:ext uri="{FF2B5EF4-FFF2-40B4-BE49-F238E27FC236}">
                  <a16:creationId xmlns:a16="http://schemas.microsoft.com/office/drawing/2014/main" id="{1797382A-7ECE-4874-95DB-29C85EA386E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21094067">
              <a:off x="3827098" y="679858"/>
              <a:ext cx="8022618" cy="5680009"/>
            </a:xfrm>
            <a:prstGeom prst="rect">
              <a:avLst/>
            </a:prstGeom>
          </p:spPr>
        </p:pic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EB5943CC-8528-40B8-A7A3-7FEA0D408475}"/>
                </a:ext>
              </a:extLst>
            </p:cNvPr>
            <p:cNvGrpSpPr/>
            <p:nvPr/>
          </p:nvGrpSpPr>
          <p:grpSpPr>
            <a:xfrm rot="19831904">
              <a:off x="5847657" y="3117492"/>
              <a:ext cx="3771900" cy="849398"/>
              <a:chOff x="3566160" y="5574711"/>
              <a:chExt cx="3771900" cy="849398"/>
            </a:xfrm>
          </p:grpSpPr>
          <p:sp>
            <p:nvSpPr>
              <p:cNvPr id="4" name="Rectangle 3">
                <a:extLst>
                  <a:ext uri="{FF2B5EF4-FFF2-40B4-BE49-F238E27FC236}">
                    <a16:creationId xmlns:a16="http://schemas.microsoft.com/office/drawing/2014/main" id="{BBBD4325-FB4A-401F-AEE6-FD1B8C70F440}"/>
                  </a:ext>
                </a:extLst>
              </p:cNvPr>
              <p:cNvSpPr/>
              <p:nvPr/>
            </p:nvSpPr>
            <p:spPr>
              <a:xfrm>
                <a:off x="3566160" y="5600700"/>
                <a:ext cx="3771900" cy="823409"/>
              </a:xfrm>
              <a:prstGeom prst="rect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fr-FR" dirty="0">
                    <a:solidFill>
                      <a:srgbClr val="FF0000"/>
                    </a:solidFill>
                    <a:latin typeface="Myriad Pro" panose="020B0503030403020204" pitchFamily="34" charset="0"/>
                  </a:rPr>
                  <a:t>                 </a:t>
                </a:r>
                <a:r>
                  <a:rPr lang="fr-FR" sz="2400" dirty="0">
                    <a:solidFill>
                      <a:srgbClr val="FF0000"/>
                    </a:solidFill>
                    <a:latin typeface="Myriad Pro" panose="020B0503030403020204" pitchFamily="34" charset="0"/>
                  </a:rPr>
                  <a:t>Dessine une maison</a:t>
                </a:r>
                <a:r>
                  <a:rPr lang="fr-FR" sz="2400" dirty="0">
                    <a:solidFill>
                      <a:srgbClr val="FF0000"/>
                    </a:solidFill>
                  </a:rPr>
                  <a:t>.</a:t>
                </a:r>
              </a:p>
            </p:txBody>
          </p:sp>
          <p:pic>
            <p:nvPicPr>
              <p:cNvPr id="7" name="Image 6">
                <a:extLst>
                  <a:ext uri="{FF2B5EF4-FFF2-40B4-BE49-F238E27FC236}">
                    <a16:creationId xmlns:a16="http://schemas.microsoft.com/office/drawing/2014/main" id="{26AE8D1F-07F3-49E1-96ED-1F0C0BBDAF9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566160" y="5574711"/>
                <a:ext cx="895341" cy="823409"/>
              </a:xfrm>
              <a:prstGeom prst="rect">
                <a:avLst/>
              </a:prstGeom>
            </p:spPr>
          </p:pic>
        </p:grp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B07C6A4C-91E5-42FA-9A96-64280F2C8A8E}"/>
                </a:ext>
              </a:extLst>
            </p:cNvPr>
            <p:cNvGrpSpPr/>
            <p:nvPr/>
          </p:nvGrpSpPr>
          <p:grpSpPr>
            <a:xfrm>
              <a:off x="6005858" y="2228124"/>
              <a:ext cx="3564354" cy="1282348"/>
              <a:chOff x="6005858" y="2228124"/>
              <a:chExt cx="3564354" cy="1282348"/>
            </a:xfrm>
          </p:grpSpPr>
          <p:pic>
            <p:nvPicPr>
              <p:cNvPr id="12" name="Image 9">
                <a:extLst>
                  <a:ext uri="{FF2B5EF4-FFF2-40B4-BE49-F238E27FC236}">
                    <a16:creationId xmlns:a16="http://schemas.microsoft.com/office/drawing/2014/main" id="{7E825347-0D7E-41D8-A981-819D7C6CE37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6096000" y="2228124"/>
                <a:ext cx="870643" cy="870643"/>
              </a:xfrm>
              <a:prstGeom prst="rect">
                <a:avLst/>
              </a:prstGeom>
            </p:spPr>
          </p:pic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B127DEF1-4B65-4D46-A8C7-0370F4AB1CE5}"/>
                  </a:ext>
                </a:extLst>
              </p:cNvPr>
              <p:cNvSpPr/>
              <p:nvPr/>
            </p:nvSpPr>
            <p:spPr>
              <a:xfrm rot="1229140">
                <a:off x="6005858" y="2687063"/>
                <a:ext cx="3564354" cy="823409"/>
              </a:xfrm>
              <a:prstGeom prst="rect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fr-FR" dirty="0">
                    <a:solidFill>
                      <a:srgbClr val="FF0000"/>
                    </a:solidFill>
                    <a:latin typeface="Myriad Pro" panose="020B0503030403020204" pitchFamily="34" charset="0"/>
                  </a:rPr>
                  <a:t>          </a:t>
                </a:r>
                <a:r>
                  <a:rPr lang="fr-FR" sz="2400" dirty="0">
                    <a:solidFill>
                      <a:srgbClr val="FF0000"/>
                    </a:solidFill>
                    <a:latin typeface="Myriad Pro" panose="020B0503030403020204" pitchFamily="34" charset="0"/>
                  </a:rPr>
                  <a:t>Colorie la maison</a:t>
                </a:r>
                <a:r>
                  <a:rPr lang="fr-FR" sz="2400" dirty="0">
                    <a:solidFill>
                      <a:srgbClr val="FF0000"/>
                    </a:solidFill>
                  </a:rPr>
                  <a:t>.</a:t>
                </a:r>
              </a:p>
            </p:txBody>
          </p:sp>
        </p:grp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94F0A90E-10D8-4B04-A2AD-DA4D5A03E02E}"/>
                </a:ext>
              </a:extLst>
            </p:cNvPr>
            <p:cNvGrpSpPr/>
            <p:nvPr/>
          </p:nvGrpSpPr>
          <p:grpSpPr>
            <a:xfrm rot="19923563">
              <a:off x="6312953" y="4108043"/>
              <a:ext cx="3771900" cy="897296"/>
              <a:chOff x="-4408004" y="2659529"/>
              <a:chExt cx="3771900" cy="897296"/>
            </a:xfrm>
          </p:grpSpPr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id="{0960916F-F670-4E36-B7FB-86EA67A0CD99}"/>
                  </a:ext>
                </a:extLst>
              </p:cNvPr>
              <p:cNvSpPr/>
              <p:nvPr/>
            </p:nvSpPr>
            <p:spPr>
              <a:xfrm rot="207630">
                <a:off x="-4408004" y="2733416"/>
                <a:ext cx="3771900" cy="823409"/>
              </a:xfrm>
              <a:prstGeom prst="rect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fr-FR" dirty="0">
                    <a:solidFill>
                      <a:srgbClr val="FF0000"/>
                    </a:solidFill>
                    <a:latin typeface="Myriad Pro" panose="020B0503030403020204" pitchFamily="34" charset="0"/>
                  </a:rPr>
                  <a:t>                 </a:t>
                </a:r>
                <a:r>
                  <a:rPr lang="fr-FR" sz="2400" dirty="0">
                    <a:solidFill>
                      <a:srgbClr val="FF0000"/>
                    </a:solidFill>
                    <a:latin typeface="Myriad Pro" panose="020B0503030403020204" pitchFamily="34" charset="0"/>
                  </a:rPr>
                  <a:t>Ecris ton prénom</a:t>
                </a:r>
                <a:r>
                  <a:rPr lang="fr-FR" sz="2400" dirty="0">
                    <a:solidFill>
                      <a:srgbClr val="FF0000"/>
                    </a:solidFill>
                  </a:rPr>
                  <a:t>.</a:t>
                </a:r>
              </a:p>
            </p:txBody>
          </p:sp>
          <p:pic>
            <p:nvPicPr>
              <p:cNvPr id="17" name="Picture 16">
                <a:extLst>
                  <a:ext uri="{FF2B5EF4-FFF2-40B4-BE49-F238E27FC236}">
                    <a16:creationId xmlns:a16="http://schemas.microsoft.com/office/drawing/2014/main" id="{FD5B7FCA-AE65-4772-8674-95DA2F4FB9B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-4351369" y="2659529"/>
                <a:ext cx="874071" cy="783547"/>
              </a:xfrm>
              <a:prstGeom prst="rect">
                <a:avLst/>
              </a:prstGeom>
            </p:spPr>
          </p:pic>
        </p:grpSp>
      </p:grpSp>
      <p:sp>
        <p:nvSpPr>
          <p:cNvPr id="20" name="Google Shape;32;p5">
            <a:extLst>
              <a:ext uri="{FF2B5EF4-FFF2-40B4-BE49-F238E27FC236}">
                <a16:creationId xmlns:a16="http://schemas.microsoft.com/office/drawing/2014/main" id="{30DD8C0B-6923-4A1E-AB43-1CEED639C675}"/>
              </a:ext>
            </a:extLst>
          </p:cNvPr>
          <p:cNvSpPr/>
          <p:nvPr/>
        </p:nvSpPr>
        <p:spPr>
          <a:xfrm>
            <a:off x="843831" y="211837"/>
            <a:ext cx="10194613" cy="4626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3600" b="1" dirty="0">
                <a:solidFill>
                  <a:srgbClr val="0097D7"/>
                </a:solidFill>
                <a:latin typeface="Myriad Pro" panose="020B0503030403020204" charset="0"/>
                <a:ea typeface="Calibri"/>
                <a:cs typeface="Calibri"/>
                <a:sym typeface="Calibri"/>
              </a:rPr>
              <a:t>APPLICATION</a:t>
            </a:r>
          </a:p>
        </p:txBody>
      </p:sp>
      <p:sp>
        <p:nvSpPr>
          <p:cNvPr id="21" name="ZoneTexte 1">
            <a:extLst>
              <a:ext uri="{FF2B5EF4-FFF2-40B4-BE49-F238E27FC236}">
                <a16:creationId xmlns:a16="http://schemas.microsoft.com/office/drawing/2014/main" id="{16462225-461E-4612-817F-66FF12EDEC98}"/>
              </a:ext>
            </a:extLst>
          </p:cNvPr>
          <p:cNvSpPr txBox="1"/>
          <p:nvPr/>
        </p:nvSpPr>
        <p:spPr>
          <a:xfrm>
            <a:off x="4455396" y="482245"/>
            <a:ext cx="3688992" cy="58477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3200" b="1" dirty="0">
                <a:solidFill>
                  <a:srgbClr val="002060"/>
                </a:solidFill>
                <a:latin typeface="Myriad Pro" panose="020B0503030403020204" charset="0"/>
                <a:cs typeface="Times New Roman" panose="02020603050405020304" pitchFamily="18" charset="0"/>
              </a:rPr>
              <a:t>Jeu de consignes.</a:t>
            </a:r>
          </a:p>
        </p:txBody>
      </p:sp>
      <p:sp>
        <p:nvSpPr>
          <p:cNvPr id="5" name="ZoneTexte 1">
            <a:extLst>
              <a:ext uri="{FF2B5EF4-FFF2-40B4-BE49-F238E27FC236}">
                <a16:creationId xmlns:a16="http://schemas.microsoft.com/office/drawing/2014/main" id="{E5122B8E-5AF8-4270-934E-0E128B225069}"/>
              </a:ext>
            </a:extLst>
          </p:cNvPr>
          <p:cNvSpPr txBox="1"/>
          <p:nvPr/>
        </p:nvSpPr>
        <p:spPr>
          <a:xfrm>
            <a:off x="467913" y="3299704"/>
            <a:ext cx="413184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dirty="0">
                <a:latin typeface="Myriad Pro" panose="020B0503030403020204" charset="0"/>
                <a:cs typeface="Times New Roman" panose="02020603050405020304" pitchFamily="18" charset="0"/>
              </a:rPr>
              <a:t>Demande à ton ami(e) de faire ce qui est écrit sur l’étiquette.</a:t>
            </a:r>
          </a:p>
        </p:txBody>
      </p:sp>
    </p:spTree>
    <p:extLst>
      <p:ext uri="{BB962C8B-B14F-4D97-AF65-F5344CB8AC3E}">
        <p14:creationId xmlns:p14="http://schemas.microsoft.com/office/powerpoint/2010/main" val="2438230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1" grpId="0" animBg="1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7C755B94-9453-4B97-9BA8-5880318E5ED5}"/>
              </a:ext>
            </a:extLst>
          </p:cNvPr>
          <p:cNvSpPr txBox="1"/>
          <p:nvPr/>
        </p:nvSpPr>
        <p:spPr>
          <a:xfrm>
            <a:off x="379555" y="2237122"/>
            <a:ext cx="193902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dirty="0">
                <a:latin typeface="Myriad Pro" panose="020B0503030403020204" charset="0"/>
                <a:cs typeface="Times New Roman" panose="02020603050405020304" pitchFamily="18" charset="0"/>
              </a:rPr>
              <a:t>Lis et fais </a:t>
            </a:r>
          </a:p>
          <a:p>
            <a:r>
              <a:rPr lang="fr-FR" sz="2800" b="1" dirty="0">
                <a:latin typeface="Myriad Pro" panose="020B0503030403020204" charset="0"/>
                <a:cs typeface="Times New Roman" panose="02020603050405020304" pitchFamily="18" charset="0"/>
              </a:rPr>
              <a:t>ce qui est demandé</a:t>
            </a:r>
            <a:r>
              <a:rPr lang="fr-FR" sz="2800" dirty="0">
                <a:solidFill>
                  <a:srgbClr val="0070C0"/>
                </a:solidFill>
                <a:latin typeface="Myriad Pro" panose="020B0503030403020204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8B5697F1-061B-4A5A-BCD2-C808E1E4FA3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48537" y="5240181"/>
            <a:ext cx="1332768" cy="1044000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6AF7E605-6ABE-4063-A002-D5C8D4A3E69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66711" y="1040443"/>
            <a:ext cx="1348373" cy="936000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E00C586D-1734-4025-AD2D-56D988D2994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22962" y="2554494"/>
            <a:ext cx="1188000" cy="1188000"/>
          </a:xfrm>
          <a:prstGeom prst="rect">
            <a:avLst/>
          </a:prstGeom>
          <a:solidFill>
            <a:srgbClr val="FF0000">
              <a:alpha val="96000"/>
            </a:srgbClr>
          </a:solidFill>
        </p:spPr>
      </p:pic>
      <p:sp>
        <p:nvSpPr>
          <p:cNvPr id="14" name="ZoneTexte 13">
            <a:extLst>
              <a:ext uri="{FF2B5EF4-FFF2-40B4-BE49-F238E27FC236}">
                <a16:creationId xmlns:a16="http://schemas.microsoft.com/office/drawing/2014/main" id="{5D7E2129-38D4-4444-A255-ABBF84A78ED4}"/>
              </a:ext>
            </a:extLst>
          </p:cNvPr>
          <p:cNvSpPr txBox="1"/>
          <p:nvPr/>
        </p:nvSpPr>
        <p:spPr>
          <a:xfrm>
            <a:off x="9901930" y="3874347"/>
            <a:ext cx="193801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>
                <a:solidFill>
                  <a:srgbClr val="002060"/>
                </a:solidFill>
                <a:latin typeface="Myriad Pro" panose="020B0503030403020204" charset="0"/>
                <a:cs typeface="Arabic Typesetting" panose="03020402040406030203" pitchFamily="66" charset="-78"/>
              </a:rPr>
              <a:t>Maman</a:t>
            </a:r>
            <a:r>
              <a:rPr lang="fr-FR" dirty="0">
                <a:solidFill>
                  <a:srgbClr val="002060"/>
                </a:solidFill>
                <a:latin typeface="Myriad Pro" panose="020B0503030403020204" charset="0"/>
              </a:rPr>
              <a:t> </a:t>
            </a:r>
          </a:p>
        </p:txBody>
      </p:sp>
      <p:pic>
        <p:nvPicPr>
          <p:cNvPr id="15" name="Image 14">
            <a:extLst>
              <a:ext uri="{FF2B5EF4-FFF2-40B4-BE49-F238E27FC236}">
                <a16:creationId xmlns:a16="http://schemas.microsoft.com/office/drawing/2014/main" id="{DA638453-904A-47D0-B012-7E22AD9F86E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401084" y="2749622"/>
            <a:ext cx="828000" cy="1170344"/>
          </a:xfrm>
          <a:prstGeom prst="rect">
            <a:avLst/>
          </a:prstGeom>
        </p:spPr>
      </p:pic>
      <p:pic>
        <p:nvPicPr>
          <p:cNvPr id="16" name="Image 15">
            <a:extLst>
              <a:ext uri="{FF2B5EF4-FFF2-40B4-BE49-F238E27FC236}">
                <a16:creationId xmlns:a16="http://schemas.microsoft.com/office/drawing/2014/main" id="{B665DE72-1396-433C-A6C7-BB2666491F2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503929" y="4737528"/>
            <a:ext cx="1095189" cy="1548000"/>
          </a:xfrm>
          <a:prstGeom prst="rect">
            <a:avLst/>
          </a:prstGeom>
        </p:spPr>
      </p:pic>
      <p:pic>
        <p:nvPicPr>
          <p:cNvPr id="19" name="Image 18">
            <a:extLst>
              <a:ext uri="{FF2B5EF4-FFF2-40B4-BE49-F238E27FC236}">
                <a16:creationId xmlns:a16="http://schemas.microsoft.com/office/drawing/2014/main" id="{F7C42FF7-3CD5-47B3-83D3-A6CCD7AABB2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460585" y="4158838"/>
            <a:ext cx="1224000" cy="1224000"/>
          </a:xfrm>
          <a:prstGeom prst="rect">
            <a:avLst/>
          </a:prstGeom>
        </p:spPr>
      </p:pic>
      <p:sp>
        <p:nvSpPr>
          <p:cNvPr id="13" name="Rectangle 9">
            <a:extLst>
              <a:ext uri="{FF2B5EF4-FFF2-40B4-BE49-F238E27FC236}">
                <a16:creationId xmlns:a16="http://schemas.microsoft.com/office/drawing/2014/main" id="{C300B169-C9E8-4DBD-8A48-A34C8AE94BB2}"/>
              </a:ext>
            </a:extLst>
          </p:cNvPr>
          <p:cNvSpPr/>
          <p:nvPr/>
        </p:nvSpPr>
        <p:spPr>
          <a:xfrm>
            <a:off x="10550164" y="1799641"/>
            <a:ext cx="935683" cy="707886"/>
          </a:xfrm>
          <a:custGeom>
            <a:avLst/>
            <a:gdLst/>
            <a:ahLst/>
            <a:cxnLst/>
            <a:rect l="l" t="t" r="r" b="b"/>
            <a:pathLst>
              <a:path w="3228210" h="3222968">
                <a:moveTo>
                  <a:pt x="1619999" y="642446"/>
                </a:moveTo>
                <a:lnTo>
                  <a:pt x="2664115" y="1686562"/>
                </a:lnTo>
                <a:lnTo>
                  <a:pt x="2664116" y="1686562"/>
                </a:lnTo>
                <a:lnTo>
                  <a:pt x="2664116" y="3222968"/>
                </a:lnTo>
                <a:lnTo>
                  <a:pt x="2015013" y="3222968"/>
                </a:lnTo>
                <a:lnTo>
                  <a:pt x="2015013" y="2511495"/>
                </a:lnTo>
                <a:cubicBezTo>
                  <a:pt x="2015013" y="2399422"/>
                  <a:pt x="1924159" y="2308568"/>
                  <a:pt x="1812086" y="2308568"/>
                </a:cubicBezTo>
                <a:lnTo>
                  <a:pt x="1427912" y="2308568"/>
                </a:lnTo>
                <a:cubicBezTo>
                  <a:pt x="1315839" y="2308568"/>
                  <a:pt x="1224985" y="2399422"/>
                  <a:pt x="1224985" y="2511495"/>
                </a:cubicBezTo>
                <a:lnTo>
                  <a:pt x="1224985" y="3222968"/>
                </a:lnTo>
                <a:lnTo>
                  <a:pt x="575882" y="3222968"/>
                </a:lnTo>
                <a:lnTo>
                  <a:pt x="575882" y="1686562"/>
                </a:lnTo>
                <a:lnTo>
                  <a:pt x="575884" y="1686562"/>
                </a:lnTo>
                <a:close/>
                <a:moveTo>
                  <a:pt x="509997" y="122689"/>
                </a:moveTo>
                <a:lnTo>
                  <a:pt x="942045" y="122689"/>
                </a:lnTo>
                <a:lnTo>
                  <a:pt x="942045" y="542556"/>
                </a:lnTo>
                <a:lnTo>
                  <a:pt x="509997" y="974604"/>
                </a:lnTo>
                <a:close/>
                <a:moveTo>
                  <a:pt x="1620001" y="7099"/>
                </a:moveTo>
                <a:lnTo>
                  <a:pt x="3228210" y="1686560"/>
                </a:lnTo>
                <a:lnTo>
                  <a:pt x="2900441" y="1686560"/>
                </a:lnTo>
                <a:lnTo>
                  <a:pt x="1620001" y="349390"/>
                </a:lnTo>
                <a:close/>
                <a:moveTo>
                  <a:pt x="1619999" y="0"/>
                </a:moveTo>
                <a:lnTo>
                  <a:pt x="1619999" y="342291"/>
                </a:lnTo>
                <a:lnTo>
                  <a:pt x="330172" y="1679462"/>
                </a:lnTo>
                <a:lnTo>
                  <a:pt x="0" y="1679462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286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7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8" name="Rectangle 9">
            <a:extLst>
              <a:ext uri="{FF2B5EF4-FFF2-40B4-BE49-F238E27FC236}">
                <a16:creationId xmlns:a16="http://schemas.microsoft.com/office/drawing/2014/main" id="{BB7AA19D-493C-41DC-8741-1405E3DD21BE}"/>
              </a:ext>
            </a:extLst>
          </p:cNvPr>
          <p:cNvSpPr/>
          <p:nvPr/>
        </p:nvSpPr>
        <p:spPr>
          <a:xfrm>
            <a:off x="10550164" y="1799641"/>
            <a:ext cx="935683" cy="707886"/>
          </a:xfrm>
          <a:custGeom>
            <a:avLst/>
            <a:gdLst/>
            <a:ahLst/>
            <a:cxnLst/>
            <a:rect l="l" t="t" r="r" b="b"/>
            <a:pathLst>
              <a:path w="3228210" h="3222968">
                <a:moveTo>
                  <a:pt x="1619999" y="642446"/>
                </a:moveTo>
                <a:lnTo>
                  <a:pt x="2664115" y="1686562"/>
                </a:lnTo>
                <a:lnTo>
                  <a:pt x="2664116" y="1686562"/>
                </a:lnTo>
                <a:lnTo>
                  <a:pt x="2664116" y="3222968"/>
                </a:lnTo>
                <a:lnTo>
                  <a:pt x="2015013" y="3222968"/>
                </a:lnTo>
                <a:lnTo>
                  <a:pt x="2015013" y="2511495"/>
                </a:lnTo>
                <a:cubicBezTo>
                  <a:pt x="2015013" y="2399422"/>
                  <a:pt x="1924159" y="2308568"/>
                  <a:pt x="1812086" y="2308568"/>
                </a:cubicBezTo>
                <a:lnTo>
                  <a:pt x="1427912" y="2308568"/>
                </a:lnTo>
                <a:cubicBezTo>
                  <a:pt x="1315839" y="2308568"/>
                  <a:pt x="1224985" y="2399422"/>
                  <a:pt x="1224985" y="2511495"/>
                </a:cubicBezTo>
                <a:lnTo>
                  <a:pt x="1224985" y="3222968"/>
                </a:lnTo>
                <a:lnTo>
                  <a:pt x="575882" y="3222968"/>
                </a:lnTo>
                <a:lnTo>
                  <a:pt x="575882" y="1686562"/>
                </a:lnTo>
                <a:lnTo>
                  <a:pt x="575884" y="1686562"/>
                </a:lnTo>
                <a:close/>
                <a:moveTo>
                  <a:pt x="509997" y="122689"/>
                </a:moveTo>
                <a:lnTo>
                  <a:pt x="942045" y="122689"/>
                </a:lnTo>
                <a:lnTo>
                  <a:pt x="942045" y="542556"/>
                </a:lnTo>
                <a:lnTo>
                  <a:pt x="509997" y="974604"/>
                </a:lnTo>
                <a:close/>
                <a:moveTo>
                  <a:pt x="1620001" y="7099"/>
                </a:moveTo>
                <a:lnTo>
                  <a:pt x="3228210" y="1686560"/>
                </a:lnTo>
                <a:lnTo>
                  <a:pt x="2900441" y="1686560"/>
                </a:lnTo>
                <a:lnTo>
                  <a:pt x="1620001" y="349390"/>
                </a:lnTo>
                <a:close/>
                <a:moveTo>
                  <a:pt x="1619999" y="0"/>
                </a:moveTo>
                <a:lnTo>
                  <a:pt x="1619999" y="342291"/>
                </a:lnTo>
                <a:lnTo>
                  <a:pt x="330172" y="1679462"/>
                </a:lnTo>
                <a:lnTo>
                  <a:pt x="0" y="1679462"/>
                </a:lnTo>
                <a:close/>
              </a:path>
            </a:pathLst>
          </a:custGeom>
          <a:solidFill>
            <a:srgbClr val="FF000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286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7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C56E7F39-0F0A-4D16-B03E-A769227DE54D}"/>
              </a:ext>
            </a:extLst>
          </p:cNvPr>
          <p:cNvSpPr/>
          <p:nvPr/>
        </p:nvSpPr>
        <p:spPr>
          <a:xfrm>
            <a:off x="7347541" y="2238701"/>
            <a:ext cx="1411689" cy="1732895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gsw-FR"/>
          </a:p>
        </p:txBody>
      </p:sp>
      <p:sp>
        <p:nvSpPr>
          <p:cNvPr id="20" name="ZoneTexte 20">
            <a:extLst>
              <a:ext uri="{FF2B5EF4-FFF2-40B4-BE49-F238E27FC236}">
                <a16:creationId xmlns:a16="http://schemas.microsoft.com/office/drawing/2014/main" id="{3A6C912D-8201-428B-BC9E-243C7961C820}"/>
              </a:ext>
            </a:extLst>
          </p:cNvPr>
          <p:cNvSpPr txBox="1"/>
          <p:nvPr/>
        </p:nvSpPr>
        <p:spPr>
          <a:xfrm>
            <a:off x="2318582" y="1276421"/>
            <a:ext cx="4463399" cy="52322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rgbClr val="002060"/>
                </a:solidFill>
                <a:latin typeface="Myriad Pro" panose="020B0503030403020204" charset="0"/>
                <a:cs typeface="Times New Roman" panose="02020603050405020304" pitchFamily="18" charset="0"/>
              </a:rPr>
              <a:t>Colorie la maison en rouge.</a:t>
            </a:r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DF04BF2C-71EC-4104-A84D-02AC751ADDE8}"/>
              </a:ext>
            </a:extLst>
          </p:cNvPr>
          <p:cNvSpPr txBox="1"/>
          <p:nvPr/>
        </p:nvSpPr>
        <p:spPr>
          <a:xfrm>
            <a:off x="2318581" y="2427609"/>
            <a:ext cx="4463399" cy="52322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rgbClr val="002060"/>
                </a:solidFill>
                <a:latin typeface="Myriad Pro" panose="020B0503030403020204" charset="0"/>
                <a:cs typeface="Times New Roman" panose="02020603050405020304" pitchFamily="18" charset="0"/>
              </a:rPr>
              <a:t>Entoure la fleur .</a:t>
            </a:r>
          </a:p>
        </p:txBody>
      </p:sp>
      <p:sp>
        <p:nvSpPr>
          <p:cNvPr id="22" name="ZoneTexte 20">
            <a:extLst>
              <a:ext uri="{FF2B5EF4-FFF2-40B4-BE49-F238E27FC236}">
                <a16:creationId xmlns:a16="http://schemas.microsoft.com/office/drawing/2014/main" id="{9DD4E0EE-1306-450A-BF3A-9306F1B1E490}"/>
              </a:ext>
            </a:extLst>
          </p:cNvPr>
          <p:cNvSpPr txBox="1"/>
          <p:nvPr/>
        </p:nvSpPr>
        <p:spPr>
          <a:xfrm>
            <a:off x="2341953" y="3578797"/>
            <a:ext cx="4463399" cy="52322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rgbClr val="002060"/>
                </a:solidFill>
                <a:latin typeface="Myriad Pro" panose="020B0503030403020204" charset="0"/>
                <a:cs typeface="Times New Roman" panose="02020603050405020304" pitchFamily="18" charset="0"/>
              </a:rPr>
              <a:t>Barre tous les animaux.</a:t>
            </a:r>
          </a:p>
        </p:txBody>
      </p:sp>
      <p:sp>
        <p:nvSpPr>
          <p:cNvPr id="23" name="ZoneTexte 20">
            <a:extLst>
              <a:ext uri="{FF2B5EF4-FFF2-40B4-BE49-F238E27FC236}">
                <a16:creationId xmlns:a16="http://schemas.microsoft.com/office/drawing/2014/main" id="{1E11C843-2EDA-4ABF-A084-7E67615DFB19}"/>
              </a:ext>
            </a:extLst>
          </p:cNvPr>
          <p:cNvSpPr txBox="1"/>
          <p:nvPr/>
        </p:nvSpPr>
        <p:spPr>
          <a:xfrm>
            <a:off x="2318581" y="4716961"/>
            <a:ext cx="4463399" cy="52322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rgbClr val="002060"/>
                </a:solidFill>
                <a:latin typeface="Myriad Pro" panose="020B0503030403020204" charset="0"/>
                <a:cs typeface="Times New Roman" panose="02020603050405020304" pitchFamily="18" charset="0"/>
              </a:rPr>
              <a:t>Souligne le mot maman.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0CA70AE8-4999-4C0C-9D39-0408E74E5002}"/>
              </a:ext>
            </a:extLst>
          </p:cNvPr>
          <p:cNvCxnSpPr/>
          <p:nvPr/>
        </p:nvCxnSpPr>
        <p:spPr>
          <a:xfrm flipV="1">
            <a:off x="9981305" y="4449045"/>
            <a:ext cx="1617813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Google Shape;32;p5">
            <a:extLst>
              <a:ext uri="{FF2B5EF4-FFF2-40B4-BE49-F238E27FC236}">
                <a16:creationId xmlns:a16="http://schemas.microsoft.com/office/drawing/2014/main" id="{FD8B5DF5-6AE0-4BE7-B2B3-62FC1FF53E23}"/>
              </a:ext>
            </a:extLst>
          </p:cNvPr>
          <p:cNvSpPr/>
          <p:nvPr/>
        </p:nvSpPr>
        <p:spPr>
          <a:xfrm>
            <a:off x="843831" y="211837"/>
            <a:ext cx="10194613" cy="4626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3600" b="1" dirty="0">
                <a:solidFill>
                  <a:srgbClr val="0097D7"/>
                </a:solidFill>
                <a:latin typeface="Myriad Pro" panose="020B0503030403020204" charset="0"/>
                <a:ea typeface="Calibri"/>
                <a:cs typeface="Calibri"/>
                <a:sym typeface="Calibri"/>
              </a:rPr>
              <a:t>APPLICATION</a:t>
            </a: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90525BD3-CA13-4A34-8A1A-2B956EEBB8B8}"/>
              </a:ext>
            </a:extLst>
          </p:cNvPr>
          <p:cNvGrpSpPr/>
          <p:nvPr/>
        </p:nvGrpSpPr>
        <p:grpSpPr>
          <a:xfrm>
            <a:off x="7659609" y="4110911"/>
            <a:ext cx="807102" cy="1319853"/>
            <a:chOff x="7659609" y="4110911"/>
            <a:chExt cx="807102" cy="1319853"/>
          </a:xfrm>
        </p:grpSpPr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EF21AB2C-87E2-4D32-B277-2891E094584B}"/>
                </a:ext>
              </a:extLst>
            </p:cNvPr>
            <p:cNvCxnSpPr/>
            <p:nvPr/>
          </p:nvCxnSpPr>
          <p:spPr>
            <a:xfrm flipH="1">
              <a:off x="7659609" y="4110911"/>
              <a:ext cx="688844" cy="1319853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036E2C3A-3F2C-4F44-B2DE-D39ABCA7B408}"/>
                </a:ext>
              </a:extLst>
            </p:cNvPr>
            <p:cNvCxnSpPr>
              <a:cxnSpLocks/>
            </p:cNvCxnSpPr>
            <p:nvPr/>
          </p:nvCxnSpPr>
          <p:spPr>
            <a:xfrm>
              <a:off x="7659609" y="4110911"/>
              <a:ext cx="807102" cy="1271927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000780AA-41A7-4889-A629-94EC5A44359C}"/>
              </a:ext>
            </a:extLst>
          </p:cNvPr>
          <p:cNvGrpSpPr/>
          <p:nvPr/>
        </p:nvGrpSpPr>
        <p:grpSpPr>
          <a:xfrm>
            <a:off x="9483340" y="2749622"/>
            <a:ext cx="807102" cy="1319853"/>
            <a:chOff x="7659609" y="4110911"/>
            <a:chExt cx="807102" cy="1319853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28B59505-05F2-46C2-832B-EE3E2C78B8A1}"/>
                </a:ext>
              </a:extLst>
            </p:cNvPr>
            <p:cNvCxnSpPr/>
            <p:nvPr/>
          </p:nvCxnSpPr>
          <p:spPr>
            <a:xfrm flipH="1">
              <a:off x="7659609" y="4110911"/>
              <a:ext cx="688844" cy="1319853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11A524F8-A55A-42BC-AF72-FDFAB5988DDA}"/>
                </a:ext>
              </a:extLst>
            </p:cNvPr>
            <p:cNvCxnSpPr>
              <a:cxnSpLocks/>
            </p:cNvCxnSpPr>
            <p:nvPr/>
          </p:nvCxnSpPr>
          <p:spPr>
            <a:xfrm>
              <a:off x="7659609" y="4110911"/>
              <a:ext cx="807102" cy="1271927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609A7AC6-4882-477C-B7E1-26A2F57BEFC7}"/>
              </a:ext>
            </a:extLst>
          </p:cNvPr>
          <p:cNvGrpSpPr/>
          <p:nvPr/>
        </p:nvGrpSpPr>
        <p:grpSpPr>
          <a:xfrm>
            <a:off x="10705037" y="4851601"/>
            <a:ext cx="807102" cy="1319853"/>
            <a:chOff x="7659609" y="4110911"/>
            <a:chExt cx="807102" cy="1319853"/>
          </a:xfrm>
        </p:grpSpPr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ECAC739A-3EAC-4C23-867D-93D4A90B4EA6}"/>
                </a:ext>
              </a:extLst>
            </p:cNvPr>
            <p:cNvCxnSpPr/>
            <p:nvPr/>
          </p:nvCxnSpPr>
          <p:spPr>
            <a:xfrm flipH="1">
              <a:off x="7659609" y="4110911"/>
              <a:ext cx="688844" cy="1319853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800D5627-AB98-48B3-802A-E349A726A6B4}"/>
                </a:ext>
              </a:extLst>
            </p:cNvPr>
            <p:cNvCxnSpPr>
              <a:cxnSpLocks/>
            </p:cNvCxnSpPr>
            <p:nvPr/>
          </p:nvCxnSpPr>
          <p:spPr>
            <a:xfrm>
              <a:off x="7659609" y="4110911"/>
              <a:ext cx="807102" cy="1271927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176500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8" grpId="0" animBg="1"/>
      <p:bldP spid="6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7C755B94-9453-4B97-9BA8-5880318E5ED5}"/>
              </a:ext>
            </a:extLst>
          </p:cNvPr>
          <p:cNvSpPr txBox="1"/>
          <p:nvPr/>
        </p:nvSpPr>
        <p:spPr>
          <a:xfrm>
            <a:off x="307084" y="2271744"/>
            <a:ext cx="2573275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dirty="0">
                <a:latin typeface="Myriad Pro" panose="020B0503030403020204" charset="0"/>
                <a:cs typeface="Times New Roman" panose="02020603050405020304" pitchFamily="18" charset="0"/>
              </a:rPr>
              <a:t>Colorie les phrases qui sont des consignes.</a:t>
            </a:r>
          </a:p>
        </p:txBody>
      </p:sp>
      <p:sp>
        <p:nvSpPr>
          <p:cNvPr id="5" name="ZoneTexte 20">
            <a:extLst>
              <a:ext uri="{FF2B5EF4-FFF2-40B4-BE49-F238E27FC236}">
                <a16:creationId xmlns:a16="http://schemas.microsoft.com/office/drawing/2014/main" id="{7280D815-FFE0-4934-9377-59FC432183F3}"/>
              </a:ext>
            </a:extLst>
          </p:cNvPr>
          <p:cNvSpPr txBox="1"/>
          <p:nvPr/>
        </p:nvSpPr>
        <p:spPr>
          <a:xfrm>
            <a:off x="3230880" y="1748524"/>
            <a:ext cx="3947160" cy="523220"/>
          </a:xfrm>
          <a:prstGeom prst="rect">
            <a:avLst/>
          </a:prstGeom>
          <a:noFill/>
          <a:ln w="38100">
            <a:solidFill>
              <a:schemeClr val="accent1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fr-FR" sz="2800" dirty="0">
                <a:latin typeface="Myriad Pro" panose="020B0503030403020204" charset="0"/>
                <a:cs typeface="Times New Roman" panose="02020603050405020304" pitchFamily="18" charset="0"/>
              </a:rPr>
              <a:t>Maman est à la maison.</a:t>
            </a:r>
          </a:p>
        </p:txBody>
      </p:sp>
      <p:sp>
        <p:nvSpPr>
          <p:cNvPr id="6" name="ZoneTexte 20">
            <a:extLst>
              <a:ext uri="{FF2B5EF4-FFF2-40B4-BE49-F238E27FC236}">
                <a16:creationId xmlns:a16="http://schemas.microsoft.com/office/drawing/2014/main" id="{FCB985A9-4C68-4576-8CBE-FD6022581ECE}"/>
              </a:ext>
            </a:extLst>
          </p:cNvPr>
          <p:cNvSpPr txBox="1"/>
          <p:nvPr/>
        </p:nvSpPr>
        <p:spPr>
          <a:xfrm>
            <a:off x="3230880" y="3289388"/>
            <a:ext cx="3947160" cy="523220"/>
          </a:xfrm>
          <a:prstGeom prst="rect">
            <a:avLst/>
          </a:prstGeom>
          <a:noFill/>
          <a:ln w="38100">
            <a:solidFill>
              <a:schemeClr val="accent1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fr-FR" sz="2800" dirty="0">
                <a:latin typeface="Myriad Pro" panose="020B0503030403020204" charset="0"/>
                <a:cs typeface="Times New Roman" panose="02020603050405020304" pitchFamily="18" charset="0"/>
              </a:rPr>
              <a:t>Écris la date.</a:t>
            </a:r>
          </a:p>
        </p:txBody>
      </p:sp>
      <p:sp>
        <p:nvSpPr>
          <p:cNvPr id="7" name="ZoneTexte 20">
            <a:extLst>
              <a:ext uri="{FF2B5EF4-FFF2-40B4-BE49-F238E27FC236}">
                <a16:creationId xmlns:a16="http://schemas.microsoft.com/office/drawing/2014/main" id="{E2AFD18D-8A04-4511-9916-8F82D468DCB6}"/>
              </a:ext>
            </a:extLst>
          </p:cNvPr>
          <p:cNvSpPr txBox="1"/>
          <p:nvPr/>
        </p:nvSpPr>
        <p:spPr>
          <a:xfrm>
            <a:off x="7879082" y="4561525"/>
            <a:ext cx="3947160" cy="523220"/>
          </a:xfrm>
          <a:prstGeom prst="rect">
            <a:avLst/>
          </a:prstGeom>
          <a:noFill/>
          <a:ln w="38100">
            <a:solidFill>
              <a:schemeClr val="accent1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fr-FR" sz="2800" dirty="0">
                <a:latin typeface="Myriad Pro" panose="020B0503030403020204" charset="0"/>
                <a:cs typeface="Times New Roman" panose="02020603050405020304" pitchFamily="18" charset="0"/>
              </a:rPr>
              <a:t>Elle joue dans la cour.</a:t>
            </a:r>
          </a:p>
        </p:txBody>
      </p:sp>
      <p:sp>
        <p:nvSpPr>
          <p:cNvPr id="8" name="ZoneTexte 20">
            <a:extLst>
              <a:ext uri="{FF2B5EF4-FFF2-40B4-BE49-F238E27FC236}">
                <a16:creationId xmlns:a16="http://schemas.microsoft.com/office/drawing/2014/main" id="{76E201B2-4303-4B28-AADD-71E1AA94110A}"/>
              </a:ext>
            </a:extLst>
          </p:cNvPr>
          <p:cNvSpPr txBox="1"/>
          <p:nvPr/>
        </p:nvSpPr>
        <p:spPr>
          <a:xfrm>
            <a:off x="7879082" y="3289388"/>
            <a:ext cx="3947160" cy="523220"/>
          </a:xfrm>
          <a:prstGeom prst="rect">
            <a:avLst/>
          </a:prstGeom>
          <a:noFill/>
          <a:ln w="38100">
            <a:solidFill>
              <a:schemeClr val="accent1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fr-FR" sz="2800" dirty="0">
                <a:latin typeface="Myriad Pro" panose="020B0503030403020204" charset="0"/>
                <a:cs typeface="Times New Roman" panose="02020603050405020304" pitchFamily="18" charset="0"/>
              </a:rPr>
              <a:t>Je mange une pomme.</a:t>
            </a:r>
          </a:p>
        </p:txBody>
      </p:sp>
      <p:sp>
        <p:nvSpPr>
          <p:cNvPr id="9" name="ZoneTexte 20">
            <a:extLst>
              <a:ext uri="{FF2B5EF4-FFF2-40B4-BE49-F238E27FC236}">
                <a16:creationId xmlns:a16="http://schemas.microsoft.com/office/drawing/2014/main" id="{1446202D-A338-4AB5-8479-8A1FB6F40C5B}"/>
              </a:ext>
            </a:extLst>
          </p:cNvPr>
          <p:cNvSpPr txBox="1"/>
          <p:nvPr/>
        </p:nvSpPr>
        <p:spPr>
          <a:xfrm>
            <a:off x="3230880" y="4561525"/>
            <a:ext cx="3947160" cy="523220"/>
          </a:xfrm>
          <a:prstGeom prst="rect">
            <a:avLst/>
          </a:prstGeom>
          <a:noFill/>
          <a:ln w="38100">
            <a:solidFill>
              <a:schemeClr val="accent1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fr-FR" sz="2800" dirty="0">
                <a:latin typeface="Myriad Pro" panose="020B0503030403020204" charset="0"/>
                <a:cs typeface="Times New Roman" panose="02020603050405020304" pitchFamily="18" charset="0"/>
              </a:rPr>
              <a:t>Dessine une voiture. </a:t>
            </a:r>
          </a:p>
        </p:txBody>
      </p:sp>
      <p:sp>
        <p:nvSpPr>
          <p:cNvPr id="10" name="ZoneTexte 20">
            <a:extLst>
              <a:ext uri="{FF2B5EF4-FFF2-40B4-BE49-F238E27FC236}">
                <a16:creationId xmlns:a16="http://schemas.microsoft.com/office/drawing/2014/main" id="{0A17A1AC-A31A-44DA-8CB8-277823D3F6B7}"/>
              </a:ext>
            </a:extLst>
          </p:cNvPr>
          <p:cNvSpPr txBox="1"/>
          <p:nvPr/>
        </p:nvSpPr>
        <p:spPr>
          <a:xfrm>
            <a:off x="7879082" y="1748524"/>
            <a:ext cx="3947160" cy="523220"/>
          </a:xfrm>
          <a:prstGeom prst="rect">
            <a:avLst/>
          </a:prstGeom>
          <a:noFill/>
          <a:ln w="38100">
            <a:solidFill>
              <a:schemeClr val="accent1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fr-FR" sz="2800" dirty="0">
                <a:latin typeface="Myriad Pro" panose="020B0503030403020204" charset="0"/>
                <a:cs typeface="Times New Roman" panose="02020603050405020304" pitchFamily="18" charset="0"/>
              </a:rPr>
              <a:t>Entoure l’arbre.</a:t>
            </a:r>
          </a:p>
        </p:txBody>
      </p:sp>
      <p:sp>
        <p:nvSpPr>
          <p:cNvPr id="11" name="ZoneTexte 20">
            <a:extLst>
              <a:ext uri="{FF2B5EF4-FFF2-40B4-BE49-F238E27FC236}">
                <a16:creationId xmlns:a16="http://schemas.microsoft.com/office/drawing/2014/main" id="{7B1BFC42-7908-45FA-978F-AB0073C77DB9}"/>
              </a:ext>
            </a:extLst>
          </p:cNvPr>
          <p:cNvSpPr txBox="1"/>
          <p:nvPr/>
        </p:nvSpPr>
        <p:spPr>
          <a:xfrm>
            <a:off x="3230880" y="3271960"/>
            <a:ext cx="3947160" cy="52322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38100">
            <a:solidFill>
              <a:schemeClr val="accent1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fr-FR" sz="2800" dirty="0">
                <a:latin typeface="Myriad Pro" panose="020B0503030403020204" charset="0"/>
                <a:cs typeface="Times New Roman" panose="02020603050405020304" pitchFamily="18" charset="0"/>
              </a:rPr>
              <a:t>Écris la date.</a:t>
            </a:r>
          </a:p>
        </p:txBody>
      </p:sp>
      <p:sp>
        <p:nvSpPr>
          <p:cNvPr id="12" name="ZoneTexte 20">
            <a:extLst>
              <a:ext uri="{FF2B5EF4-FFF2-40B4-BE49-F238E27FC236}">
                <a16:creationId xmlns:a16="http://schemas.microsoft.com/office/drawing/2014/main" id="{6ACC80B6-98A2-4950-8908-6EF77C47D6A4}"/>
              </a:ext>
            </a:extLst>
          </p:cNvPr>
          <p:cNvSpPr txBox="1"/>
          <p:nvPr/>
        </p:nvSpPr>
        <p:spPr>
          <a:xfrm>
            <a:off x="3230880" y="4578953"/>
            <a:ext cx="3947160" cy="52322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38100">
            <a:solidFill>
              <a:schemeClr val="accent1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fr-FR" sz="2800" dirty="0">
                <a:latin typeface="Myriad Pro" panose="020B0503030403020204" charset="0"/>
                <a:cs typeface="Times New Roman" panose="02020603050405020304" pitchFamily="18" charset="0"/>
              </a:rPr>
              <a:t>Dessine une voiture. </a:t>
            </a:r>
          </a:p>
        </p:txBody>
      </p:sp>
      <p:sp>
        <p:nvSpPr>
          <p:cNvPr id="13" name="ZoneTexte 20">
            <a:extLst>
              <a:ext uri="{FF2B5EF4-FFF2-40B4-BE49-F238E27FC236}">
                <a16:creationId xmlns:a16="http://schemas.microsoft.com/office/drawing/2014/main" id="{DF60FA57-D700-43E0-8493-8FFFA605BD29}"/>
              </a:ext>
            </a:extLst>
          </p:cNvPr>
          <p:cNvSpPr txBox="1"/>
          <p:nvPr/>
        </p:nvSpPr>
        <p:spPr>
          <a:xfrm>
            <a:off x="7879082" y="1748524"/>
            <a:ext cx="3947160" cy="52322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38100">
            <a:solidFill>
              <a:schemeClr val="accent1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fr-FR" sz="2800" dirty="0">
                <a:latin typeface="Myriad Pro" panose="020B0503030403020204" charset="0"/>
                <a:cs typeface="Times New Roman" panose="02020603050405020304" pitchFamily="18" charset="0"/>
              </a:rPr>
              <a:t>Entoure l’arbre.</a:t>
            </a:r>
          </a:p>
        </p:txBody>
      </p:sp>
      <p:sp>
        <p:nvSpPr>
          <p:cNvPr id="14" name="Google Shape;32;p5">
            <a:extLst>
              <a:ext uri="{FF2B5EF4-FFF2-40B4-BE49-F238E27FC236}">
                <a16:creationId xmlns:a16="http://schemas.microsoft.com/office/drawing/2014/main" id="{CF675AD8-60F4-44FA-8262-F5D6A3E9E4D0}"/>
              </a:ext>
            </a:extLst>
          </p:cNvPr>
          <p:cNvSpPr/>
          <p:nvPr/>
        </p:nvSpPr>
        <p:spPr>
          <a:xfrm>
            <a:off x="843831" y="211837"/>
            <a:ext cx="10194613" cy="4626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3600" b="1" dirty="0">
                <a:solidFill>
                  <a:srgbClr val="0097D7"/>
                </a:solidFill>
                <a:latin typeface="Myriad Pro" panose="020B0503030403020204" charset="0"/>
                <a:ea typeface="Calibri"/>
                <a:cs typeface="Calibri"/>
                <a:sym typeface="Calibri"/>
              </a:rPr>
              <a:t>APPLICATION</a:t>
            </a:r>
          </a:p>
        </p:txBody>
      </p:sp>
    </p:spTree>
    <p:extLst>
      <p:ext uri="{BB962C8B-B14F-4D97-AF65-F5344CB8AC3E}">
        <p14:creationId xmlns:p14="http://schemas.microsoft.com/office/powerpoint/2010/main" val="35141689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hord 38">
            <a:extLst>
              <a:ext uri="{FF2B5EF4-FFF2-40B4-BE49-F238E27FC236}">
                <a16:creationId xmlns:a16="http://schemas.microsoft.com/office/drawing/2014/main" id="{2680BD11-6E2A-4B8C-BC7F-85F736B132EA}"/>
              </a:ext>
            </a:extLst>
          </p:cNvPr>
          <p:cNvSpPr/>
          <p:nvPr/>
        </p:nvSpPr>
        <p:spPr>
          <a:xfrm>
            <a:off x="4364746" y="2005719"/>
            <a:ext cx="975452" cy="1040013"/>
          </a:xfrm>
          <a:custGeom>
            <a:avLst/>
            <a:gdLst/>
            <a:ahLst/>
            <a:cxnLst/>
            <a:rect l="l" t="t" r="r" b="b"/>
            <a:pathLst>
              <a:path w="2519554" h="3240000">
                <a:moveTo>
                  <a:pt x="1259778" y="0"/>
                </a:moveTo>
                <a:cubicBezTo>
                  <a:pt x="1299543" y="0"/>
                  <a:pt x="1331778" y="32235"/>
                  <a:pt x="1331778" y="72000"/>
                </a:cubicBezTo>
                <a:lnTo>
                  <a:pt x="1331778" y="292696"/>
                </a:lnTo>
                <a:cubicBezTo>
                  <a:pt x="1526887" y="301316"/>
                  <a:pt x="1719796" y="357828"/>
                  <a:pt x="1894309" y="459601"/>
                </a:cubicBezTo>
                <a:cubicBezTo>
                  <a:pt x="2284331" y="687055"/>
                  <a:pt x="2522839" y="1105809"/>
                  <a:pt x="2519520" y="1557297"/>
                </a:cubicBezTo>
                <a:lnTo>
                  <a:pt x="2509882" y="1557270"/>
                </a:lnTo>
                <a:cubicBezTo>
                  <a:pt x="2413806" y="1435449"/>
                  <a:pt x="2264527" y="1358626"/>
                  <a:pt x="2097304" y="1358626"/>
                </a:cubicBezTo>
                <a:cubicBezTo>
                  <a:pt x="1931567" y="1358626"/>
                  <a:pt x="1783455" y="1434091"/>
                  <a:pt x="1688484" y="1554913"/>
                </a:cubicBezTo>
                <a:lnTo>
                  <a:pt x="1657888" y="1554825"/>
                </a:lnTo>
                <a:cubicBezTo>
                  <a:pt x="1579123" y="1454657"/>
                  <a:pt x="1463823" y="1385682"/>
                  <a:pt x="1331778" y="1368008"/>
                </a:cubicBezTo>
                <a:lnTo>
                  <a:pt x="1331778" y="2507895"/>
                </a:lnTo>
                <a:lnTo>
                  <a:pt x="1356113" y="2507895"/>
                </a:lnTo>
                <a:lnTo>
                  <a:pt x="1356113" y="2868215"/>
                </a:lnTo>
                <a:lnTo>
                  <a:pt x="1353558" y="2868215"/>
                </a:lnTo>
                <a:cubicBezTo>
                  <a:pt x="1347515" y="3074779"/>
                  <a:pt x="1177830" y="3240000"/>
                  <a:pt x="969556" y="3240000"/>
                </a:cubicBezTo>
                <a:cubicBezTo>
                  <a:pt x="759529" y="3240000"/>
                  <a:pt x="588743" y="3071985"/>
                  <a:pt x="585029" y="2863014"/>
                </a:cubicBezTo>
                <a:cubicBezTo>
                  <a:pt x="584214" y="2861474"/>
                  <a:pt x="584183" y="2859896"/>
                  <a:pt x="584183" y="2858310"/>
                </a:cubicBezTo>
                <a:lnTo>
                  <a:pt x="584422" y="2856985"/>
                </a:lnTo>
                <a:cubicBezTo>
                  <a:pt x="584186" y="2856201"/>
                  <a:pt x="584184" y="2855415"/>
                  <a:pt x="584184" y="2854628"/>
                </a:cubicBezTo>
                <a:lnTo>
                  <a:pt x="584846" y="2854628"/>
                </a:lnTo>
                <a:cubicBezTo>
                  <a:pt x="585977" y="2797047"/>
                  <a:pt x="628115" y="2750982"/>
                  <a:pt x="679843" y="2750982"/>
                </a:cubicBezTo>
                <a:cubicBezTo>
                  <a:pt x="731571" y="2750982"/>
                  <a:pt x="773709" y="2797047"/>
                  <a:pt x="774841" y="2854628"/>
                </a:cubicBezTo>
                <a:lnTo>
                  <a:pt x="776870" y="2854628"/>
                </a:lnTo>
                <a:cubicBezTo>
                  <a:pt x="776870" y="2961046"/>
                  <a:pt x="863138" y="3047314"/>
                  <a:pt x="969556" y="3047314"/>
                </a:cubicBezTo>
                <a:cubicBezTo>
                  <a:pt x="1075974" y="3047314"/>
                  <a:pt x="1162242" y="2961046"/>
                  <a:pt x="1162242" y="2854628"/>
                </a:cubicBezTo>
                <a:lnTo>
                  <a:pt x="1163439" y="2854628"/>
                </a:lnTo>
                <a:lnTo>
                  <a:pt x="1163439" y="2507895"/>
                </a:lnTo>
                <a:lnTo>
                  <a:pt x="1187778" y="2507895"/>
                </a:lnTo>
                <a:lnTo>
                  <a:pt x="1187778" y="1365548"/>
                </a:lnTo>
                <a:cubicBezTo>
                  <a:pt x="1048083" y="1378241"/>
                  <a:pt x="925400" y="1448176"/>
                  <a:pt x="842602" y="1552487"/>
                </a:cubicBezTo>
                <a:lnTo>
                  <a:pt x="807450" y="1552386"/>
                </a:lnTo>
                <a:cubicBezTo>
                  <a:pt x="712615" y="1432960"/>
                  <a:pt x="565486" y="1358626"/>
                  <a:pt x="400996" y="1358626"/>
                </a:cubicBezTo>
                <a:cubicBezTo>
                  <a:pt x="240343" y="1358626"/>
                  <a:pt x="96251" y="1429532"/>
                  <a:pt x="0" y="1543232"/>
                </a:cubicBezTo>
                <a:cubicBezTo>
                  <a:pt x="1264" y="1094357"/>
                  <a:pt x="241710" y="680052"/>
                  <a:pt x="631054" y="455977"/>
                </a:cubicBezTo>
                <a:cubicBezTo>
                  <a:pt x="804121" y="356374"/>
                  <a:pt x="994908" y="301092"/>
                  <a:pt x="1187778" y="292721"/>
                </a:cubicBezTo>
                <a:lnTo>
                  <a:pt x="1187778" y="72000"/>
                </a:lnTo>
                <a:cubicBezTo>
                  <a:pt x="1187778" y="32235"/>
                  <a:pt x="1220013" y="0"/>
                  <a:pt x="1259778" y="0"/>
                </a:cubicBezTo>
                <a:close/>
              </a:path>
            </a:pathLst>
          </a:custGeom>
          <a:solidFill>
            <a:srgbClr val="FF000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286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7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D5D783E3-2635-43FA-B509-2A78B857D4AF}"/>
              </a:ext>
            </a:extLst>
          </p:cNvPr>
          <p:cNvSpPr/>
          <p:nvPr/>
        </p:nvSpPr>
        <p:spPr>
          <a:xfrm>
            <a:off x="3764671" y="1525589"/>
            <a:ext cx="2175602" cy="2196193"/>
          </a:xfrm>
          <a:prstGeom prst="ellipse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860CD61-E613-42ED-80A5-A31F557AE0D2}"/>
              </a:ext>
            </a:extLst>
          </p:cNvPr>
          <p:cNvSpPr/>
          <p:nvPr/>
        </p:nvSpPr>
        <p:spPr>
          <a:xfrm>
            <a:off x="6540348" y="1825528"/>
            <a:ext cx="5119007" cy="1036864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sz="2800" dirty="0">
                <a:solidFill>
                  <a:schemeClr val="accent1">
                    <a:lumMod val="75000"/>
                  </a:schemeClr>
                </a:solidFill>
                <a:latin typeface="Myriad Pro" panose="020B0503030403020204" charset="0"/>
              </a:rPr>
              <a:t>…………………… le parapluie. </a:t>
            </a:r>
          </a:p>
        </p:txBody>
      </p:sp>
      <p:sp>
        <p:nvSpPr>
          <p:cNvPr id="9" name="ZoneTexte 1">
            <a:extLst>
              <a:ext uri="{FF2B5EF4-FFF2-40B4-BE49-F238E27FC236}">
                <a16:creationId xmlns:a16="http://schemas.microsoft.com/office/drawing/2014/main" id="{4D38CF63-00E3-4494-A06D-8241609B8D9C}"/>
              </a:ext>
            </a:extLst>
          </p:cNvPr>
          <p:cNvSpPr txBox="1"/>
          <p:nvPr/>
        </p:nvSpPr>
        <p:spPr>
          <a:xfrm>
            <a:off x="336814" y="2353234"/>
            <a:ext cx="241543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dirty="0">
                <a:latin typeface="Myriad Pro" panose="020B0503030403020204" charset="0"/>
                <a:cs typeface="Times New Roman" panose="02020603050405020304" pitchFamily="18" charset="0"/>
              </a:rPr>
              <a:t>Complète les consignes suivantes. 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DE9622A-7308-4FC3-82E8-F2D058E07C53}"/>
              </a:ext>
            </a:extLst>
          </p:cNvPr>
          <p:cNvSpPr/>
          <p:nvPr/>
        </p:nvSpPr>
        <p:spPr>
          <a:xfrm>
            <a:off x="6580415" y="4434932"/>
            <a:ext cx="5119007" cy="1036864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sz="2800" dirty="0">
                <a:solidFill>
                  <a:schemeClr val="accent1">
                    <a:lumMod val="75000"/>
                  </a:schemeClr>
                </a:solidFill>
                <a:latin typeface="Myriad Pro" panose="020B0503030403020204" charset="0"/>
              </a:rPr>
              <a:t>…………………… la phrase. 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FC940E7F-1CC6-4962-8AC4-F57FFD6465C6}"/>
              </a:ext>
            </a:extLst>
          </p:cNvPr>
          <p:cNvSpPr txBox="1"/>
          <p:nvPr/>
        </p:nvSpPr>
        <p:spPr>
          <a:xfrm>
            <a:off x="1859904" y="4640916"/>
            <a:ext cx="42360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dirty="0">
                <a:latin typeface="Myriad Pro" panose="020B0503030403020204" charset="0"/>
              </a:rPr>
              <a:t>Je joue dans le jardin</a:t>
            </a:r>
            <a:r>
              <a:rPr lang="fr-FR" sz="2800" dirty="0"/>
              <a:t>.</a:t>
            </a:r>
          </a:p>
        </p:txBody>
      </p:sp>
      <p:cxnSp>
        <p:nvCxnSpPr>
          <p:cNvPr id="7" name="Connecteur droit 6">
            <a:extLst>
              <a:ext uri="{FF2B5EF4-FFF2-40B4-BE49-F238E27FC236}">
                <a16:creationId xmlns:a16="http://schemas.microsoft.com/office/drawing/2014/main" id="{EA2C2B5A-EAA9-47B0-A9FE-B1A40CFE0DFD}"/>
              </a:ext>
            </a:extLst>
          </p:cNvPr>
          <p:cNvCxnSpPr>
            <a:cxnSpLocks/>
          </p:cNvCxnSpPr>
          <p:nvPr/>
        </p:nvCxnSpPr>
        <p:spPr>
          <a:xfrm>
            <a:off x="2374232" y="5277853"/>
            <a:ext cx="3160294" cy="0"/>
          </a:xfrm>
          <a:prstGeom prst="line">
            <a:avLst/>
          </a:prstGeom>
          <a:ln w="285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6" name="Rectangle 5">
            <a:extLst>
              <a:ext uri="{FF2B5EF4-FFF2-40B4-BE49-F238E27FC236}">
                <a16:creationId xmlns:a16="http://schemas.microsoft.com/office/drawing/2014/main" id="{0EAEECC2-4F53-40A6-9E2E-B34FA2D26F86}"/>
              </a:ext>
            </a:extLst>
          </p:cNvPr>
          <p:cNvSpPr/>
          <p:nvPr/>
        </p:nvSpPr>
        <p:spPr>
          <a:xfrm>
            <a:off x="6540348" y="2091600"/>
            <a:ext cx="2898866" cy="5006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gsw-FR" sz="2800" dirty="0">
                <a:solidFill>
                  <a:srgbClr val="FF0000"/>
                </a:solidFill>
                <a:latin typeface="Myriad Pro" panose="020B0503030403020204" pitchFamily="34" charset="0"/>
              </a:rPr>
              <a:t>Entoure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4761345-3347-464E-AD46-8A8A297DB113}"/>
              </a:ext>
            </a:extLst>
          </p:cNvPr>
          <p:cNvSpPr/>
          <p:nvPr/>
        </p:nvSpPr>
        <p:spPr>
          <a:xfrm>
            <a:off x="6727916" y="4667507"/>
            <a:ext cx="2898866" cy="5006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gsw-FR" sz="2800" dirty="0">
                <a:solidFill>
                  <a:srgbClr val="FF0000"/>
                </a:solidFill>
                <a:latin typeface="Myriad Pro" panose="020B0503030403020204" pitchFamily="34" charset="0"/>
              </a:rPr>
              <a:t>Souligne</a:t>
            </a:r>
          </a:p>
        </p:txBody>
      </p:sp>
      <p:sp>
        <p:nvSpPr>
          <p:cNvPr id="12" name="Google Shape;32;p5">
            <a:extLst>
              <a:ext uri="{FF2B5EF4-FFF2-40B4-BE49-F238E27FC236}">
                <a16:creationId xmlns:a16="http://schemas.microsoft.com/office/drawing/2014/main" id="{1304E680-33F8-4BF3-83D0-65678B3B66ED}"/>
              </a:ext>
            </a:extLst>
          </p:cNvPr>
          <p:cNvSpPr/>
          <p:nvPr/>
        </p:nvSpPr>
        <p:spPr>
          <a:xfrm>
            <a:off x="843831" y="211837"/>
            <a:ext cx="10194613" cy="4626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3600" b="1" dirty="0">
                <a:solidFill>
                  <a:srgbClr val="0097D7"/>
                </a:solidFill>
                <a:latin typeface="Myriad Pro" panose="020B0503030403020204" charset="0"/>
                <a:ea typeface="Calibri"/>
                <a:cs typeface="Calibri"/>
                <a:sym typeface="Calibri"/>
              </a:rPr>
              <a:t>APPLICATION</a:t>
            </a:r>
          </a:p>
        </p:txBody>
      </p:sp>
    </p:spTree>
    <p:extLst>
      <p:ext uri="{BB962C8B-B14F-4D97-AF65-F5344CB8AC3E}">
        <p14:creationId xmlns:p14="http://schemas.microsoft.com/office/powerpoint/2010/main" val="3200887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" grpId="0" animBg="1"/>
      <p:bldP spid="4" grpId="0" animBg="1"/>
      <p:bldP spid="10" grpId="0" animBg="1"/>
      <p:bldP spid="2" grpId="0"/>
      <p:bldP spid="6" grpId="0"/>
      <p:bldP spid="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ZoneTexte 1">
            <a:extLst>
              <a:ext uri="{FF2B5EF4-FFF2-40B4-BE49-F238E27FC236}">
                <a16:creationId xmlns:a16="http://schemas.microsoft.com/office/drawing/2014/main" id="{4D38CF63-00E3-4494-A06D-8241609B8D9C}"/>
              </a:ext>
            </a:extLst>
          </p:cNvPr>
          <p:cNvSpPr txBox="1"/>
          <p:nvPr/>
        </p:nvSpPr>
        <p:spPr>
          <a:xfrm>
            <a:off x="304800" y="1918968"/>
            <a:ext cx="501437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dirty="0">
                <a:latin typeface="Myriad Pro" panose="020B0503030403020204" charset="0"/>
                <a:cs typeface="Times New Roman" panose="02020603050405020304" pitchFamily="18" charset="0"/>
              </a:rPr>
              <a:t>Que vois – tu sur cette page ?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E66444B-4EE8-4361-91B0-0D0C128FAF4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1727" y="874644"/>
            <a:ext cx="4643208" cy="5880470"/>
          </a:xfrm>
          <a:prstGeom prst="rect">
            <a:avLst/>
          </a:prstGeom>
        </p:spPr>
      </p:pic>
      <p:sp>
        <p:nvSpPr>
          <p:cNvPr id="5" name="ZoneTexte 1">
            <a:extLst>
              <a:ext uri="{FF2B5EF4-FFF2-40B4-BE49-F238E27FC236}">
                <a16:creationId xmlns:a16="http://schemas.microsoft.com/office/drawing/2014/main" id="{B4DBB47E-181D-4D97-86E9-91BECA8A1EAF}"/>
              </a:ext>
            </a:extLst>
          </p:cNvPr>
          <p:cNvSpPr txBox="1"/>
          <p:nvPr/>
        </p:nvSpPr>
        <p:spPr>
          <a:xfrm>
            <a:off x="304799" y="2732598"/>
            <a:ext cx="479658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dirty="0">
                <a:latin typeface="Myriad Pro" panose="020B0503030403020204" charset="0"/>
                <a:cs typeface="Times New Roman" panose="02020603050405020304" pitchFamily="18" charset="0"/>
              </a:rPr>
              <a:t>Combien y a-t-il d’exercices ? </a:t>
            </a:r>
          </a:p>
        </p:txBody>
      </p:sp>
      <p:sp>
        <p:nvSpPr>
          <p:cNvPr id="6" name="ZoneTexte 1">
            <a:extLst>
              <a:ext uri="{FF2B5EF4-FFF2-40B4-BE49-F238E27FC236}">
                <a16:creationId xmlns:a16="http://schemas.microsoft.com/office/drawing/2014/main" id="{F3E22675-98FE-4046-B11A-0D2BEE6C52E1}"/>
              </a:ext>
            </a:extLst>
          </p:cNvPr>
          <p:cNvSpPr txBox="1"/>
          <p:nvPr/>
        </p:nvSpPr>
        <p:spPr>
          <a:xfrm>
            <a:off x="304799" y="3546228"/>
            <a:ext cx="52088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dirty="0">
                <a:latin typeface="Myriad Pro" panose="020B0503030403020204" charset="0"/>
                <a:cs typeface="Times New Roman" panose="02020603050405020304" pitchFamily="18" charset="0"/>
              </a:rPr>
              <a:t>Combien y a-t-il de consignes ? </a:t>
            </a:r>
          </a:p>
        </p:txBody>
      </p:sp>
      <p:sp>
        <p:nvSpPr>
          <p:cNvPr id="7" name="Google Shape;32;p5">
            <a:extLst>
              <a:ext uri="{FF2B5EF4-FFF2-40B4-BE49-F238E27FC236}">
                <a16:creationId xmlns:a16="http://schemas.microsoft.com/office/drawing/2014/main" id="{BA1155F5-CF37-474B-AF80-63B96FD6F476}"/>
              </a:ext>
            </a:extLst>
          </p:cNvPr>
          <p:cNvSpPr/>
          <p:nvPr/>
        </p:nvSpPr>
        <p:spPr>
          <a:xfrm>
            <a:off x="843831" y="211837"/>
            <a:ext cx="10194613" cy="4626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3600" b="1" dirty="0">
                <a:solidFill>
                  <a:srgbClr val="0097D7"/>
                </a:solidFill>
                <a:latin typeface="Myriad Pro" panose="020B0503030403020204" charset="0"/>
                <a:ea typeface="Calibri"/>
                <a:cs typeface="Calibri"/>
                <a:sym typeface="Calibri"/>
              </a:rPr>
              <a:t>APPLICATION</a:t>
            </a:r>
          </a:p>
        </p:txBody>
      </p:sp>
      <p:pic>
        <p:nvPicPr>
          <p:cNvPr id="10" name="Image 5">
            <a:extLst>
              <a:ext uri="{FF2B5EF4-FFF2-40B4-BE49-F238E27FC236}">
                <a16:creationId xmlns:a16="http://schemas.microsoft.com/office/drawing/2014/main" id="{4C11789C-A20B-4EEE-BDE7-9A63B397E0F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52965" y="1093293"/>
            <a:ext cx="1536325" cy="1536325"/>
          </a:xfrm>
          <a:prstGeom prst="rect">
            <a:avLst/>
          </a:prstGeom>
        </p:spPr>
      </p:pic>
      <p:pic>
        <p:nvPicPr>
          <p:cNvPr id="11" name="Image 12">
            <a:extLst>
              <a:ext uri="{FF2B5EF4-FFF2-40B4-BE49-F238E27FC236}">
                <a16:creationId xmlns:a16="http://schemas.microsoft.com/office/drawing/2014/main" id="{742A46B9-970B-4767-86FB-45CA3802BF3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512019" y="3167390"/>
            <a:ext cx="1536325" cy="1536325"/>
          </a:xfrm>
          <a:prstGeom prst="rect">
            <a:avLst/>
          </a:prstGeom>
        </p:spPr>
      </p:pic>
      <p:pic>
        <p:nvPicPr>
          <p:cNvPr id="12" name="Image 9">
            <a:extLst>
              <a:ext uri="{FF2B5EF4-FFF2-40B4-BE49-F238E27FC236}">
                <a16:creationId xmlns:a16="http://schemas.microsoft.com/office/drawing/2014/main" id="{DD864899-B15D-4608-B63B-725728209F1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483299" y="5068668"/>
            <a:ext cx="1554480" cy="14324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941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2" name="Connecteur droit 41">
            <a:extLst>
              <a:ext uri="{FF2B5EF4-FFF2-40B4-BE49-F238E27FC236}">
                <a16:creationId xmlns:a16="http://schemas.microsoft.com/office/drawing/2014/main" id="{EA0E1B16-540F-49FE-97C0-DED8D166BDC4}"/>
              </a:ext>
            </a:extLst>
          </p:cNvPr>
          <p:cNvCxnSpPr>
            <a:cxnSpLocks/>
          </p:cNvCxnSpPr>
          <p:nvPr/>
        </p:nvCxnSpPr>
        <p:spPr>
          <a:xfrm>
            <a:off x="5343370" y="2596804"/>
            <a:ext cx="0" cy="85597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5" name="Groupe 24">
            <a:extLst>
              <a:ext uri="{FF2B5EF4-FFF2-40B4-BE49-F238E27FC236}">
                <a16:creationId xmlns:a16="http://schemas.microsoft.com/office/drawing/2014/main" id="{85469684-5D4D-4D08-B7FC-F59643A7D29A}"/>
              </a:ext>
            </a:extLst>
          </p:cNvPr>
          <p:cNvGrpSpPr/>
          <p:nvPr/>
        </p:nvGrpSpPr>
        <p:grpSpPr>
          <a:xfrm>
            <a:off x="1071178" y="840012"/>
            <a:ext cx="1585832" cy="2018402"/>
            <a:chOff x="785414" y="2266942"/>
            <a:chExt cx="1585832" cy="2018402"/>
          </a:xfrm>
        </p:grpSpPr>
        <p:pic>
          <p:nvPicPr>
            <p:cNvPr id="5" name="Image 4">
              <a:extLst>
                <a:ext uri="{FF2B5EF4-FFF2-40B4-BE49-F238E27FC236}">
                  <a16:creationId xmlns:a16="http://schemas.microsoft.com/office/drawing/2014/main" id="{9E95CD58-A201-47D8-A821-35C31ECD0F8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85414" y="2266942"/>
              <a:ext cx="1542422" cy="1536325"/>
            </a:xfrm>
            <a:prstGeom prst="rect">
              <a:avLst/>
            </a:prstGeom>
          </p:spPr>
        </p:pic>
        <p:sp>
          <p:nvSpPr>
            <p:cNvPr id="14" name="ZoneTexte 13">
              <a:extLst>
                <a:ext uri="{FF2B5EF4-FFF2-40B4-BE49-F238E27FC236}">
                  <a16:creationId xmlns:a16="http://schemas.microsoft.com/office/drawing/2014/main" id="{35F9E353-55A2-4145-A07E-F12A450AFB99}"/>
                </a:ext>
              </a:extLst>
            </p:cNvPr>
            <p:cNvSpPr txBox="1"/>
            <p:nvPr/>
          </p:nvSpPr>
          <p:spPr>
            <a:xfrm>
              <a:off x="958820" y="3762124"/>
              <a:ext cx="141242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800" dirty="0">
                  <a:latin typeface="Myriad Pro" panose="020B0503030403020204" charset="0"/>
                </a:rPr>
                <a:t>Coche</a:t>
              </a:r>
              <a:r>
                <a:rPr lang="fr-FR" sz="2800" dirty="0">
                  <a:latin typeface="Myriad Pro" panose="020B0503030403020204" charset="0"/>
                  <a:cs typeface="Times New Roman" panose="02020603050405020304" pitchFamily="18" charset="0"/>
                </a:rPr>
                <a:t>.</a:t>
              </a:r>
            </a:p>
          </p:txBody>
        </p:sp>
      </p:grpSp>
      <p:grpSp>
        <p:nvGrpSpPr>
          <p:cNvPr id="26" name="Groupe 25">
            <a:extLst>
              <a:ext uri="{FF2B5EF4-FFF2-40B4-BE49-F238E27FC236}">
                <a16:creationId xmlns:a16="http://schemas.microsoft.com/office/drawing/2014/main" id="{44DDBF4C-8D6B-4BE2-BFD8-5A82AE7A9137}"/>
              </a:ext>
            </a:extLst>
          </p:cNvPr>
          <p:cNvGrpSpPr/>
          <p:nvPr/>
        </p:nvGrpSpPr>
        <p:grpSpPr>
          <a:xfrm>
            <a:off x="4568704" y="654030"/>
            <a:ext cx="1539781" cy="1981676"/>
            <a:chOff x="2368587" y="1861170"/>
            <a:chExt cx="1539781" cy="1981676"/>
          </a:xfrm>
        </p:grpSpPr>
        <p:pic>
          <p:nvPicPr>
            <p:cNvPr id="6" name="Image 5">
              <a:extLst>
                <a:ext uri="{FF2B5EF4-FFF2-40B4-BE49-F238E27FC236}">
                  <a16:creationId xmlns:a16="http://schemas.microsoft.com/office/drawing/2014/main" id="{3C0519A6-1E88-4422-9439-B061293D424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368587" y="2306521"/>
              <a:ext cx="1536325" cy="1536325"/>
            </a:xfrm>
            <a:prstGeom prst="rect">
              <a:avLst/>
            </a:prstGeom>
          </p:spPr>
        </p:pic>
        <p:sp>
          <p:nvSpPr>
            <p:cNvPr id="16" name="ZoneTexte 15">
              <a:extLst>
                <a:ext uri="{FF2B5EF4-FFF2-40B4-BE49-F238E27FC236}">
                  <a16:creationId xmlns:a16="http://schemas.microsoft.com/office/drawing/2014/main" id="{E9587355-1B10-4F8D-8885-803B49AEFF8B}"/>
                </a:ext>
              </a:extLst>
            </p:cNvPr>
            <p:cNvSpPr txBox="1"/>
            <p:nvPr/>
          </p:nvSpPr>
          <p:spPr>
            <a:xfrm>
              <a:off x="2378139" y="1861170"/>
              <a:ext cx="153022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800" dirty="0">
                  <a:latin typeface="Myriad Pro" panose="020B0503030403020204" charset="0"/>
                  <a:cs typeface="Times New Roman" panose="02020603050405020304" pitchFamily="18" charset="0"/>
                </a:rPr>
                <a:t>Entoure.</a:t>
              </a:r>
            </a:p>
          </p:txBody>
        </p:sp>
      </p:grpSp>
      <p:grpSp>
        <p:nvGrpSpPr>
          <p:cNvPr id="29" name="Groupe 28">
            <a:extLst>
              <a:ext uri="{FF2B5EF4-FFF2-40B4-BE49-F238E27FC236}">
                <a16:creationId xmlns:a16="http://schemas.microsoft.com/office/drawing/2014/main" id="{E5CD7BDA-26AF-4FF6-9272-AB926D11FB4E}"/>
              </a:ext>
            </a:extLst>
          </p:cNvPr>
          <p:cNvGrpSpPr/>
          <p:nvPr/>
        </p:nvGrpSpPr>
        <p:grpSpPr>
          <a:xfrm>
            <a:off x="9969054" y="846743"/>
            <a:ext cx="1548555" cy="2140494"/>
            <a:chOff x="8521203" y="2266942"/>
            <a:chExt cx="1548555" cy="2140494"/>
          </a:xfrm>
        </p:grpSpPr>
        <p:pic>
          <p:nvPicPr>
            <p:cNvPr id="9" name="Image 8">
              <a:extLst>
                <a:ext uri="{FF2B5EF4-FFF2-40B4-BE49-F238E27FC236}">
                  <a16:creationId xmlns:a16="http://schemas.microsoft.com/office/drawing/2014/main" id="{7E81153A-2444-4DB5-A6AE-DF158FF1959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521203" y="2266942"/>
              <a:ext cx="1536325" cy="1536325"/>
            </a:xfrm>
            <a:prstGeom prst="rect">
              <a:avLst/>
            </a:prstGeom>
          </p:spPr>
        </p:pic>
        <p:sp>
          <p:nvSpPr>
            <p:cNvPr id="19" name="ZoneTexte 18">
              <a:extLst>
                <a:ext uri="{FF2B5EF4-FFF2-40B4-BE49-F238E27FC236}">
                  <a16:creationId xmlns:a16="http://schemas.microsoft.com/office/drawing/2014/main" id="{AD8F6EC4-8C88-4E95-9685-437C5B5389F8}"/>
                </a:ext>
              </a:extLst>
            </p:cNvPr>
            <p:cNvSpPr txBox="1"/>
            <p:nvPr/>
          </p:nvSpPr>
          <p:spPr>
            <a:xfrm>
              <a:off x="8657332" y="3884216"/>
              <a:ext cx="141242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800" dirty="0">
                  <a:latin typeface="Myriad Pro" panose="020B0503030403020204" charset="0"/>
                </a:rPr>
                <a:t>Colle</a:t>
              </a:r>
              <a:r>
                <a:rPr lang="fr-FR" sz="2800" dirty="0">
                  <a:latin typeface="Myriad Pro" panose="020B0503030403020204" charset="0"/>
                  <a:cs typeface="Times New Roman" panose="02020603050405020304" pitchFamily="18" charset="0"/>
                </a:rPr>
                <a:t>.</a:t>
              </a:r>
            </a:p>
          </p:txBody>
        </p:sp>
      </p:grpSp>
      <p:grpSp>
        <p:nvGrpSpPr>
          <p:cNvPr id="33" name="Groupe 32">
            <a:extLst>
              <a:ext uri="{FF2B5EF4-FFF2-40B4-BE49-F238E27FC236}">
                <a16:creationId xmlns:a16="http://schemas.microsoft.com/office/drawing/2014/main" id="{81F28157-150D-4413-BA86-769B198ADEAE}"/>
              </a:ext>
            </a:extLst>
          </p:cNvPr>
          <p:cNvGrpSpPr/>
          <p:nvPr/>
        </p:nvGrpSpPr>
        <p:grpSpPr>
          <a:xfrm>
            <a:off x="8217175" y="4623893"/>
            <a:ext cx="1536325" cy="2119537"/>
            <a:chOff x="8059916" y="4561792"/>
            <a:chExt cx="1536325" cy="2119537"/>
          </a:xfrm>
        </p:grpSpPr>
        <p:pic>
          <p:nvPicPr>
            <p:cNvPr id="13" name="Image 12">
              <a:extLst>
                <a:ext uri="{FF2B5EF4-FFF2-40B4-BE49-F238E27FC236}">
                  <a16:creationId xmlns:a16="http://schemas.microsoft.com/office/drawing/2014/main" id="{02003B93-3A13-4268-9B97-7277D4D752B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8059916" y="4561792"/>
              <a:ext cx="1536325" cy="1536325"/>
            </a:xfrm>
            <a:prstGeom prst="rect">
              <a:avLst/>
            </a:prstGeom>
          </p:spPr>
        </p:pic>
        <p:sp>
          <p:nvSpPr>
            <p:cNvPr id="20" name="ZoneTexte 19">
              <a:extLst>
                <a:ext uri="{FF2B5EF4-FFF2-40B4-BE49-F238E27FC236}">
                  <a16:creationId xmlns:a16="http://schemas.microsoft.com/office/drawing/2014/main" id="{32841849-89EB-426D-B029-4239629AD4C3}"/>
                </a:ext>
              </a:extLst>
            </p:cNvPr>
            <p:cNvSpPr txBox="1"/>
            <p:nvPr/>
          </p:nvSpPr>
          <p:spPr>
            <a:xfrm>
              <a:off x="8234722" y="6158109"/>
              <a:ext cx="105464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800" dirty="0">
                  <a:latin typeface="Myriad Pro" panose="020B0503030403020204" charset="0"/>
                  <a:cs typeface="Times New Roman" panose="02020603050405020304" pitchFamily="18" charset="0"/>
                </a:rPr>
                <a:t>Relie.</a:t>
              </a:r>
            </a:p>
          </p:txBody>
        </p:sp>
      </p:grpSp>
      <p:grpSp>
        <p:nvGrpSpPr>
          <p:cNvPr id="32" name="Groupe 31">
            <a:extLst>
              <a:ext uri="{FF2B5EF4-FFF2-40B4-BE49-F238E27FC236}">
                <a16:creationId xmlns:a16="http://schemas.microsoft.com/office/drawing/2014/main" id="{0405C2A0-7EEE-4440-B4B1-73A96BA41942}"/>
              </a:ext>
            </a:extLst>
          </p:cNvPr>
          <p:cNvGrpSpPr/>
          <p:nvPr/>
        </p:nvGrpSpPr>
        <p:grpSpPr>
          <a:xfrm>
            <a:off x="5465097" y="4802986"/>
            <a:ext cx="1689039" cy="2014088"/>
            <a:chOff x="5761525" y="4667241"/>
            <a:chExt cx="1689039" cy="2014088"/>
          </a:xfrm>
        </p:grpSpPr>
        <p:pic>
          <p:nvPicPr>
            <p:cNvPr id="12" name="Image 11">
              <a:extLst>
                <a:ext uri="{FF2B5EF4-FFF2-40B4-BE49-F238E27FC236}">
                  <a16:creationId xmlns:a16="http://schemas.microsoft.com/office/drawing/2014/main" id="{D0853572-F09B-43DD-8289-23A18D259E27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5761525" y="4667241"/>
              <a:ext cx="1524132" cy="1524132"/>
            </a:xfrm>
            <a:prstGeom prst="rect">
              <a:avLst/>
            </a:prstGeom>
          </p:spPr>
        </p:pic>
        <p:sp>
          <p:nvSpPr>
            <p:cNvPr id="21" name="ZoneTexte 20">
              <a:extLst>
                <a:ext uri="{FF2B5EF4-FFF2-40B4-BE49-F238E27FC236}">
                  <a16:creationId xmlns:a16="http://schemas.microsoft.com/office/drawing/2014/main" id="{FE8E527E-8589-4511-B8C4-B1FF4FD0E921}"/>
                </a:ext>
              </a:extLst>
            </p:cNvPr>
            <p:cNvSpPr txBox="1"/>
            <p:nvPr/>
          </p:nvSpPr>
          <p:spPr>
            <a:xfrm>
              <a:off x="5774787" y="6158109"/>
              <a:ext cx="167577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800" dirty="0">
                  <a:latin typeface="Myriad Pro" panose="020B0503030403020204" charset="0"/>
                  <a:cs typeface="Times New Roman" panose="02020603050405020304" pitchFamily="18" charset="0"/>
                </a:rPr>
                <a:t>Découpe.</a:t>
              </a:r>
            </a:p>
          </p:txBody>
        </p:sp>
      </p:grpSp>
      <p:grpSp>
        <p:nvGrpSpPr>
          <p:cNvPr id="31" name="Groupe 30">
            <a:extLst>
              <a:ext uri="{FF2B5EF4-FFF2-40B4-BE49-F238E27FC236}">
                <a16:creationId xmlns:a16="http://schemas.microsoft.com/office/drawing/2014/main" id="{3E400EFB-1797-4EF2-B7DF-889EBBBD7224}"/>
              </a:ext>
            </a:extLst>
          </p:cNvPr>
          <p:cNvGrpSpPr/>
          <p:nvPr/>
        </p:nvGrpSpPr>
        <p:grpSpPr>
          <a:xfrm>
            <a:off x="1681636" y="4868382"/>
            <a:ext cx="1530229" cy="2068893"/>
            <a:chOff x="3757699" y="4645700"/>
            <a:chExt cx="1530229" cy="2068893"/>
          </a:xfrm>
        </p:grpSpPr>
        <p:pic>
          <p:nvPicPr>
            <p:cNvPr id="11" name="Image 10">
              <a:extLst>
                <a:ext uri="{FF2B5EF4-FFF2-40B4-BE49-F238E27FC236}">
                  <a16:creationId xmlns:a16="http://schemas.microsoft.com/office/drawing/2014/main" id="{9E5B1BF9-295B-41C7-A048-72D0E0171C55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3757699" y="4645700"/>
              <a:ext cx="1530229" cy="1530229"/>
            </a:xfrm>
            <a:prstGeom prst="rect">
              <a:avLst/>
            </a:prstGeom>
          </p:spPr>
        </p:pic>
        <p:sp>
          <p:nvSpPr>
            <p:cNvPr id="22" name="ZoneTexte 21">
              <a:extLst>
                <a:ext uri="{FF2B5EF4-FFF2-40B4-BE49-F238E27FC236}">
                  <a16:creationId xmlns:a16="http://schemas.microsoft.com/office/drawing/2014/main" id="{DFC1C9F8-7A52-4E9C-B763-7E496191F37B}"/>
                </a:ext>
              </a:extLst>
            </p:cNvPr>
            <p:cNvSpPr txBox="1"/>
            <p:nvPr/>
          </p:nvSpPr>
          <p:spPr>
            <a:xfrm>
              <a:off x="3796084" y="6191373"/>
              <a:ext cx="141242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800" dirty="0">
                  <a:latin typeface="Myriad Pro" panose="020B0503030403020204" charset="0"/>
                  <a:cs typeface="Times New Roman" panose="02020603050405020304" pitchFamily="18" charset="0"/>
                </a:rPr>
                <a:t>Dessine.</a:t>
              </a:r>
            </a:p>
          </p:txBody>
        </p:sp>
      </p:grpSp>
      <p:grpSp>
        <p:nvGrpSpPr>
          <p:cNvPr id="30" name="Groupe 29">
            <a:extLst>
              <a:ext uri="{FF2B5EF4-FFF2-40B4-BE49-F238E27FC236}">
                <a16:creationId xmlns:a16="http://schemas.microsoft.com/office/drawing/2014/main" id="{4A4A20D9-EB6C-43FB-8E7A-5BC7709FF6D2}"/>
              </a:ext>
            </a:extLst>
          </p:cNvPr>
          <p:cNvGrpSpPr/>
          <p:nvPr/>
        </p:nvGrpSpPr>
        <p:grpSpPr>
          <a:xfrm>
            <a:off x="646696" y="2983633"/>
            <a:ext cx="1542422" cy="2031908"/>
            <a:chOff x="1399672" y="4667241"/>
            <a:chExt cx="1542422" cy="2031908"/>
          </a:xfrm>
        </p:grpSpPr>
        <p:pic>
          <p:nvPicPr>
            <p:cNvPr id="10" name="Image 9">
              <a:extLst>
                <a:ext uri="{FF2B5EF4-FFF2-40B4-BE49-F238E27FC236}">
                  <a16:creationId xmlns:a16="http://schemas.microsoft.com/office/drawing/2014/main" id="{7056C1EF-01EE-482F-8CB7-0ECE9D4C74AA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1399672" y="4667241"/>
              <a:ext cx="1542422" cy="1542422"/>
            </a:xfrm>
            <a:prstGeom prst="rect">
              <a:avLst/>
            </a:prstGeom>
          </p:spPr>
        </p:pic>
        <p:sp>
          <p:nvSpPr>
            <p:cNvPr id="23" name="ZoneTexte 22">
              <a:extLst>
                <a:ext uri="{FF2B5EF4-FFF2-40B4-BE49-F238E27FC236}">
                  <a16:creationId xmlns:a16="http://schemas.microsoft.com/office/drawing/2014/main" id="{3432AA28-321B-4E97-AF39-791DD1C79432}"/>
                </a:ext>
              </a:extLst>
            </p:cNvPr>
            <p:cNvSpPr txBox="1"/>
            <p:nvPr/>
          </p:nvSpPr>
          <p:spPr>
            <a:xfrm>
              <a:off x="1451429" y="6175929"/>
              <a:ext cx="141242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800" dirty="0">
                  <a:latin typeface="Myriad Pro" panose="020B0503030403020204" charset="0"/>
                </a:rPr>
                <a:t>Colorie</a:t>
              </a:r>
              <a:r>
                <a:rPr lang="fr-FR" sz="2800" dirty="0">
                  <a:latin typeface="Myriad Pro" panose="020B0503030403020204" charset="0"/>
                  <a:cs typeface="Times New Roman" panose="02020603050405020304" pitchFamily="18" charset="0"/>
                </a:rPr>
                <a:t>.</a:t>
              </a:r>
            </a:p>
          </p:txBody>
        </p:sp>
      </p:grpSp>
      <p:grpSp>
        <p:nvGrpSpPr>
          <p:cNvPr id="28" name="Groupe 27">
            <a:extLst>
              <a:ext uri="{FF2B5EF4-FFF2-40B4-BE49-F238E27FC236}">
                <a16:creationId xmlns:a16="http://schemas.microsoft.com/office/drawing/2014/main" id="{FEA360E2-08DA-46A3-8C92-A2443E6CAEB0}"/>
              </a:ext>
            </a:extLst>
          </p:cNvPr>
          <p:cNvGrpSpPr/>
          <p:nvPr/>
        </p:nvGrpSpPr>
        <p:grpSpPr>
          <a:xfrm>
            <a:off x="10168337" y="2934489"/>
            <a:ext cx="1622047" cy="2081052"/>
            <a:chOff x="6612675" y="2326384"/>
            <a:chExt cx="1622047" cy="2081052"/>
          </a:xfrm>
        </p:grpSpPr>
        <p:pic>
          <p:nvPicPr>
            <p:cNvPr id="8" name="Image 7">
              <a:extLst>
                <a:ext uri="{FF2B5EF4-FFF2-40B4-BE49-F238E27FC236}">
                  <a16:creationId xmlns:a16="http://schemas.microsoft.com/office/drawing/2014/main" id="{33A412A9-0146-40A8-8E90-D03D876803AC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6612675" y="2326384"/>
              <a:ext cx="1536325" cy="1536325"/>
            </a:xfrm>
            <a:prstGeom prst="rect">
              <a:avLst/>
            </a:prstGeom>
          </p:spPr>
        </p:pic>
        <p:sp>
          <p:nvSpPr>
            <p:cNvPr id="17" name="ZoneTexte 16">
              <a:extLst>
                <a:ext uri="{FF2B5EF4-FFF2-40B4-BE49-F238E27FC236}">
                  <a16:creationId xmlns:a16="http://schemas.microsoft.com/office/drawing/2014/main" id="{1F645FAC-2F99-4637-92B7-20D98DB7BE15}"/>
                </a:ext>
              </a:extLst>
            </p:cNvPr>
            <p:cNvSpPr txBox="1"/>
            <p:nvPr/>
          </p:nvSpPr>
          <p:spPr>
            <a:xfrm>
              <a:off x="6647490" y="3884216"/>
              <a:ext cx="158723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800" dirty="0">
                  <a:latin typeface="Myriad Pro" panose="020B0503030403020204" charset="0"/>
                  <a:cs typeface="Times New Roman" panose="02020603050405020304" pitchFamily="18" charset="0"/>
                </a:rPr>
                <a:t>Souligne.</a:t>
              </a:r>
            </a:p>
          </p:txBody>
        </p:sp>
        <p:pic>
          <p:nvPicPr>
            <p:cNvPr id="24" name="Image 23">
              <a:extLst>
                <a:ext uri="{FF2B5EF4-FFF2-40B4-BE49-F238E27FC236}">
                  <a16:creationId xmlns:a16="http://schemas.microsoft.com/office/drawing/2014/main" id="{AE765E44-925C-4944-BDFB-811767C07854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6850966" y="2619705"/>
              <a:ext cx="1069145" cy="977738"/>
            </a:xfrm>
            <a:prstGeom prst="rect">
              <a:avLst/>
            </a:prstGeom>
          </p:spPr>
        </p:pic>
      </p:grpSp>
      <p:sp>
        <p:nvSpPr>
          <p:cNvPr id="2" name="ZoneTexte 1">
            <a:extLst>
              <a:ext uri="{FF2B5EF4-FFF2-40B4-BE49-F238E27FC236}">
                <a16:creationId xmlns:a16="http://schemas.microsoft.com/office/drawing/2014/main" id="{8AFCB4C5-CE87-4CF7-A4A5-3720ED205BC1}"/>
              </a:ext>
            </a:extLst>
          </p:cNvPr>
          <p:cNvSpPr txBox="1"/>
          <p:nvPr/>
        </p:nvSpPr>
        <p:spPr>
          <a:xfrm>
            <a:off x="4449964" y="3412360"/>
            <a:ext cx="3465141" cy="707886"/>
          </a:xfrm>
          <a:prstGeom prst="rect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4000" b="1" dirty="0">
                <a:solidFill>
                  <a:srgbClr val="FF0000"/>
                </a:solidFill>
                <a:latin typeface="Myriad Pro" panose="020B0503030403020204" charset="0"/>
              </a:rPr>
              <a:t>Les consignes</a:t>
            </a:r>
          </a:p>
        </p:txBody>
      </p:sp>
      <p:cxnSp>
        <p:nvCxnSpPr>
          <p:cNvPr id="4" name="Connecteur droit 3">
            <a:extLst>
              <a:ext uri="{FF2B5EF4-FFF2-40B4-BE49-F238E27FC236}">
                <a16:creationId xmlns:a16="http://schemas.microsoft.com/office/drawing/2014/main" id="{D6EB7F3E-8DB7-49EC-8D11-0182EFEA096E}"/>
              </a:ext>
            </a:extLst>
          </p:cNvPr>
          <p:cNvCxnSpPr>
            <a:cxnSpLocks/>
            <a:endCxn id="5" idx="3"/>
          </p:cNvCxnSpPr>
          <p:nvPr/>
        </p:nvCxnSpPr>
        <p:spPr>
          <a:xfrm flipH="1" flipV="1">
            <a:off x="2613600" y="1608175"/>
            <a:ext cx="1802980" cy="1820826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Connecteur droit 33">
            <a:extLst>
              <a:ext uri="{FF2B5EF4-FFF2-40B4-BE49-F238E27FC236}">
                <a16:creationId xmlns:a16="http://schemas.microsoft.com/office/drawing/2014/main" id="{BBD2111B-8385-4331-B206-4A2C56E2C584}"/>
              </a:ext>
            </a:extLst>
          </p:cNvPr>
          <p:cNvCxnSpPr>
            <a:cxnSpLocks/>
            <a:stCxn id="2" idx="1"/>
            <a:endCxn id="10" idx="3"/>
          </p:cNvCxnSpPr>
          <p:nvPr/>
        </p:nvCxnSpPr>
        <p:spPr>
          <a:xfrm flipH="1" flipV="1">
            <a:off x="2189118" y="3754844"/>
            <a:ext cx="2260846" cy="11459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Connecteur droit 36">
            <a:extLst>
              <a:ext uri="{FF2B5EF4-FFF2-40B4-BE49-F238E27FC236}">
                <a16:creationId xmlns:a16="http://schemas.microsoft.com/office/drawing/2014/main" id="{E9D08149-4754-4095-B870-607B1F559C3B}"/>
              </a:ext>
            </a:extLst>
          </p:cNvPr>
          <p:cNvCxnSpPr>
            <a:cxnSpLocks/>
          </p:cNvCxnSpPr>
          <p:nvPr/>
        </p:nvCxnSpPr>
        <p:spPr>
          <a:xfrm flipH="1" flipV="1">
            <a:off x="7928584" y="3782939"/>
            <a:ext cx="2179617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Connecteur droit 38">
            <a:extLst>
              <a:ext uri="{FF2B5EF4-FFF2-40B4-BE49-F238E27FC236}">
                <a16:creationId xmlns:a16="http://schemas.microsoft.com/office/drawing/2014/main" id="{3F0F47FA-9603-45D6-90EA-E9B728A9EED9}"/>
              </a:ext>
            </a:extLst>
          </p:cNvPr>
          <p:cNvCxnSpPr>
            <a:cxnSpLocks/>
          </p:cNvCxnSpPr>
          <p:nvPr/>
        </p:nvCxnSpPr>
        <p:spPr>
          <a:xfrm flipH="1">
            <a:off x="7928584" y="2000024"/>
            <a:ext cx="2194560" cy="1397077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Connecteur droit 50">
            <a:extLst>
              <a:ext uri="{FF2B5EF4-FFF2-40B4-BE49-F238E27FC236}">
                <a16:creationId xmlns:a16="http://schemas.microsoft.com/office/drawing/2014/main" id="{AB178293-EC03-4A74-AEB0-4298600BA314}"/>
              </a:ext>
            </a:extLst>
          </p:cNvPr>
          <p:cNvCxnSpPr>
            <a:cxnSpLocks/>
            <a:endCxn id="11" idx="3"/>
          </p:cNvCxnSpPr>
          <p:nvPr/>
        </p:nvCxnSpPr>
        <p:spPr>
          <a:xfrm flipH="1">
            <a:off x="3211865" y="4081944"/>
            <a:ext cx="1221408" cy="1551553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Connecteur droit 54">
            <a:extLst>
              <a:ext uri="{FF2B5EF4-FFF2-40B4-BE49-F238E27FC236}">
                <a16:creationId xmlns:a16="http://schemas.microsoft.com/office/drawing/2014/main" id="{B55095C7-5CD9-41E0-8EB4-F4139A87A43A}"/>
              </a:ext>
            </a:extLst>
          </p:cNvPr>
          <p:cNvCxnSpPr>
            <a:cxnSpLocks/>
          </p:cNvCxnSpPr>
          <p:nvPr/>
        </p:nvCxnSpPr>
        <p:spPr>
          <a:xfrm>
            <a:off x="7928584" y="4143854"/>
            <a:ext cx="548640" cy="686482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Connecteur droit 58">
            <a:extLst>
              <a:ext uri="{FF2B5EF4-FFF2-40B4-BE49-F238E27FC236}">
                <a16:creationId xmlns:a16="http://schemas.microsoft.com/office/drawing/2014/main" id="{72E3DA8F-A8E4-4DED-A9CD-072C4F7232D0}"/>
              </a:ext>
            </a:extLst>
          </p:cNvPr>
          <p:cNvCxnSpPr>
            <a:cxnSpLocks/>
            <a:stCxn id="2" idx="2"/>
            <a:endCxn id="12" idx="0"/>
          </p:cNvCxnSpPr>
          <p:nvPr/>
        </p:nvCxnSpPr>
        <p:spPr>
          <a:xfrm>
            <a:off x="6182535" y="4120246"/>
            <a:ext cx="44628" cy="68274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8" name="Group 47">
            <a:extLst>
              <a:ext uri="{FF2B5EF4-FFF2-40B4-BE49-F238E27FC236}">
                <a16:creationId xmlns:a16="http://schemas.microsoft.com/office/drawing/2014/main" id="{B5EDD768-3FFF-45C6-A650-28F11505A57B}"/>
              </a:ext>
            </a:extLst>
          </p:cNvPr>
          <p:cNvGrpSpPr/>
          <p:nvPr/>
        </p:nvGrpSpPr>
        <p:grpSpPr>
          <a:xfrm>
            <a:off x="6477625" y="662258"/>
            <a:ext cx="1751402" cy="2196750"/>
            <a:chOff x="6477625" y="662258"/>
            <a:chExt cx="1751402" cy="2196750"/>
          </a:xfrm>
        </p:grpSpPr>
        <p:sp>
          <p:nvSpPr>
            <p:cNvPr id="18" name="ZoneTexte 17">
              <a:extLst>
                <a:ext uri="{FF2B5EF4-FFF2-40B4-BE49-F238E27FC236}">
                  <a16:creationId xmlns:a16="http://schemas.microsoft.com/office/drawing/2014/main" id="{E77C7C59-DB3C-49F5-8751-B4299BBBDA33}"/>
                </a:ext>
              </a:extLst>
            </p:cNvPr>
            <p:cNvSpPr txBox="1"/>
            <p:nvPr/>
          </p:nvSpPr>
          <p:spPr>
            <a:xfrm>
              <a:off x="6804749" y="662258"/>
              <a:ext cx="141242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800" dirty="0">
                  <a:latin typeface="Myriad Pro" panose="020B0503030403020204" charset="0"/>
                  <a:cs typeface="Times New Roman" panose="02020603050405020304" pitchFamily="18" charset="0"/>
                </a:rPr>
                <a:t>Écris.</a:t>
              </a:r>
            </a:p>
          </p:txBody>
        </p:sp>
        <p:pic>
          <p:nvPicPr>
            <p:cNvPr id="52" name="Picture 51">
              <a:extLst>
                <a:ext uri="{FF2B5EF4-FFF2-40B4-BE49-F238E27FC236}">
                  <a16:creationId xmlns:a16="http://schemas.microsoft.com/office/drawing/2014/main" id="{1B3C58DA-D415-4A05-B072-10C33DD7139F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6477625" y="1107606"/>
              <a:ext cx="1751402" cy="1751402"/>
            </a:xfrm>
            <a:prstGeom prst="rect">
              <a:avLst/>
            </a:prstGeom>
          </p:spPr>
        </p:pic>
      </p:grpSp>
      <p:cxnSp>
        <p:nvCxnSpPr>
          <p:cNvPr id="46" name="Connecteur droit 45">
            <a:extLst>
              <a:ext uri="{FF2B5EF4-FFF2-40B4-BE49-F238E27FC236}">
                <a16:creationId xmlns:a16="http://schemas.microsoft.com/office/drawing/2014/main" id="{34AC731D-6ACD-4331-9063-C54F3B207E57}"/>
              </a:ext>
            </a:extLst>
          </p:cNvPr>
          <p:cNvCxnSpPr>
            <a:cxnSpLocks/>
          </p:cNvCxnSpPr>
          <p:nvPr/>
        </p:nvCxnSpPr>
        <p:spPr>
          <a:xfrm flipH="1">
            <a:off x="7278771" y="2668555"/>
            <a:ext cx="17768" cy="73152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Google Shape;32;p5">
            <a:extLst>
              <a:ext uri="{FF2B5EF4-FFF2-40B4-BE49-F238E27FC236}">
                <a16:creationId xmlns:a16="http://schemas.microsoft.com/office/drawing/2014/main" id="{13103B0B-0B11-4D86-A0D7-7F0F7BC64BBE}"/>
              </a:ext>
            </a:extLst>
          </p:cNvPr>
          <p:cNvSpPr/>
          <p:nvPr/>
        </p:nvSpPr>
        <p:spPr>
          <a:xfrm>
            <a:off x="843831" y="211837"/>
            <a:ext cx="10194613" cy="4626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3600" b="1" dirty="0">
                <a:solidFill>
                  <a:srgbClr val="0097D7"/>
                </a:solidFill>
                <a:latin typeface="Myriad Pro" panose="020B0503030403020204" charset="0"/>
                <a:ea typeface="Calibri"/>
                <a:cs typeface="Calibri"/>
                <a:sym typeface="Calibri"/>
              </a:rPr>
              <a:t>SYNTHÈSE</a:t>
            </a:r>
          </a:p>
        </p:txBody>
      </p:sp>
    </p:spTree>
    <p:extLst>
      <p:ext uri="{BB962C8B-B14F-4D97-AF65-F5344CB8AC3E}">
        <p14:creationId xmlns:p14="http://schemas.microsoft.com/office/powerpoint/2010/main" val="2689720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930441" y="2143598"/>
            <a:ext cx="8181474" cy="14157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3200" dirty="0">
                <a:latin typeface="Myriad Pro" panose="020B0503030403020204" pitchFamily="34" charset="0"/>
              </a:rPr>
              <a:t>Photo de classe</a:t>
            </a:r>
          </a:p>
          <a:p>
            <a:endParaRPr lang="fr-FR" dirty="0"/>
          </a:p>
          <a:p>
            <a:r>
              <a:rPr lang="fr-FR" dirty="0">
                <a:latin typeface="Myriad Pro" panose="020B0503030403020204" pitchFamily="34" charset="0"/>
                <a:hlinkClick r:id="rId2"/>
              </a:rPr>
              <a:t>https://fr.freepik.com/vecteurs-premium/eleves-enseignant-classe-illustration-dessin-anime_5338721.htm</a:t>
            </a:r>
            <a:endParaRPr lang="fr-FR" dirty="0">
              <a:latin typeface="Myriad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659935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AD336E8-92FC-9E48-8BC0-60CA2D5A8973}"/>
              </a:ext>
            </a:extLst>
          </p:cNvPr>
          <p:cNvSpPr txBox="1">
            <a:spLocks/>
          </p:cNvSpPr>
          <p:nvPr/>
        </p:nvSpPr>
        <p:spPr>
          <a:xfrm>
            <a:off x="835804" y="2036264"/>
            <a:ext cx="9926595" cy="1668660"/>
          </a:xfrm>
          <a:prstGeom prst="rect">
            <a:avLst/>
          </a:prstGeom>
        </p:spPr>
        <p:txBody>
          <a:bodyPr/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fr-FR" sz="2400" dirty="0">
                <a:latin typeface="Myriad Pro" panose="020B0503030403020204" pitchFamily="34" charset="0"/>
              </a:rPr>
              <a:t>Auteure : Rawaa Chami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fr-FR" sz="2400" dirty="0">
                <a:latin typeface="Myriad Pro" panose="020B0503030403020204" pitchFamily="34" charset="0"/>
              </a:rPr>
              <a:t>Coordinatrices : Marina Chammas 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fr-FR" sz="2400" dirty="0">
                <a:latin typeface="Myriad Pro" panose="020B0503030403020204" pitchFamily="34" charset="0"/>
              </a:rPr>
              <a:t>                                  Safa Mawlawi</a:t>
            </a:r>
          </a:p>
          <a:p>
            <a:pPr marL="0" indent="0">
              <a:lnSpc>
                <a:spcPct val="150000"/>
              </a:lnSpc>
              <a:buNone/>
            </a:pPr>
            <a:endParaRPr lang="en-US" sz="2400" dirty="0">
              <a:latin typeface="Myriad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918731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244321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Title 1">
            <a:extLst>
              <a:ext uri="{FF2B5EF4-FFF2-40B4-BE49-F238E27FC236}">
                <a16:creationId xmlns:a16="http://schemas.microsoft.com/office/drawing/2014/main" id="{D74ECD41-598F-BD4E-AEFD-076D464509A2}"/>
              </a:ext>
            </a:extLst>
          </p:cNvPr>
          <p:cNvSpPr txBox="1">
            <a:spLocks/>
          </p:cNvSpPr>
          <p:nvPr/>
        </p:nvSpPr>
        <p:spPr>
          <a:xfrm>
            <a:off x="1821279" y="1356555"/>
            <a:ext cx="8549441" cy="5721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400" dirty="0">
                <a:latin typeface="Myriad Pro" panose="020B0503030403020204" pitchFamily="34" charset="0"/>
                <a:ea typeface="GE SS Two Light" panose="020A0503020102020204" pitchFamily="18" charset="-78"/>
                <a:cs typeface="GE SS Two Light" panose="020A0503020102020204" pitchFamily="18" charset="-78"/>
              </a:rPr>
              <a:t>Objectif </a:t>
            </a:r>
            <a:endParaRPr lang="ar-LB" sz="2400" dirty="0">
              <a:latin typeface="Myriad Pro" panose="020B0503030403020204" pitchFamily="34" charset="0"/>
              <a:ea typeface="GE SS Two Light" panose="020A0503020102020204" pitchFamily="18" charset="-78"/>
              <a:cs typeface="GE SS Two Light" panose="020A0503020102020204" pitchFamily="18" charset="-78"/>
            </a:endParaRPr>
          </a:p>
        </p:txBody>
      </p:sp>
      <p:sp>
        <p:nvSpPr>
          <p:cNvPr id="131" name="TextBox 130">
            <a:extLst>
              <a:ext uri="{FF2B5EF4-FFF2-40B4-BE49-F238E27FC236}">
                <a16:creationId xmlns:a16="http://schemas.microsoft.com/office/drawing/2014/main" id="{C09FDDE5-8029-704D-8837-2E233C518ECD}"/>
              </a:ext>
            </a:extLst>
          </p:cNvPr>
          <p:cNvSpPr txBox="1"/>
          <p:nvPr/>
        </p:nvSpPr>
        <p:spPr>
          <a:xfrm>
            <a:off x="1064276" y="3247683"/>
            <a:ext cx="369414" cy="5078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2700" b="1" dirty="0">
                <a:solidFill>
                  <a:schemeClr val="bg1"/>
                </a:solidFill>
              </a:rPr>
              <a:t>2</a:t>
            </a:r>
            <a:endParaRPr lang="ko-KR" altLang="en-US" sz="2700" b="1" dirty="0">
              <a:solidFill>
                <a:schemeClr val="bg1"/>
              </a:solidFill>
            </a:endParaRPr>
          </a:p>
        </p:txBody>
      </p:sp>
      <p:sp>
        <p:nvSpPr>
          <p:cNvPr id="135" name="TextBox 134">
            <a:extLst>
              <a:ext uri="{FF2B5EF4-FFF2-40B4-BE49-F238E27FC236}">
                <a16:creationId xmlns:a16="http://schemas.microsoft.com/office/drawing/2014/main" id="{EFA55753-AC98-BA4A-B81E-88658A9C6B37}"/>
              </a:ext>
            </a:extLst>
          </p:cNvPr>
          <p:cNvSpPr txBox="1"/>
          <p:nvPr/>
        </p:nvSpPr>
        <p:spPr>
          <a:xfrm>
            <a:off x="1064276" y="4039873"/>
            <a:ext cx="369414" cy="5078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2700" b="1" dirty="0">
                <a:solidFill>
                  <a:schemeClr val="bg1"/>
                </a:solidFill>
              </a:rPr>
              <a:t>3</a:t>
            </a:r>
            <a:endParaRPr lang="ko-KR" altLang="en-US" sz="2700" b="1" dirty="0">
              <a:solidFill>
                <a:schemeClr val="bg1"/>
              </a:solidFill>
            </a:endParaRPr>
          </a:p>
        </p:txBody>
      </p:sp>
      <p:sp>
        <p:nvSpPr>
          <p:cNvPr id="137" name="Rectangle 136">
            <a:extLst>
              <a:ext uri="{FF2B5EF4-FFF2-40B4-BE49-F238E27FC236}">
                <a16:creationId xmlns:a16="http://schemas.microsoft.com/office/drawing/2014/main" id="{38EB2F92-6074-684D-9916-88EB23EE4E41}"/>
              </a:ext>
            </a:extLst>
          </p:cNvPr>
          <p:cNvSpPr/>
          <p:nvPr/>
        </p:nvSpPr>
        <p:spPr>
          <a:xfrm flipH="1">
            <a:off x="1821279" y="2042454"/>
            <a:ext cx="8790197" cy="84669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defTabSz="914400">
              <a:buClr>
                <a:srgbClr val="000000"/>
              </a:buClr>
            </a:pPr>
            <a:r>
              <a:rPr lang="fr-FR" sz="2000" kern="0" dirty="0">
                <a:solidFill>
                  <a:srgbClr val="000000"/>
                </a:solidFill>
                <a:latin typeface="Myriad Pro" panose="020B0503030403020204" charset="0"/>
                <a:cs typeface="Arial"/>
                <a:sym typeface="Arial"/>
              </a:rPr>
              <a:t>Comprendre et exécuter une consigne simple.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4BE3B129-685C-4FEE-9D5A-872FBA18633E}"/>
              </a:ext>
            </a:extLst>
          </p:cNvPr>
          <p:cNvGrpSpPr/>
          <p:nvPr/>
        </p:nvGrpSpPr>
        <p:grpSpPr>
          <a:xfrm>
            <a:off x="880389" y="1924192"/>
            <a:ext cx="737188" cy="1039132"/>
            <a:chOff x="1045135" y="2178890"/>
            <a:chExt cx="737188" cy="1039132"/>
          </a:xfrm>
        </p:grpSpPr>
        <p:pic>
          <p:nvPicPr>
            <p:cNvPr id="138" name="Graphic 137">
              <a:extLst>
                <a:ext uri="{FF2B5EF4-FFF2-40B4-BE49-F238E27FC236}">
                  <a16:creationId xmlns:a16="http://schemas.microsoft.com/office/drawing/2014/main" id="{4F63A660-D7FB-2147-B405-4264DF3000B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 flipH="1">
              <a:off x="1045135" y="2178890"/>
              <a:ext cx="737188" cy="1039132"/>
            </a:xfrm>
            <a:prstGeom prst="rect">
              <a:avLst/>
            </a:prstGeom>
          </p:spPr>
        </p:pic>
        <p:sp>
          <p:nvSpPr>
            <p:cNvPr id="139" name="TextBox 138">
              <a:extLst>
                <a:ext uri="{FF2B5EF4-FFF2-40B4-BE49-F238E27FC236}">
                  <a16:creationId xmlns:a16="http://schemas.microsoft.com/office/drawing/2014/main" id="{95051552-3588-4842-A1A5-6C72EC38031C}"/>
                </a:ext>
              </a:extLst>
            </p:cNvPr>
            <p:cNvSpPr txBox="1"/>
            <p:nvPr/>
          </p:nvSpPr>
          <p:spPr>
            <a:xfrm>
              <a:off x="1064276" y="2465834"/>
              <a:ext cx="369414" cy="50783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altLang="ko-KR" sz="2700" b="1" dirty="0">
                  <a:solidFill>
                    <a:schemeClr val="bg1"/>
                  </a:solidFill>
                </a:rPr>
                <a:t>1</a:t>
              </a:r>
              <a:endParaRPr lang="ko-KR" altLang="en-US" sz="27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143" name="TextBox 142">
            <a:extLst>
              <a:ext uri="{FF2B5EF4-FFF2-40B4-BE49-F238E27FC236}">
                <a16:creationId xmlns:a16="http://schemas.microsoft.com/office/drawing/2014/main" id="{FF8E0268-0F03-7A42-AB49-C26C78DFA5C3}"/>
              </a:ext>
            </a:extLst>
          </p:cNvPr>
          <p:cNvSpPr txBox="1"/>
          <p:nvPr/>
        </p:nvSpPr>
        <p:spPr>
          <a:xfrm>
            <a:off x="1064276" y="4828339"/>
            <a:ext cx="369414" cy="5078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2700" b="1" dirty="0">
                <a:solidFill>
                  <a:schemeClr val="bg1"/>
                </a:solidFill>
              </a:rPr>
              <a:t>4</a:t>
            </a:r>
            <a:endParaRPr lang="ko-KR" altLang="en-US" sz="2700" b="1" dirty="0">
              <a:solidFill>
                <a:schemeClr val="bg1"/>
              </a:solidFill>
            </a:endParaRPr>
          </a:p>
        </p:txBody>
      </p:sp>
      <p:sp>
        <p:nvSpPr>
          <p:cNvPr id="147" name="TextBox 146">
            <a:extLst>
              <a:ext uri="{FF2B5EF4-FFF2-40B4-BE49-F238E27FC236}">
                <a16:creationId xmlns:a16="http://schemas.microsoft.com/office/drawing/2014/main" id="{4FF0D3B6-14CA-164E-BDA6-49F83E4D54AD}"/>
              </a:ext>
            </a:extLst>
          </p:cNvPr>
          <p:cNvSpPr txBox="1"/>
          <p:nvPr/>
        </p:nvSpPr>
        <p:spPr>
          <a:xfrm>
            <a:off x="1064276" y="5617282"/>
            <a:ext cx="369414" cy="5078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2700" b="1" dirty="0">
                <a:solidFill>
                  <a:schemeClr val="bg1"/>
                </a:solidFill>
              </a:rPr>
              <a:t>5</a:t>
            </a:r>
            <a:endParaRPr lang="ko-KR" altLang="en-US" sz="2700" b="1" dirty="0">
              <a:solidFill>
                <a:schemeClr val="bg1"/>
              </a:solidFill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C8E0947-3489-4651-B7B8-924D2C1A61A4}"/>
              </a:ext>
            </a:extLst>
          </p:cNvPr>
          <p:cNvSpPr/>
          <p:nvPr/>
        </p:nvSpPr>
        <p:spPr>
          <a:xfrm flipH="1">
            <a:off x="1801464" y="3755514"/>
            <a:ext cx="8790197" cy="76362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defTabSz="914400">
              <a:buClr>
                <a:srgbClr val="000000"/>
              </a:buClr>
            </a:pPr>
            <a:r>
              <a:rPr lang="fr-FR" sz="2000" kern="0" dirty="0">
                <a:solidFill>
                  <a:srgbClr val="000000"/>
                </a:solidFill>
                <a:latin typeface="Myriad Pro" panose="020B0503030403020204" charset="0"/>
                <a:cs typeface="Arial"/>
                <a:sym typeface="Arial"/>
              </a:rPr>
              <a:t>reconnaitre les différentes consignes.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2FB58B3-AE98-4EA7-8041-B036D8B3BF1D}"/>
              </a:ext>
            </a:extLst>
          </p:cNvPr>
          <p:cNvSpPr txBox="1"/>
          <p:nvPr/>
        </p:nvSpPr>
        <p:spPr>
          <a:xfrm>
            <a:off x="1821279" y="3195439"/>
            <a:ext cx="609771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000" b="1" dirty="0">
                <a:latin typeface="Myriad Pro" panose="020B0503030403020204" pitchFamily="34" charset="0"/>
                <a:ea typeface="GE SS Two Light" panose="020A0503020102020204" pitchFamily="18" charset="-78"/>
                <a:cs typeface="GE SS Two Light" panose="020A0503020102020204" pitchFamily="18" charset="-78"/>
              </a:rPr>
              <a:t>L’apprenant sera capable de / d’  </a:t>
            </a:r>
            <a:endParaRPr lang="fr-FR" sz="2000" b="1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E454F6CE-91D8-4715-9D25-15F46760D217}"/>
              </a:ext>
            </a:extLst>
          </p:cNvPr>
          <p:cNvSpPr/>
          <p:nvPr/>
        </p:nvSpPr>
        <p:spPr>
          <a:xfrm flipH="1">
            <a:off x="1782321" y="4655777"/>
            <a:ext cx="8790197" cy="76362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defTabSz="914400">
              <a:buClr>
                <a:srgbClr val="000000"/>
              </a:buClr>
            </a:pPr>
            <a:r>
              <a:rPr lang="fr-FR" sz="2000" kern="0" dirty="0">
                <a:solidFill>
                  <a:srgbClr val="000000"/>
                </a:solidFill>
                <a:latin typeface="Myriad Pro" panose="020B0503030403020204" charset="0"/>
                <a:cs typeface="Arial"/>
                <a:sym typeface="Arial"/>
              </a:rPr>
              <a:t>identifier les pictogrammes qui illustrent les consignes. 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6429911B-3472-4988-993D-F9BEC67D5028}"/>
              </a:ext>
            </a:extLst>
          </p:cNvPr>
          <p:cNvSpPr/>
          <p:nvPr/>
        </p:nvSpPr>
        <p:spPr>
          <a:xfrm flipH="1">
            <a:off x="1782321" y="5556040"/>
            <a:ext cx="8790197" cy="76362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defTabSz="914400">
              <a:buClr>
                <a:srgbClr val="000000"/>
              </a:buClr>
            </a:pPr>
            <a:r>
              <a:rPr lang="fr-FR" sz="2000" kern="0" dirty="0">
                <a:solidFill>
                  <a:srgbClr val="000000"/>
                </a:solidFill>
                <a:latin typeface="Myriad Pro" panose="020B0503030403020204" charset="0"/>
                <a:cs typeface="Arial"/>
                <a:sym typeface="Arial"/>
              </a:rPr>
              <a:t>exécuter une consigne. </a:t>
            </a:r>
          </a:p>
        </p:txBody>
      </p:sp>
    </p:spTree>
    <p:extLst>
      <p:ext uri="{BB962C8B-B14F-4D97-AF65-F5344CB8AC3E}">
        <p14:creationId xmlns:p14="http://schemas.microsoft.com/office/powerpoint/2010/main" val="6624336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5"/>
          <p:cNvSpPr/>
          <p:nvPr/>
        </p:nvSpPr>
        <p:spPr>
          <a:xfrm>
            <a:off x="843831" y="211837"/>
            <a:ext cx="10194613" cy="4626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3600" b="1" dirty="0">
                <a:solidFill>
                  <a:srgbClr val="0097D7"/>
                </a:solidFill>
                <a:latin typeface="Myriad Pro" panose="020B0503030403020204" charset="0"/>
                <a:ea typeface="Calibri"/>
                <a:cs typeface="Calibri"/>
                <a:sym typeface="Calibri"/>
              </a:rPr>
              <a:t>DÉCOUVERTE</a:t>
            </a:r>
            <a:endParaRPr lang="fr-FR" sz="2800" b="1" dirty="0">
              <a:solidFill>
                <a:srgbClr val="0097D7"/>
              </a:solidFill>
              <a:latin typeface="Myriad Pro" panose="020B0503030403020204" charset="0"/>
              <a:ea typeface="Calibri"/>
              <a:cs typeface="Calibri"/>
              <a:sym typeface="Calibri"/>
            </a:endParaRP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14F79E24-CF8E-4030-9E7E-5223140CDB5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47057" y="1160266"/>
            <a:ext cx="6263191" cy="4845401"/>
          </a:xfrm>
          <a:prstGeom prst="rect">
            <a:avLst/>
          </a:prstGeom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EBADEDE6-D2D6-43A6-A8CD-812C7BAEF7CA}"/>
              </a:ext>
            </a:extLst>
          </p:cNvPr>
          <p:cNvSpPr txBox="1"/>
          <p:nvPr/>
        </p:nvSpPr>
        <p:spPr>
          <a:xfrm>
            <a:off x="843831" y="1874728"/>
            <a:ext cx="4777273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latin typeface="Myriad Pro" panose="020B0503030403020204" charset="0"/>
                <a:cs typeface="Times New Roman" panose="02020603050405020304" pitchFamily="18" charset="0"/>
              </a:rPr>
              <a:t>En classe, la maîtresse te demande toujours de faire quelque chose. </a:t>
            </a:r>
          </a:p>
          <a:p>
            <a:endParaRPr lang="fr-FR" sz="2800" dirty="0">
              <a:solidFill>
                <a:schemeClr val="accent1">
                  <a:lumMod val="75000"/>
                </a:schemeClr>
              </a:solidFill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B8F56CA1-D0AE-4EE5-9EF2-EB0ABD25E265}"/>
              </a:ext>
            </a:extLst>
          </p:cNvPr>
          <p:cNvSpPr/>
          <p:nvPr/>
        </p:nvSpPr>
        <p:spPr>
          <a:xfrm>
            <a:off x="843831" y="3416978"/>
            <a:ext cx="400808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800" b="1" dirty="0">
                <a:latin typeface="Myriad Pro" panose="020B0503030403020204" charset="0"/>
                <a:cs typeface="Times New Roman" panose="02020603050405020304" pitchFamily="18" charset="0"/>
              </a:rPr>
              <a:t>Que peut-elle te demander?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72502A75-1468-44EC-83CD-4B1715C6BAC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67742" y="643337"/>
            <a:ext cx="6138844" cy="5520316"/>
          </a:xfrm>
          <a:prstGeom prst="rect">
            <a:avLst/>
          </a:prstGeom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7C755B94-9453-4B97-9BA8-5880318E5ED5}"/>
              </a:ext>
            </a:extLst>
          </p:cNvPr>
          <p:cNvSpPr txBox="1"/>
          <p:nvPr/>
        </p:nvSpPr>
        <p:spPr>
          <a:xfrm>
            <a:off x="991154" y="1715156"/>
            <a:ext cx="355798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dirty="0">
                <a:latin typeface="Myriad Pro" panose="020B0503030403020204" charset="0"/>
                <a:cs typeface="Times New Roman" panose="02020603050405020304" pitchFamily="18" charset="0"/>
              </a:rPr>
              <a:t>Maintenant, réfléchis bien ! </a:t>
            </a:r>
          </a:p>
        </p:txBody>
      </p:sp>
      <p:sp>
        <p:nvSpPr>
          <p:cNvPr id="5" name="ZoneTexte 1">
            <a:extLst>
              <a:ext uri="{FF2B5EF4-FFF2-40B4-BE49-F238E27FC236}">
                <a16:creationId xmlns:a16="http://schemas.microsoft.com/office/drawing/2014/main" id="{10A70B86-E061-442B-8906-57924DA4BA40}"/>
              </a:ext>
            </a:extLst>
          </p:cNvPr>
          <p:cNvSpPr txBox="1"/>
          <p:nvPr/>
        </p:nvSpPr>
        <p:spPr>
          <a:xfrm>
            <a:off x="920202" y="3280797"/>
            <a:ext cx="355798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dirty="0">
                <a:latin typeface="Myriad Pro" panose="020B0503030403020204" charset="0"/>
                <a:cs typeface="Times New Roman" panose="02020603050405020304" pitchFamily="18" charset="0"/>
              </a:rPr>
              <a:t>Où peux-tu trouver encore des consignes?</a:t>
            </a:r>
          </a:p>
        </p:txBody>
      </p:sp>
      <p:sp>
        <p:nvSpPr>
          <p:cNvPr id="6" name="Google Shape;32;p5">
            <a:extLst>
              <a:ext uri="{FF2B5EF4-FFF2-40B4-BE49-F238E27FC236}">
                <a16:creationId xmlns:a16="http://schemas.microsoft.com/office/drawing/2014/main" id="{CE484029-DA1F-4919-A94C-29FABBBA0C60}"/>
              </a:ext>
            </a:extLst>
          </p:cNvPr>
          <p:cNvSpPr/>
          <p:nvPr/>
        </p:nvSpPr>
        <p:spPr>
          <a:xfrm>
            <a:off x="843831" y="211837"/>
            <a:ext cx="10194613" cy="4626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3600" b="1" dirty="0">
                <a:solidFill>
                  <a:srgbClr val="0097D7"/>
                </a:solidFill>
                <a:latin typeface="Myriad Pro" panose="020B0503030403020204" charset="0"/>
                <a:ea typeface="Calibri"/>
                <a:cs typeface="Calibri"/>
                <a:sym typeface="Calibri"/>
              </a:rPr>
              <a:t>DÉCOUVERTE</a:t>
            </a:r>
          </a:p>
        </p:txBody>
      </p:sp>
    </p:spTree>
    <p:extLst>
      <p:ext uri="{BB962C8B-B14F-4D97-AF65-F5344CB8AC3E}">
        <p14:creationId xmlns:p14="http://schemas.microsoft.com/office/powerpoint/2010/main" val="3795175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D659893E-B90A-4E69-B91C-CF6C02CCF747}"/>
              </a:ext>
            </a:extLst>
          </p:cNvPr>
          <p:cNvSpPr txBox="1"/>
          <p:nvPr/>
        </p:nvSpPr>
        <p:spPr>
          <a:xfrm>
            <a:off x="1120105" y="2474893"/>
            <a:ext cx="283471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b="1" dirty="0">
                <a:latin typeface="Myriad Pro" panose="020B0503030403020204" charset="0"/>
                <a:cs typeface="Times New Roman" panose="02020603050405020304" pitchFamily="18" charset="0"/>
              </a:rPr>
              <a:t>Que peux- tu faire avec …… ?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1BF57467-18DB-465F-A138-B739D58672C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0800000">
            <a:off x="4268760" y="1203023"/>
            <a:ext cx="1952505" cy="1800000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3A5070B1-A3BF-4C26-AD06-1327DD432A1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0800000">
            <a:off x="3417444" y="4209325"/>
            <a:ext cx="2030688" cy="1800000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57CEE143-A1B4-4362-891F-179B7527D9B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05639" y="741930"/>
            <a:ext cx="1934034" cy="1800000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906977D3-D5DF-4D84-A0D8-FC19EB6FA8A9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10136" t="15589" r="25850" b="7898"/>
          <a:stretch/>
        </p:blipFill>
        <p:spPr>
          <a:xfrm rot="718846">
            <a:off x="6389547" y="4052225"/>
            <a:ext cx="1702500" cy="1800000"/>
          </a:xfrm>
          <a:prstGeom prst="rect">
            <a:avLst/>
          </a:prstGeom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A94E7947-307C-4A34-9D87-7767376661BC}"/>
              </a:ext>
            </a:extLst>
          </p:cNvPr>
          <p:cNvGrpSpPr/>
          <p:nvPr/>
        </p:nvGrpSpPr>
        <p:grpSpPr>
          <a:xfrm>
            <a:off x="8771261" y="3254379"/>
            <a:ext cx="2039065" cy="2114202"/>
            <a:chOff x="9837027" y="2257788"/>
            <a:chExt cx="1671833" cy="1697846"/>
          </a:xfrm>
        </p:grpSpPr>
        <p:pic>
          <p:nvPicPr>
            <p:cNvPr id="5" name="Graphic 4" descr="Pencil">
              <a:extLst>
                <a:ext uri="{FF2B5EF4-FFF2-40B4-BE49-F238E27FC236}">
                  <a16:creationId xmlns:a16="http://schemas.microsoft.com/office/drawing/2014/main" id="{E19251E4-2023-4D45-A02E-E722E5D46819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9837027" y="2257788"/>
              <a:ext cx="1167340" cy="1167340"/>
            </a:xfrm>
            <a:prstGeom prst="rect">
              <a:avLst/>
            </a:prstGeom>
          </p:spPr>
        </p:pic>
        <p:pic>
          <p:nvPicPr>
            <p:cNvPr id="10" name="Graphic 9" descr="Pencil">
              <a:extLst>
                <a:ext uri="{FF2B5EF4-FFF2-40B4-BE49-F238E27FC236}">
                  <a16:creationId xmlns:a16="http://schemas.microsoft.com/office/drawing/2014/main" id="{582B5FD8-A4CF-4E07-B5B9-8C7A83278E38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10007327" y="2412865"/>
              <a:ext cx="1167340" cy="1167340"/>
            </a:xfrm>
            <a:prstGeom prst="rect">
              <a:avLst/>
            </a:prstGeom>
          </p:spPr>
        </p:pic>
        <p:pic>
          <p:nvPicPr>
            <p:cNvPr id="12" name="Graphic 11" descr="Pencil">
              <a:extLst>
                <a:ext uri="{FF2B5EF4-FFF2-40B4-BE49-F238E27FC236}">
                  <a16:creationId xmlns:a16="http://schemas.microsoft.com/office/drawing/2014/main" id="{0D7BCE56-12C6-4E5C-A7A4-3E49061DB23B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p:blipFill>
          <p:spPr>
            <a:xfrm>
              <a:off x="10341520" y="2788294"/>
              <a:ext cx="1167340" cy="1167340"/>
            </a:xfrm>
            <a:prstGeom prst="rect">
              <a:avLst/>
            </a:prstGeom>
          </p:spPr>
        </p:pic>
        <p:pic>
          <p:nvPicPr>
            <p:cNvPr id="13" name="Graphic 12" descr="Pencil">
              <a:extLst>
                <a:ext uri="{FF2B5EF4-FFF2-40B4-BE49-F238E27FC236}">
                  <a16:creationId xmlns:a16="http://schemas.microsoft.com/office/drawing/2014/main" id="{61D6563B-8CA8-4C50-AB91-6BB64147BE4D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p:blipFill>
          <p:spPr>
            <a:xfrm>
              <a:off x="10205573" y="2605963"/>
              <a:ext cx="1167340" cy="1167340"/>
            </a:xfrm>
            <a:prstGeom prst="rect">
              <a:avLst/>
            </a:prstGeom>
          </p:spPr>
        </p:pic>
      </p:grpSp>
      <p:sp>
        <p:nvSpPr>
          <p:cNvPr id="14" name="Google Shape;32;p5">
            <a:extLst>
              <a:ext uri="{FF2B5EF4-FFF2-40B4-BE49-F238E27FC236}">
                <a16:creationId xmlns:a16="http://schemas.microsoft.com/office/drawing/2014/main" id="{24657840-2130-4B5F-89C5-E155B8D3904F}"/>
              </a:ext>
            </a:extLst>
          </p:cNvPr>
          <p:cNvSpPr/>
          <p:nvPr/>
        </p:nvSpPr>
        <p:spPr>
          <a:xfrm>
            <a:off x="843831" y="211837"/>
            <a:ext cx="10194613" cy="4626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3600" b="1" dirty="0">
                <a:solidFill>
                  <a:srgbClr val="0097D7"/>
                </a:solidFill>
                <a:latin typeface="Myriad Pro" panose="020B0503030403020204" charset="0"/>
                <a:ea typeface="Calibri"/>
                <a:cs typeface="Calibri"/>
                <a:sym typeface="Calibri"/>
              </a:rPr>
              <a:t>DÉCOUVERTE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9E95CD58-A201-47D8-A821-35C31ECD0F8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8524" y="1403469"/>
            <a:ext cx="1542422" cy="1536325"/>
          </a:xfrm>
          <a:prstGeom prst="rect">
            <a:avLst/>
          </a:prstGeom>
        </p:spPr>
      </p:pic>
      <p:sp>
        <p:nvSpPr>
          <p:cNvPr id="14" name="ZoneTexte 13">
            <a:extLst>
              <a:ext uri="{FF2B5EF4-FFF2-40B4-BE49-F238E27FC236}">
                <a16:creationId xmlns:a16="http://schemas.microsoft.com/office/drawing/2014/main" id="{35F9E353-55A2-4145-A07E-F12A450AFB99}"/>
              </a:ext>
            </a:extLst>
          </p:cNvPr>
          <p:cNvSpPr txBox="1"/>
          <p:nvPr/>
        </p:nvSpPr>
        <p:spPr>
          <a:xfrm>
            <a:off x="1093522" y="3429000"/>
            <a:ext cx="14124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dirty="0">
                <a:solidFill>
                  <a:schemeClr val="accent2"/>
                </a:solidFill>
                <a:latin typeface="Myriad Pro" panose="020B0503030403020204" charset="0"/>
              </a:rPr>
              <a:t>Coche</a:t>
            </a:r>
            <a:r>
              <a:rPr lang="fr-FR" sz="2800" b="1" dirty="0">
                <a:solidFill>
                  <a:schemeClr val="accent2"/>
                </a:solidFill>
                <a:latin typeface="Myriad Pro" panose="020B0503030403020204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3C0519A6-1E88-4422-9439-B061293D424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57407" y="1419188"/>
            <a:ext cx="1536325" cy="1536325"/>
          </a:xfrm>
          <a:prstGeom prst="rect">
            <a:avLst/>
          </a:prstGeom>
        </p:spPr>
      </p:pic>
      <p:sp>
        <p:nvSpPr>
          <p:cNvPr id="16" name="ZoneTexte 15">
            <a:extLst>
              <a:ext uri="{FF2B5EF4-FFF2-40B4-BE49-F238E27FC236}">
                <a16:creationId xmlns:a16="http://schemas.microsoft.com/office/drawing/2014/main" id="{E9587355-1B10-4F8D-8885-803B49AEFF8B}"/>
              </a:ext>
            </a:extLst>
          </p:cNvPr>
          <p:cNvSpPr txBox="1"/>
          <p:nvPr/>
        </p:nvSpPr>
        <p:spPr>
          <a:xfrm>
            <a:off x="3014409" y="3429000"/>
            <a:ext cx="15424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dirty="0">
                <a:solidFill>
                  <a:srgbClr val="FFC000"/>
                </a:solidFill>
                <a:latin typeface="Myriad Pro" panose="020B0503030403020204" charset="0"/>
                <a:cs typeface="Times New Roman" panose="02020603050405020304" pitchFamily="18" charset="0"/>
              </a:rPr>
              <a:t>Entoure.</a:t>
            </a: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E77C7C59-DB3C-49F5-8751-B4299BBBDA33}"/>
              </a:ext>
            </a:extLst>
          </p:cNvPr>
          <p:cNvSpPr txBox="1"/>
          <p:nvPr/>
        </p:nvSpPr>
        <p:spPr>
          <a:xfrm>
            <a:off x="5308805" y="3429000"/>
            <a:ext cx="14124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dirty="0">
                <a:solidFill>
                  <a:schemeClr val="accent2">
                    <a:lumMod val="50000"/>
                  </a:schemeClr>
                </a:solidFill>
                <a:latin typeface="Myriad Pro" panose="020B0503030403020204" charset="0"/>
                <a:cs typeface="Times New Roman" panose="02020603050405020304" pitchFamily="18" charset="0"/>
              </a:rPr>
              <a:t>Écris.</a:t>
            </a: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7E81153A-2444-4DB5-A6AE-DF158FF1959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33227" y="1403468"/>
            <a:ext cx="1536325" cy="1536325"/>
          </a:xfrm>
          <a:prstGeom prst="rect">
            <a:avLst/>
          </a:prstGeom>
        </p:spPr>
      </p:pic>
      <p:sp>
        <p:nvSpPr>
          <p:cNvPr id="19" name="ZoneTexte 18">
            <a:extLst>
              <a:ext uri="{FF2B5EF4-FFF2-40B4-BE49-F238E27FC236}">
                <a16:creationId xmlns:a16="http://schemas.microsoft.com/office/drawing/2014/main" id="{AD8F6EC4-8C88-4E95-9685-437C5B5389F8}"/>
              </a:ext>
            </a:extLst>
          </p:cNvPr>
          <p:cNvSpPr txBox="1"/>
          <p:nvPr/>
        </p:nvSpPr>
        <p:spPr>
          <a:xfrm>
            <a:off x="9277588" y="3429000"/>
            <a:ext cx="14124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dirty="0">
                <a:solidFill>
                  <a:srgbClr val="C00000"/>
                </a:solidFill>
                <a:latin typeface="Myriad Pro" panose="020B0503030403020204" charset="0"/>
              </a:rPr>
              <a:t>Colle</a:t>
            </a:r>
            <a:r>
              <a:rPr lang="fr-FR" sz="2800" b="1" dirty="0">
                <a:solidFill>
                  <a:srgbClr val="C00000"/>
                </a:solidFill>
                <a:latin typeface="Myriad Pro" panose="020B0503030403020204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02003B93-3A13-4268-9B97-7277D4D752B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365710" y="4357382"/>
            <a:ext cx="1536325" cy="1536325"/>
          </a:xfrm>
          <a:prstGeom prst="rect">
            <a:avLst/>
          </a:prstGeom>
        </p:spPr>
      </p:pic>
      <p:sp>
        <p:nvSpPr>
          <p:cNvPr id="20" name="ZoneTexte 19">
            <a:extLst>
              <a:ext uri="{FF2B5EF4-FFF2-40B4-BE49-F238E27FC236}">
                <a16:creationId xmlns:a16="http://schemas.microsoft.com/office/drawing/2014/main" id="{32841849-89EB-426D-B029-4239629AD4C3}"/>
              </a:ext>
            </a:extLst>
          </p:cNvPr>
          <p:cNvSpPr txBox="1"/>
          <p:nvPr/>
        </p:nvSpPr>
        <p:spPr>
          <a:xfrm>
            <a:off x="7656267" y="6060013"/>
            <a:ext cx="10546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dirty="0">
                <a:solidFill>
                  <a:srgbClr val="92D050"/>
                </a:solidFill>
                <a:latin typeface="Myriad Pro" panose="020B0503030403020204" charset="0"/>
                <a:cs typeface="Times New Roman" panose="02020603050405020304" pitchFamily="18" charset="0"/>
              </a:rPr>
              <a:t>Relie.</a:t>
            </a:r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FE8E527E-8589-4511-B8C4-B1FF4FD0E921}"/>
              </a:ext>
            </a:extLst>
          </p:cNvPr>
          <p:cNvSpPr txBox="1"/>
          <p:nvPr/>
        </p:nvSpPr>
        <p:spPr>
          <a:xfrm>
            <a:off x="5221446" y="6060013"/>
            <a:ext cx="167577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dirty="0">
                <a:solidFill>
                  <a:schemeClr val="accent6">
                    <a:lumMod val="50000"/>
                  </a:schemeClr>
                </a:solidFill>
                <a:latin typeface="Myriad Pro" panose="020B0503030403020204" charset="0"/>
                <a:cs typeface="Times New Roman" panose="02020603050405020304" pitchFamily="18" charset="0"/>
              </a:rPr>
              <a:t>Découpe.</a:t>
            </a: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9E5B1BF9-295B-41C7-A048-72D0E0171C5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063503" y="4357382"/>
            <a:ext cx="1530229" cy="1530229"/>
          </a:xfrm>
          <a:prstGeom prst="rect">
            <a:avLst/>
          </a:prstGeom>
        </p:spPr>
      </p:pic>
      <p:sp>
        <p:nvSpPr>
          <p:cNvPr id="22" name="ZoneTexte 21">
            <a:extLst>
              <a:ext uri="{FF2B5EF4-FFF2-40B4-BE49-F238E27FC236}">
                <a16:creationId xmlns:a16="http://schemas.microsoft.com/office/drawing/2014/main" id="{DFC1C9F8-7A52-4E9C-B763-7E496191F37B}"/>
              </a:ext>
            </a:extLst>
          </p:cNvPr>
          <p:cNvSpPr txBox="1"/>
          <p:nvPr/>
        </p:nvSpPr>
        <p:spPr>
          <a:xfrm>
            <a:off x="2960093" y="6060013"/>
            <a:ext cx="15967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dirty="0">
                <a:solidFill>
                  <a:srgbClr val="7030A0"/>
                </a:solidFill>
                <a:latin typeface="Myriad Pro" panose="020B0503030403020204" charset="0"/>
                <a:cs typeface="Times New Roman" panose="02020603050405020304" pitchFamily="18" charset="0"/>
              </a:rPr>
              <a:t>Dessine.</a:t>
            </a: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7056C1EF-01EE-482F-8CB7-0ECE9D4C74A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87576" y="4303196"/>
            <a:ext cx="1542422" cy="1542422"/>
          </a:xfrm>
          <a:prstGeom prst="rect">
            <a:avLst/>
          </a:prstGeom>
        </p:spPr>
      </p:pic>
      <p:sp>
        <p:nvSpPr>
          <p:cNvPr id="23" name="ZoneTexte 22">
            <a:extLst>
              <a:ext uri="{FF2B5EF4-FFF2-40B4-BE49-F238E27FC236}">
                <a16:creationId xmlns:a16="http://schemas.microsoft.com/office/drawing/2014/main" id="{3432AA28-321B-4E97-AF39-791DD1C79432}"/>
              </a:ext>
            </a:extLst>
          </p:cNvPr>
          <p:cNvSpPr txBox="1"/>
          <p:nvPr/>
        </p:nvSpPr>
        <p:spPr>
          <a:xfrm>
            <a:off x="975095" y="6060182"/>
            <a:ext cx="14124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dirty="0">
                <a:solidFill>
                  <a:srgbClr val="0070C0"/>
                </a:solidFill>
                <a:latin typeface="Myriad Pro" panose="020B0503030403020204" charset="0"/>
              </a:rPr>
              <a:t>Colorie</a:t>
            </a:r>
            <a:r>
              <a:rPr lang="fr-FR" sz="2800" b="1" dirty="0">
                <a:solidFill>
                  <a:srgbClr val="0070C0"/>
                </a:solidFill>
                <a:latin typeface="Myriad Pro" panose="020B0503030403020204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1F645FAC-2F99-4637-92B7-20D98DB7BE15}"/>
              </a:ext>
            </a:extLst>
          </p:cNvPr>
          <p:cNvSpPr txBox="1"/>
          <p:nvPr/>
        </p:nvSpPr>
        <p:spPr>
          <a:xfrm>
            <a:off x="7114297" y="3429000"/>
            <a:ext cx="17877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dirty="0">
                <a:solidFill>
                  <a:srgbClr val="002060"/>
                </a:solidFill>
                <a:latin typeface="Myriad Pro" panose="020B0503030403020204" charset="0"/>
                <a:cs typeface="Times New Roman" panose="02020603050405020304" pitchFamily="18" charset="0"/>
              </a:rPr>
              <a:t>Souligne.</a:t>
            </a:r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4E6F7A1C-3BE2-4C5A-9377-F49BA25C709E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985979" y="1343146"/>
            <a:ext cx="1735252" cy="1735252"/>
          </a:xfrm>
          <a:prstGeom prst="rect">
            <a:avLst/>
          </a:prstGeom>
        </p:spPr>
      </p:pic>
      <p:pic>
        <p:nvPicPr>
          <p:cNvPr id="26" name="Image 3">
            <a:extLst>
              <a:ext uri="{FF2B5EF4-FFF2-40B4-BE49-F238E27FC236}">
                <a16:creationId xmlns:a16="http://schemas.microsoft.com/office/drawing/2014/main" id="{182845CD-B31B-4EA8-9253-F4B0D8D924CF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186556" y="1416741"/>
            <a:ext cx="1536325" cy="1536325"/>
          </a:xfrm>
          <a:prstGeom prst="rect">
            <a:avLst/>
          </a:prstGeom>
        </p:spPr>
      </p:pic>
      <p:sp>
        <p:nvSpPr>
          <p:cNvPr id="24" name="Google Shape;32;p5">
            <a:extLst>
              <a:ext uri="{FF2B5EF4-FFF2-40B4-BE49-F238E27FC236}">
                <a16:creationId xmlns:a16="http://schemas.microsoft.com/office/drawing/2014/main" id="{5630B98A-D3C0-46DD-844D-3885C9374420}"/>
              </a:ext>
            </a:extLst>
          </p:cNvPr>
          <p:cNvSpPr/>
          <p:nvPr/>
        </p:nvSpPr>
        <p:spPr>
          <a:xfrm>
            <a:off x="843831" y="211837"/>
            <a:ext cx="10194613" cy="4626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3600" b="1" dirty="0">
                <a:solidFill>
                  <a:srgbClr val="0097D7"/>
                </a:solidFill>
                <a:latin typeface="Myriad Pro" panose="020B0503030403020204" charset="0"/>
                <a:ea typeface="Calibri"/>
                <a:cs typeface="Calibri"/>
                <a:sym typeface="Calibri"/>
              </a:rPr>
              <a:t>ANALYSE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25539B31-019D-4397-A9E0-EFE571F19B0B}"/>
              </a:ext>
            </a:extLst>
          </p:cNvPr>
          <p:cNvGrpSpPr/>
          <p:nvPr/>
        </p:nvGrpSpPr>
        <p:grpSpPr>
          <a:xfrm>
            <a:off x="9506082" y="4357382"/>
            <a:ext cx="1620866" cy="1552306"/>
            <a:chOff x="5308805" y="4419352"/>
            <a:chExt cx="1620866" cy="1552306"/>
          </a:xfrm>
        </p:grpSpPr>
        <p:pic>
          <p:nvPicPr>
            <p:cNvPr id="12" name="Image 11">
              <a:extLst>
                <a:ext uri="{FF2B5EF4-FFF2-40B4-BE49-F238E27FC236}">
                  <a16:creationId xmlns:a16="http://schemas.microsoft.com/office/drawing/2014/main" id="{D0853572-F09B-43DD-8289-23A18D259E27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5405539" y="4419352"/>
              <a:ext cx="1524132" cy="1524132"/>
            </a:xfrm>
            <a:prstGeom prst="rect">
              <a:avLst/>
            </a:prstGeom>
          </p:spPr>
        </p:pic>
        <p:pic>
          <p:nvPicPr>
            <p:cNvPr id="2" name="Picture 1">
              <a:extLst>
                <a:ext uri="{FF2B5EF4-FFF2-40B4-BE49-F238E27FC236}">
                  <a16:creationId xmlns:a16="http://schemas.microsoft.com/office/drawing/2014/main" id="{9834E75A-F64C-414F-ABD3-D5CAA53681F0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08805" y="4480808"/>
              <a:ext cx="1570312" cy="1490850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</p:spPr>
        </p:pic>
      </p:grpSp>
      <p:pic>
        <p:nvPicPr>
          <p:cNvPr id="29" name="Image 5">
            <a:extLst>
              <a:ext uri="{FF2B5EF4-FFF2-40B4-BE49-F238E27FC236}">
                <a16:creationId xmlns:a16="http://schemas.microsoft.com/office/drawing/2014/main" id="{79D59BCA-8F2F-420F-B13E-AD025E96BF0B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5140797" y="4335132"/>
            <a:ext cx="1524132" cy="1524132"/>
          </a:xfrm>
          <a:prstGeom prst="rect">
            <a:avLst/>
          </a:prstGeom>
        </p:spPr>
      </p:pic>
      <p:sp>
        <p:nvSpPr>
          <p:cNvPr id="30" name="ZoneTexte 19">
            <a:extLst>
              <a:ext uri="{FF2B5EF4-FFF2-40B4-BE49-F238E27FC236}">
                <a16:creationId xmlns:a16="http://schemas.microsoft.com/office/drawing/2014/main" id="{72EDC766-5F34-45E3-8767-3ACDF5ADE7BD}"/>
              </a:ext>
            </a:extLst>
          </p:cNvPr>
          <p:cNvSpPr txBox="1"/>
          <p:nvPr/>
        </p:nvSpPr>
        <p:spPr>
          <a:xfrm>
            <a:off x="9901389" y="6060013"/>
            <a:ext cx="11750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dirty="0">
                <a:solidFill>
                  <a:schemeClr val="accent6">
                    <a:lumMod val="50000"/>
                  </a:schemeClr>
                </a:solidFill>
                <a:latin typeface="Myriad Pro" panose="020B0503030403020204" charset="0"/>
                <a:cs typeface="Times New Roman" panose="02020603050405020304" pitchFamily="18" charset="0"/>
              </a:rPr>
              <a:t>Barre.</a:t>
            </a:r>
          </a:p>
        </p:txBody>
      </p:sp>
    </p:spTree>
    <p:extLst>
      <p:ext uri="{BB962C8B-B14F-4D97-AF65-F5344CB8AC3E}">
        <p14:creationId xmlns:p14="http://schemas.microsoft.com/office/powerpoint/2010/main" val="2880698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/>
      <p:bldP spid="18" grpId="0"/>
      <p:bldP spid="19" grpId="0"/>
      <p:bldP spid="20" grpId="0"/>
      <p:bldP spid="21" grpId="0"/>
      <p:bldP spid="22" grpId="0"/>
      <p:bldP spid="23" grpId="0"/>
      <p:bldP spid="17" grpId="0"/>
      <p:bldP spid="3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9E95CD58-A201-47D8-A821-35C31ECD0F8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31997" y="1005161"/>
            <a:ext cx="1542422" cy="1536325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3C0519A6-1E88-4422-9439-B061293D424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04597" y="2824880"/>
            <a:ext cx="1536325" cy="1536325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7056C1EF-01EE-482F-8CB7-0ECE9D4C74A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31997" y="4668671"/>
            <a:ext cx="1542422" cy="1542422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A940FC2B-56A8-4390-BA2F-214F0AC1F628}"/>
              </a:ext>
            </a:extLst>
          </p:cNvPr>
          <p:cNvSpPr/>
          <p:nvPr/>
        </p:nvSpPr>
        <p:spPr>
          <a:xfrm>
            <a:off x="3820505" y="1325160"/>
            <a:ext cx="998359" cy="936413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400" dirty="0">
                <a:solidFill>
                  <a:schemeClr val="tx1"/>
                </a:solidFill>
                <a:latin typeface="Myriad Pro" panose="020B0503030403020204" charset="0"/>
              </a:rPr>
              <a:t>c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C944D14-68C2-458E-917C-96621CCCB58E}"/>
              </a:ext>
            </a:extLst>
          </p:cNvPr>
          <p:cNvSpPr/>
          <p:nvPr/>
        </p:nvSpPr>
        <p:spPr>
          <a:xfrm>
            <a:off x="9246369" y="1319549"/>
            <a:ext cx="996696" cy="94523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400" dirty="0">
                <a:solidFill>
                  <a:schemeClr val="tx1"/>
                </a:solidFill>
                <a:latin typeface="Myriad Pro" panose="020B0503030403020204" charset="0"/>
              </a:rPr>
              <a:t>o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45920C0-3D27-4758-B566-4742EF4D7252}"/>
              </a:ext>
            </a:extLst>
          </p:cNvPr>
          <p:cNvSpPr/>
          <p:nvPr/>
        </p:nvSpPr>
        <p:spPr>
          <a:xfrm>
            <a:off x="6532953" y="1325160"/>
            <a:ext cx="998359" cy="936413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400" dirty="0">
                <a:solidFill>
                  <a:schemeClr val="tx1"/>
                </a:solidFill>
                <a:latin typeface="Myriad Pro" panose="020B0503030403020204" charset="0"/>
              </a:rPr>
              <a:t>h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6F1A5F09-9B35-466A-AC98-B76A78A92490}"/>
              </a:ext>
            </a:extLst>
          </p:cNvPr>
          <p:cNvSpPr/>
          <p:nvPr/>
        </p:nvSpPr>
        <p:spPr>
          <a:xfrm>
            <a:off x="7889177" y="1317767"/>
            <a:ext cx="998359" cy="936413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400" dirty="0">
                <a:solidFill>
                  <a:schemeClr val="tx1"/>
                </a:solidFill>
                <a:latin typeface="Myriad Pro" panose="020B0503030403020204" charset="0"/>
              </a:rPr>
              <a:t>C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FC18F92-AE30-4FA4-9E91-28F0FBA56807}"/>
              </a:ext>
            </a:extLst>
          </p:cNvPr>
          <p:cNvSpPr/>
          <p:nvPr/>
        </p:nvSpPr>
        <p:spPr>
          <a:xfrm>
            <a:off x="5176729" y="1326320"/>
            <a:ext cx="998359" cy="934091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400" dirty="0">
                <a:solidFill>
                  <a:schemeClr val="tx1"/>
                </a:solidFill>
                <a:latin typeface="Myriad Pro" panose="020B0503030403020204" charset="0"/>
              </a:rPr>
              <a:t>e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21E0AC7-AF3C-4152-829E-B23333ADE8A4}"/>
              </a:ext>
            </a:extLst>
          </p:cNvPr>
          <p:cNvSpPr/>
          <p:nvPr/>
        </p:nvSpPr>
        <p:spPr>
          <a:xfrm>
            <a:off x="4329327" y="3250089"/>
            <a:ext cx="998359" cy="936413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400" dirty="0">
                <a:solidFill>
                  <a:schemeClr val="tx1"/>
                </a:solidFill>
                <a:latin typeface="Myriad Pro" panose="020B0503030403020204" charset="0"/>
              </a:rPr>
              <a:t>n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22193208-10BB-4DB3-A4C7-BE8FE91B0BEA}"/>
              </a:ext>
            </a:extLst>
          </p:cNvPr>
          <p:cNvSpPr/>
          <p:nvPr/>
        </p:nvSpPr>
        <p:spPr>
          <a:xfrm>
            <a:off x="3031423" y="3250089"/>
            <a:ext cx="998359" cy="936413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400" dirty="0">
                <a:solidFill>
                  <a:schemeClr val="tx1"/>
                </a:solidFill>
                <a:latin typeface="Myriad Pro" panose="020B0503030403020204" charset="0"/>
              </a:rPr>
              <a:t>t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A6F408D8-683B-42B2-BB6C-655A1393A9E6}"/>
              </a:ext>
            </a:extLst>
          </p:cNvPr>
          <p:cNvSpPr/>
          <p:nvPr/>
        </p:nvSpPr>
        <p:spPr>
          <a:xfrm>
            <a:off x="10698469" y="3236280"/>
            <a:ext cx="998359" cy="936413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400" dirty="0">
                <a:solidFill>
                  <a:schemeClr val="tx1"/>
                </a:solidFill>
                <a:latin typeface="Myriad Pro" panose="020B0503030403020204" charset="0"/>
              </a:rPr>
              <a:t>u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892465E6-36EA-4968-B372-5702E2904CBE}"/>
              </a:ext>
            </a:extLst>
          </p:cNvPr>
          <p:cNvSpPr/>
          <p:nvPr/>
        </p:nvSpPr>
        <p:spPr>
          <a:xfrm>
            <a:off x="9439069" y="3245282"/>
            <a:ext cx="998359" cy="936413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400" dirty="0">
                <a:solidFill>
                  <a:schemeClr val="tx1"/>
                </a:solidFill>
                <a:latin typeface="Myriad Pro" panose="020B0503030403020204" charset="0"/>
              </a:rPr>
              <a:t>r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F67317AD-63B8-4EAA-9BC2-D1F1F63DAA37}"/>
              </a:ext>
            </a:extLst>
          </p:cNvPr>
          <p:cNvSpPr/>
          <p:nvPr/>
        </p:nvSpPr>
        <p:spPr>
          <a:xfrm>
            <a:off x="8211705" y="3245283"/>
            <a:ext cx="998359" cy="936413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400" dirty="0">
                <a:solidFill>
                  <a:schemeClr val="tx1"/>
                </a:solidFill>
                <a:latin typeface="Myriad Pro" panose="020B0503030403020204" charset="0"/>
              </a:rPr>
              <a:t>o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BDE033AD-1AE7-4174-9BB8-8E7551BD3BD2}"/>
              </a:ext>
            </a:extLst>
          </p:cNvPr>
          <p:cNvSpPr/>
          <p:nvPr/>
        </p:nvSpPr>
        <p:spPr>
          <a:xfrm>
            <a:off x="6917579" y="3249453"/>
            <a:ext cx="998359" cy="936413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400" dirty="0">
                <a:solidFill>
                  <a:schemeClr val="tx1"/>
                </a:solidFill>
                <a:latin typeface="Myriad Pro" panose="020B0503030403020204" charset="0"/>
              </a:rPr>
              <a:t>e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B6365639-FAD4-45A7-864C-00A46745E8C2}"/>
              </a:ext>
            </a:extLst>
          </p:cNvPr>
          <p:cNvSpPr/>
          <p:nvPr/>
        </p:nvSpPr>
        <p:spPr>
          <a:xfrm>
            <a:off x="8272177" y="5164232"/>
            <a:ext cx="998359" cy="936413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400" dirty="0">
                <a:solidFill>
                  <a:schemeClr val="tx1"/>
                </a:solidFill>
                <a:latin typeface="Myriad Pro" panose="020B0503030403020204" charset="0"/>
              </a:rPr>
              <a:t>C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73D35273-9BE2-4FFA-B1DC-A727876C12B5}"/>
              </a:ext>
            </a:extLst>
          </p:cNvPr>
          <p:cNvSpPr/>
          <p:nvPr/>
        </p:nvSpPr>
        <p:spPr>
          <a:xfrm>
            <a:off x="4438308" y="5157944"/>
            <a:ext cx="998359" cy="936413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400" dirty="0">
                <a:solidFill>
                  <a:schemeClr val="tx1"/>
                </a:solidFill>
                <a:latin typeface="Myriad Pro" panose="020B0503030403020204" charset="0"/>
              </a:rPr>
              <a:t>o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ABA6DF1C-7D27-4002-9831-8037BD9E2394}"/>
              </a:ext>
            </a:extLst>
          </p:cNvPr>
          <p:cNvSpPr/>
          <p:nvPr/>
        </p:nvSpPr>
        <p:spPr>
          <a:xfrm>
            <a:off x="5700230" y="5161669"/>
            <a:ext cx="996696" cy="93268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400" dirty="0">
                <a:solidFill>
                  <a:schemeClr val="tx1"/>
                </a:solidFill>
                <a:latin typeface="Myriad Pro" panose="020B0503030403020204" charset="0"/>
              </a:rPr>
              <a:t>l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0FE93886-33F1-4A86-892A-B9850C084E73}"/>
              </a:ext>
            </a:extLst>
          </p:cNvPr>
          <p:cNvSpPr/>
          <p:nvPr/>
        </p:nvSpPr>
        <p:spPr>
          <a:xfrm>
            <a:off x="10800684" y="5157941"/>
            <a:ext cx="998359" cy="936413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400" dirty="0">
                <a:solidFill>
                  <a:schemeClr val="tx1"/>
                </a:solidFill>
                <a:latin typeface="Myriad Pro" panose="020B0503030403020204" charset="0"/>
              </a:rPr>
              <a:t>o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2B82AD1F-D282-4738-8E8C-BFBBC3A823B4}"/>
              </a:ext>
            </a:extLst>
          </p:cNvPr>
          <p:cNvSpPr/>
          <p:nvPr/>
        </p:nvSpPr>
        <p:spPr>
          <a:xfrm>
            <a:off x="6983865" y="5157943"/>
            <a:ext cx="998359" cy="936413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400" dirty="0">
                <a:solidFill>
                  <a:schemeClr val="tx1"/>
                </a:solidFill>
                <a:latin typeface="Myriad Pro" panose="020B0503030403020204" charset="0"/>
              </a:rPr>
              <a:t>r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19C72AA6-EE33-499E-BC8A-7C73ADF2E5DD}"/>
              </a:ext>
            </a:extLst>
          </p:cNvPr>
          <p:cNvSpPr/>
          <p:nvPr/>
        </p:nvSpPr>
        <p:spPr>
          <a:xfrm>
            <a:off x="9523734" y="5157942"/>
            <a:ext cx="998359" cy="936413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400" dirty="0">
                <a:solidFill>
                  <a:schemeClr val="tx1"/>
                </a:solidFill>
                <a:latin typeface="Myriad Pro" panose="020B0503030403020204" charset="0"/>
              </a:rPr>
              <a:t>i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AC82B8C3-6764-49C9-A2C5-7339D708E51B}"/>
              </a:ext>
            </a:extLst>
          </p:cNvPr>
          <p:cNvSpPr/>
          <p:nvPr/>
        </p:nvSpPr>
        <p:spPr>
          <a:xfrm>
            <a:off x="3161358" y="5157945"/>
            <a:ext cx="998359" cy="936413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400" dirty="0">
                <a:solidFill>
                  <a:schemeClr val="tx1"/>
                </a:solidFill>
                <a:latin typeface="Myriad Pro" panose="020B0503030403020204" charset="0"/>
              </a:rPr>
              <a:t>e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B88DB575-6CCA-4287-9153-1A7A7E7C552E}"/>
              </a:ext>
            </a:extLst>
          </p:cNvPr>
          <p:cNvSpPr/>
          <p:nvPr/>
        </p:nvSpPr>
        <p:spPr>
          <a:xfrm>
            <a:off x="3820504" y="1316854"/>
            <a:ext cx="998359" cy="936413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400" dirty="0">
                <a:solidFill>
                  <a:schemeClr val="tx1"/>
                </a:solidFill>
                <a:latin typeface="Myriad Pro" panose="020B0503030403020204" charset="0"/>
              </a:rPr>
              <a:t>C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22C1F2F7-C0C8-4113-9DFC-E9933DB0C687}"/>
              </a:ext>
            </a:extLst>
          </p:cNvPr>
          <p:cNvSpPr/>
          <p:nvPr/>
        </p:nvSpPr>
        <p:spPr>
          <a:xfrm>
            <a:off x="9254882" y="1331083"/>
            <a:ext cx="996696" cy="936413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400" dirty="0">
                <a:solidFill>
                  <a:schemeClr val="tx1"/>
                </a:solidFill>
                <a:latin typeface="Myriad Pro" panose="020B0503030403020204" charset="0"/>
              </a:rPr>
              <a:t>e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AB3B1531-4398-45A7-A6C7-A8EE8D444818}"/>
              </a:ext>
            </a:extLst>
          </p:cNvPr>
          <p:cNvSpPr/>
          <p:nvPr/>
        </p:nvSpPr>
        <p:spPr>
          <a:xfrm>
            <a:off x="7890840" y="1316765"/>
            <a:ext cx="996696" cy="932688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400" dirty="0">
                <a:solidFill>
                  <a:schemeClr val="tx1"/>
                </a:solidFill>
                <a:latin typeface="Myriad Pro" panose="020B0503030403020204" charset="0"/>
              </a:rPr>
              <a:t>h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17C0EDBA-4868-49FA-BD7F-05E45B7C1B73}"/>
              </a:ext>
            </a:extLst>
          </p:cNvPr>
          <p:cNvSpPr/>
          <p:nvPr/>
        </p:nvSpPr>
        <p:spPr>
          <a:xfrm>
            <a:off x="6533784" y="1325822"/>
            <a:ext cx="996696" cy="932688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400" dirty="0">
                <a:solidFill>
                  <a:schemeClr val="tx1"/>
                </a:solidFill>
                <a:latin typeface="Myriad Pro" panose="020B0503030403020204" charset="0"/>
              </a:rPr>
              <a:t>c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28474A3C-3B42-4016-8C2B-3D380FF1069E}"/>
              </a:ext>
            </a:extLst>
          </p:cNvPr>
          <p:cNvSpPr/>
          <p:nvPr/>
        </p:nvSpPr>
        <p:spPr>
          <a:xfrm>
            <a:off x="5177560" y="1325822"/>
            <a:ext cx="996696" cy="932688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400" dirty="0">
                <a:solidFill>
                  <a:schemeClr val="tx1"/>
                </a:solidFill>
                <a:latin typeface="Myriad Pro" panose="020B0503030403020204" charset="0"/>
              </a:rPr>
              <a:t>o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3E982E3E-5A0C-4DE4-BE39-32024278F114}"/>
              </a:ext>
            </a:extLst>
          </p:cNvPr>
          <p:cNvSpPr/>
          <p:nvPr/>
        </p:nvSpPr>
        <p:spPr>
          <a:xfrm>
            <a:off x="5623453" y="3252978"/>
            <a:ext cx="998359" cy="936413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400" dirty="0">
                <a:solidFill>
                  <a:schemeClr val="tx1"/>
                </a:solidFill>
                <a:latin typeface="Myriad Pro" panose="020B0503030403020204" charset="0"/>
              </a:rPr>
              <a:t>E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4ABEB075-D840-4B64-8789-F028558164FF}"/>
              </a:ext>
            </a:extLst>
          </p:cNvPr>
          <p:cNvSpPr/>
          <p:nvPr/>
        </p:nvSpPr>
        <p:spPr>
          <a:xfrm>
            <a:off x="5630137" y="3251816"/>
            <a:ext cx="991796" cy="932688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400" dirty="0">
                <a:solidFill>
                  <a:schemeClr val="tx1"/>
                </a:solidFill>
                <a:latin typeface="Myriad Pro" panose="020B0503030403020204" charset="0"/>
              </a:rPr>
              <a:t>t</a:t>
            </a: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95B43FB7-4521-4372-86FC-285D37D095FD}"/>
              </a:ext>
            </a:extLst>
          </p:cNvPr>
          <p:cNvSpPr/>
          <p:nvPr/>
        </p:nvSpPr>
        <p:spPr>
          <a:xfrm>
            <a:off x="4330990" y="3256703"/>
            <a:ext cx="996696" cy="932688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400" dirty="0">
                <a:solidFill>
                  <a:schemeClr val="tx1"/>
                </a:solidFill>
                <a:latin typeface="Myriad Pro" panose="020B0503030403020204" charset="0"/>
              </a:rPr>
              <a:t>n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6D80832E-BFE3-48B9-80B4-3FC33DFFDFAE}"/>
              </a:ext>
            </a:extLst>
          </p:cNvPr>
          <p:cNvSpPr/>
          <p:nvPr/>
        </p:nvSpPr>
        <p:spPr>
          <a:xfrm>
            <a:off x="3027559" y="3256703"/>
            <a:ext cx="996696" cy="932688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400" dirty="0">
                <a:solidFill>
                  <a:schemeClr val="tx1"/>
                </a:solidFill>
                <a:latin typeface="Myriad Pro" panose="020B0503030403020204" charset="0"/>
              </a:rPr>
              <a:t>E</a:t>
            </a: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6247D0FF-B919-4DB3-95E7-D57CE3A1D19B}"/>
              </a:ext>
            </a:extLst>
          </p:cNvPr>
          <p:cNvSpPr/>
          <p:nvPr/>
        </p:nvSpPr>
        <p:spPr>
          <a:xfrm>
            <a:off x="10687501" y="3236279"/>
            <a:ext cx="998359" cy="936413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400" dirty="0">
                <a:solidFill>
                  <a:schemeClr val="tx1"/>
                </a:solidFill>
                <a:latin typeface="Myriad Pro" panose="020B0503030403020204" charset="0"/>
              </a:rPr>
              <a:t>e</a:t>
            </a: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56F66716-3EB9-4A30-95BD-EF5821D1986F}"/>
              </a:ext>
            </a:extLst>
          </p:cNvPr>
          <p:cNvSpPr/>
          <p:nvPr/>
        </p:nvSpPr>
        <p:spPr>
          <a:xfrm>
            <a:off x="6908274" y="3258510"/>
            <a:ext cx="996696" cy="932688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400" dirty="0">
                <a:solidFill>
                  <a:schemeClr val="tx1"/>
                </a:solidFill>
                <a:latin typeface="Myriad Pro" panose="020B0503030403020204" charset="0"/>
              </a:rPr>
              <a:t>o</a:t>
            </a: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7E3E5B52-1AB2-4F58-AFAC-A7EBAB771E7F}"/>
              </a:ext>
            </a:extLst>
          </p:cNvPr>
          <p:cNvSpPr/>
          <p:nvPr/>
        </p:nvSpPr>
        <p:spPr>
          <a:xfrm>
            <a:off x="9438948" y="3245282"/>
            <a:ext cx="998359" cy="936413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400" dirty="0">
                <a:solidFill>
                  <a:schemeClr val="tx1"/>
                </a:solidFill>
                <a:latin typeface="Myriad Pro" panose="020B0503030403020204" charset="0"/>
              </a:rPr>
              <a:t>r</a:t>
            </a: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1B9D870D-66C4-481C-9EE7-B5A89807A876}"/>
              </a:ext>
            </a:extLst>
          </p:cNvPr>
          <p:cNvSpPr/>
          <p:nvPr/>
        </p:nvSpPr>
        <p:spPr>
          <a:xfrm>
            <a:off x="8222533" y="3252978"/>
            <a:ext cx="998359" cy="936413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400" dirty="0">
                <a:solidFill>
                  <a:schemeClr val="tx1"/>
                </a:solidFill>
                <a:latin typeface="Myriad Pro" panose="020B0503030403020204" charset="0"/>
              </a:rPr>
              <a:t>u</a:t>
            </a: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B562133E-13BA-4AD9-94FB-127D0FBC0762}"/>
              </a:ext>
            </a:extLst>
          </p:cNvPr>
          <p:cNvSpPr/>
          <p:nvPr/>
        </p:nvSpPr>
        <p:spPr>
          <a:xfrm>
            <a:off x="10797785" y="5147074"/>
            <a:ext cx="998359" cy="936413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400" dirty="0">
                <a:solidFill>
                  <a:schemeClr val="tx1"/>
                </a:solidFill>
                <a:latin typeface="Myriad Pro" panose="020B0503030403020204" charset="0"/>
              </a:rPr>
              <a:t>e</a:t>
            </a: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65181E61-C6B1-4008-A712-2D62862DB0CD}"/>
              </a:ext>
            </a:extLst>
          </p:cNvPr>
          <p:cNvSpPr/>
          <p:nvPr/>
        </p:nvSpPr>
        <p:spPr>
          <a:xfrm>
            <a:off x="6980702" y="5157941"/>
            <a:ext cx="998359" cy="936413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400" dirty="0">
                <a:solidFill>
                  <a:schemeClr val="tx1"/>
                </a:solidFill>
                <a:latin typeface="Myriad Pro" panose="020B0503030403020204" charset="0"/>
              </a:rPr>
              <a:t>o</a:t>
            </a: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0E30C746-A662-4B3A-86D5-0D92E6F5F7DC}"/>
              </a:ext>
            </a:extLst>
          </p:cNvPr>
          <p:cNvSpPr/>
          <p:nvPr/>
        </p:nvSpPr>
        <p:spPr>
          <a:xfrm>
            <a:off x="5706915" y="5155738"/>
            <a:ext cx="998359" cy="936413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400" dirty="0">
                <a:solidFill>
                  <a:schemeClr val="tx1"/>
                </a:solidFill>
                <a:latin typeface="Myriad Pro" panose="020B0503030403020204" charset="0"/>
              </a:rPr>
              <a:t>l</a:t>
            </a: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7B923E17-1E42-4309-9552-02EB2D930A97}"/>
              </a:ext>
            </a:extLst>
          </p:cNvPr>
          <p:cNvSpPr/>
          <p:nvPr/>
        </p:nvSpPr>
        <p:spPr>
          <a:xfrm>
            <a:off x="8266000" y="5164232"/>
            <a:ext cx="998359" cy="936413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400" dirty="0">
                <a:solidFill>
                  <a:schemeClr val="tx1"/>
                </a:solidFill>
                <a:latin typeface="Myriad Pro" panose="020B0503030403020204" charset="0"/>
              </a:rPr>
              <a:t>r</a:t>
            </a: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72D098E1-ECC6-4A74-952F-FE9A5650BF1D}"/>
              </a:ext>
            </a:extLst>
          </p:cNvPr>
          <p:cNvSpPr/>
          <p:nvPr/>
        </p:nvSpPr>
        <p:spPr>
          <a:xfrm>
            <a:off x="3151659" y="5161666"/>
            <a:ext cx="996696" cy="932688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400" dirty="0">
                <a:solidFill>
                  <a:schemeClr val="tx1"/>
                </a:solidFill>
                <a:latin typeface="Myriad Pro" panose="020B0503030403020204" charset="0"/>
              </a:rPr>
              <a:t>C</a:t>
            </a: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14A6938B-92E8-42F5-8FDE-49A3C6D45417}"/>
              </a:ext>
            </a:extLst>
          </p:cNvPr>
          <p:cNvSpPr/>
          <p:nvPr/>
        </p:nvSpPr>
        <p:spPr>
          <a:xfrm>
            <a:off x="9515386" y="5147075"/>
            <a:ext cx="998359" cy="936413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400" dirty="0">
                <a:solidFill>
                  <a:schemeClr val="tx1"/>
                </a:solidFill>
                <a:latin typeface="Myriad Pro" panose="020B0503030403020204" charset="0"/>
              </a:rPr>
              <a:t>i</a:t>
            </a: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A70F4D40-C99A-4AB9-8896-65A7E129FA85}"/>
              </a:ext>
            </a:extLst>
          </p:cNvPr>
          <p:cNvSpPr/>
          <p:nvPr/>
        </p:nvSpPr>
        <p:spPr>
          <a:xfrm>
            <a:off x="4426443" y="5150800"/>
            <a:ext cx="996696" cy="932688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400" dirty="0">
                <a:solidFill>
                  <a:schemeClr val="tx1"/>
                </a:solidFill>
                <a:latin typeface="Myriad Pro" panose="020B0503030403020204" charset="0"/>
              </a:rPr>
              <a:t>o</a:t>
            </a:r>
          </a:p>
        </p:txBody>
      </p:sp>
      <p:sp>
        <p:nvSpPr>
          <p:cNvPr id="50" name="Google Shape;32;p5">
            <a:extLst>
              <a:ext uri="{FF2B5EF4-FFF2-40B4-BE49-F238E27FC236}">
                <a16:creationId xmlns:a16="http://schemas.microsoft.com/office/drawing/2014/main" id="{808291A9-1FE9-46BE-9E14-799F129C3CFF}"/>
              </a:ext>
            </a:extLst>
          </p:cNvPr>
          <p:cNvSpPr/>
          <p:nvPr/>
        </p:nvSpPr>
        <p:spPr>
          <a:xfrm>
            <a:off x="843831" y="211837"/>
            <a:ext cx="10194613" cy="4626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3600" b="1" dirty="0">
                <a:solidFill>
                  <a:srgbClr val="0097D7"/>
                </a:solidFill>
                <a:latin typeface="Myriad Pro" panose="020B0503030403020204" charset="0"/>
                <a:ea typeface="Calibri"/>
                <a:cs typeface="Calibri"/>
                <a:sym typeface="Calibri"/>
              </a:rPr>
              <a:t>ANALYSE</a:t>
            </a:r>
          </a:p>
        </p:txBody>
      </p:sp>
    </p:spTree>
    <p:extLst>
      <p:ext uri="{BB962C8B-B14F-4D97-AF65-F5344CB8AC3E}">
        <p14:creationId xmlns:p14="http://schemas.microsoft.com/office/powerpoint/2010/main" val="1319156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1" grpId="0" animBg="1"/>
      <p:bldP spid="12" grpId="0" animBg="1"/>
      <p:bldP spid="13" grpId="0" animBg="1"/>
      <p:bldP spid="14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Rectangle 41">
            <a:extLst>
              <a:ext uri="{FF2B5EF4-FFF2-40B4-BE49-F238E27FC236}">
                <a16:creationId xmlns:a16="http://schemas.microsoft.com/office/drawing/2014/main" id="{EF08895C-0621-4241-9EBD-3B8B30C42E1E}"/>
              </a:ext>
            </a:extLst>
          </p:cNvPr>
          <p:cNvSpPr/>
          <p:nvPr/>
        </p:nvSpPr>
        <p:spPr>
          <a:xfrm>
            <a:off x="9690138" y="3146407"/>
            <a:ext cx="998359" cy="936413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400" dirty="0">
                <a:solidFill>
                  <a:schemeClr val="tx1"/>
                </a:solidFill>
                <a:latin typeface="Myriad Pro" panose="020B0503030403020204" charset="0"/>
              </a:rPr>
              <a:t>p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940FC2B-56A8-4390-BA2F-214F0AC1F628}"/>
              </a:ext>
            </a:extLst>
          </p:cNvPr>
          <p:cNvSpPr/>
          <p:nvPr/>
        </p:nvSpPr>
        <p:spPr>
          <a:xfrm>
            <a:off x="3616684" y="1361565"/>
            <a:ext cx="998359" cy="936413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400" dirty="0">
                <a:solidFill>
                  <a:schemeClr val="tx1"/>
                </a:solidFill>
                <a:latin typeface="Myriad Pro" panose="020B0503030403020204" charset="0"/>
              </a:rPr>
              <a:t>l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C944D14-68C2-458E-917C-96621CCCB58E}"/>
              </a:ext>
            </a:extLst>
          </p:cNvPr>
          <p:cNvSpPr/>
          <p:nvPr/>
        </p:nvSpPr>
        <p:spPr>
          <a:xfrm>
            <a:off x="9063548" y="1368166"/>
            <a:ext cx="998359" cy="936413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400" dirty="0">
                <a:solidFill>
                  <a:schemeClr val="tx1"/>
                </a:solidFill>
                <a:latin typeface="Myriad Pro" panose="020B0503030403020204" charset="0"/>
              </a:rPr>
              <a:t>o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45920C0-3D27-4758-B566-4742EF4D7252}"/>
              </a:ext>
            </a:extLst>
          </p:cNvPr>
          <p:cNvSpPr/>
          <p:nvPr/>
        </p:nvSpPr>
        <p:spPr>
          <a:xfrm>
            <a:off x="6340792" y="1368167"/>
            <a:ext cx="998359" cy="936413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400" dirty="0">
                <a:solidFill>
                  <a:schemeClr val="tx1"/>
                </a:solidFill>
                <a:latin typeface="Myriad Pro" panose="020B0503030403020204" charset="0"/>
              </a:rPr>
              <a:t>l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6F1A5F09-9B35-466A-AC98-B76A78A92490}"/>
              </a:ext>
            </a:extLst>
          </p:cNvPr>
          <p:cNvSpPr/>
          <p:nvPr/>
        </p:nvSpPr>
        <p:spPr>
          <a:xfrm>
            <a:off x="7704842" y="1368165"/>
            <a:ext cx="998359" cy="936413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400" dirty="0">
                <a:solidFill>
                  <a:schemeClr val="tx1"/>
                </a:solidFill>
                <a:latin typeface="Myriad Pro" panose="020B0503030403020204" charset="0"/>
              </a:rPr>
              <a:t>C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FC18F92-AE30-4FA4-9E91-28F0FBA56807}"/>
              </a:ext>
            </a:extLst>
          </p:cNvPr>
          <p:cNvSpPr/>
          <p:nvPr/>
        </p:nvSpPr>
        <p:spPr>
          <a:xfrm>
            <a:off x="4978713" y="1372129"/>
            <a:ext cx="998359" cy="936413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400" dirty="0">
                <a:solidFill>
                  <a:schemeClr val="tx1"/>
                </a:solidFill>
                <a:latin typeface="Myriad Pro" panose="020B0503030403020204" charset="0"/>
              </a:rPr>
              <a:t>e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FF9A2706-03F8-480F-87AA-C732FF7FEFFC}"/>
              </a:ext>
            </a:extLst>
          </p:cNvPr>
          <p:cNvSpPr/>
          <p:nvPr/>
        </p:nvSpPr>
        <p:spPr>
          <a:xfrm>
            <a:off x="4368279" y="3112911"/>
            <a:ext cx="998359" cy="936413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400" dirty="0">
                <a:solidFill>
                  <a:schemeClr val="tx1"/>
                </a:solidFill>
                <a:latin typeface="Myriad Pro" panose="020B0503030403020204" charset="0"/>
              </a:rPr>
              <a:t>é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22193208-10BB-4DB3-A4C7-BE8FE91B0BEA}"/>
              </a:ext>
            </a:extLst>
          </p:cNvPr>
          <p:cNvSpPr/>
          <p:nvPr/>
        </p:nvSpPr>
        <p:spPr>
          <a:xfrm>
            <a:off x="3072207" y="3109394"/>
            <a:ext cx="998359" cy="936413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400" dirty="0">
                <a:solidFill>
                  <a:schemeClr val="tx1"/>
                </a:solidFill>
                <a:latin typeface="Myriad Pro" panose="020B0503030403020204" charset="0"/>
              </a:rPr>
              <a:t>c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A6F408D8-683B-42B2-BB6C-655A1393A9E6}"/>
              </a:ext>
            </a:extLst>
          </p:cNvPr>
          <p:cNvSpPr/>
          <p:nvPr/>
        </p:nvSpPr>
        <p:spPr>
          <a:xfrm>
            <a:off x="10998250" y="3140048"/>
            <a:ext cx="998359" cy="936413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400" dirty="0">
                <a:solidFill>
                  <a:schemeClr val="tx1"/>
                </a:solidFill>
                <a:latin typeface="Myriad Pro" panose="020B0503030403020204" charset="0"/>
              </a:rPr>
              <a:t>u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21E0AC7-AF3C-4152-829E-B23333ADE8A4}"/>
              </a:ext>
            </a:extLst>
          </p:cNvPr>
          <p:cNvSpPr/>
          <p:nvPr/>
        </p:nvSpPr>
        <p:spPr>
          <a:xfrm>
            <a:off x="9680495" y="3140048"/>
            <a:ext cx="998359" cy="936413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400" dirty="0">
                <a:solidFill>
                  <a:schemeClr val="tx1"/>
                </a:solidFill>
                <a:latin typeface="Myriad Pro" panose="020B0503030403020204" charset="0"/>
              </a:rPr>
              <a:t>p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892465E6-36EA-4968-B372-5702E2904CBE}"/>
              </a:ext>
            </a:extLst>
          </p:cNvPr>
          <p:cNvSpPr/>
          <p:nvPr/>
        </p:nvSpPr>
        <p:spPr>
          <a:xfrm>
            <a:off x="8401310" y="3140048"/>
            <a:ext cx="998359" cy="936413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400" dirty="0">
                <a:solidFill>
                  <a:schemeClr val="tx1"/>
                </a:solidFill>
                <a:latin typeface="Myriad Pro" panose="020B0503030403020204" charset="0"/>
              </a:rPr>
              <a:t>D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F67317AD-63B8-4EAA-9BC2-D1F1F63DAA37}"/>
              </a:ext>
            </a:extLst>
          </p:cNvPr>
          <p:cNvSpPr/>
          <p:nvPr/>
        </p:nvSpPr>
        <p:spPr>
          <a:xfrm>
            <a:off x="7128428" y="3131829"/>
            <a:ext cx="998359" cy="936413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400" dirty="0">
                <a:solidFill>
                  <a:schemeClr val="tx1"/>
                </a:solidFill>
                <a:latin typeface="Myriad Pro" panose="020B0503030403020204" charset="0"/>
              </a:rPr>
              <a:t>o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BDE033AD-1AE7-4174-9BB8-8E7551BD3BD2}"/>
              </a:ext>
            </a:extLst>
          </p:cNvPr>
          <p:cNvSpPr/>
          <p:nvPr/>
        </p:nvSpPr>
        <p:spPr>
          <a:xfrm>
            <a:off x="5800770" y="3118734"/>
            <a:ext cx="998359" cy="936413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400" dirty="0">
                <a:solidFill>
                  <a:schemeClr val="tx1"/>
                </a:solidFill>
                <a:latin typeface="Myriad Pro" panose="020B0503030403020204" charset="0"/>
              </a:rPr>
              <a:t>e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B6365639-FAD4-45A7-864C-00A46745E8C2}"/>
              </a:ext>
            </a:extLst>
          </p:cNvPr>
          <p:cNvSpPr/>
          <p:nvPr/>
        </p:nvSpPr>
        <p:spPr>
          <a:xfrm>
            <a:off x="7402951" y="4969091"/>
            <a:ext cx="998359" cy="936413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400" dirty="0">
                <a:solidFill>
                  <a:schemeClr val="tx1"/>
                </a:solidFill>
                <a:latin typeface="Myriad Pro" panose="020B0503030403020204" charset="0"/>
              </a:rPr>
              <a:t>l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ABA6DF1C-7D27-4002-9831-8037BD9E2394}"/>
              </a:ext>
            </a:extLst>
          </p:cNvPr>
          <p:cNvSpPr/>
          <p:nvPr/>
        </p:nvSpPr>
        <p:spPr>
          <a:xfrm>
            <a:off x="4740297" y="4979585"/>
            <a:ext cx="998359" cy="936413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400" dirty="0">
                <a:solidFill>
                  <a:schemeClr val="tx1"/>
                </a:solidFill>
                <a:latin typeface="Myriad Pro" panose="020B0503030403020204" charset="0"/>
              </a:rPr>
              <a:t>R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2B82AD1F-D282-4738-8E8C-BFBBC3A823B4}"/>
              </a:ext>
            </a:extLst>
          </p:cNvPr>
          <p:cNvSpPr/>
          <p:nvPr/>
        </p:nvSpPr>
        <p:spPr>
          <a:xfrm>
            <a:off x="8721902" y="4969091"/>
            <a:ext cx="998359" cy="936413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400" dirty="0">
                <a:solidFill>
                  <a:schemeClr val="tx1"/>
                </a:solidFill>
                <a:latin typeface="Myriad Pro" panose="020B0503030403020204" charset="0"/>
              </a:rPr>
              <a:t>e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19C72AA6-EE33-499E-BC8A-7C73ADF2E5DD}"/>
              </a:ext>
            </a:extLst>
          </p:cNvPr>
          <p:cNvSpPr/>
          <p:nvPr/>
        </p:nvSpPr>
        <p:spPr>
          <a:xfrm>
            <a:off x="6063804" y="4974982"/>
            <a:ext cx="998359" cy="936413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400" dirty="0">
                <a:solidFill>
                  <a:schemeClr val="tx1"/>
                </a:solidFill>
                <a:latin typeface="Myriad Pro" panose="020B0503030403020204" charset="0"/>
              </a:rPr>
              <a:t>i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AC82B8C3-6764-49C9-A2C5-7339D708E51B}"/>
              </a:ext>
            </a:extLst>
          </p:cNvPr>
          <p:cNvSpPr/>
          <p:nvPr/>
        </p:nvSpPr>
        <p:spPr>
          <a:xfrm>
            <a:off x="3343641" y="4974982"/>
            <a:ext cx="998359" cy="936413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400" dirty="0">
                <a:solidFill>
                  <a:schemeClr val="tx1"/>
                </a:solidFill>
                <a:latin typeface="Myriad Pro" panose="020B0503030403020204" charset="0"/>
              </a:rPr>
              <a:t>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D817041E-FCEC-4415-8A0F-1D8DBDFEFAD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4628" y="1005159"/>
            <a:ext cx="1536325" cy="1536325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9ED23E9E-3941-4B20-A5C5-8CE54CD551A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0724" y="2824875"/>
            <a:ext cx="1524132" cy="1524132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A2667D8A-B4F2-404B-A225-FA159D2C367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31148" y="4669137"/>
            <a:ext cx="1536325" cy="1536325"/>
          </a:xfrm>
          <a:prstGeom prst="rect">
            <a:avLst/>
          </a:prstGeom>
        </p:spPr>
      </p:pic>
      <p:sp>
        <p:nvSpPr>
          <p:cNvPr id="23" name="Rectangle 22">
            <a:extLst>
              <a:ext uri="{FF2B5EF4-FFF2-40B4-BE49-F238E27FC236}">
                <a16:creationId xmlns:a16="http://schemas.microsoft.com/office/drawing/2014/main" id="{FA628D1A-D19D-4A2B-B3DA-C771D2BAE4C1}"/>
              </a:ext>
            </a:extLst>
          </p:cNvPr>
          <p:cNvSpPr/>
          <p:nvPr/>
        </p:nvSpPr>
        <p:spPr>
          <a:xfrm>
            <a:off x="7704842" y="1361565"/>
            <a:ext cx="998359" cy="936413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400" dirty="0">
                <a:solidFill>
                  <a:schemeClr val="tx1"/>
                </a:solidFill>
                <a:latin typeface="Myriad Pro" panose="020B0503030403020204" charset="0"/>
              </a:rPr>
              <a:t>l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CD435210-DF72-4367-A8F0-D5749263DB32}"/>
              </a:ext>
            </a:extLst>
          </p:cNvPr>
          <p:cNvSpPr/>
          <p:nvPr/>
        </p:nvSpPr>
        <p:spPr>
          <a:xfrm>
            <a:off x="9057615" y="1374673"/>
            <a:ext cx="998359" cy="936413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400" dirty="0">
                <a:solidFill>
                  <a:schemeClr val="tx1"/>
                </a:solidFill>
                <a:latin typeface="Myriad Pro" panose="020B0503030403020204" charset="0"/>
              </a:rPr>
              <a:t>e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683524BC-329C-4187-BD9F-A8B31B0268E3}"/>
              </a:ext>
            </a:extLst>
          </p:cNvPr>
          <p:cNvSpPr/>
          <p:nvPr/>
        </p:nvSpPr>
        <p:spPr>
          <a:xfrm>
            <a:off x="6340791" y="1368166"/>
            <a:ext cx="998359" cy="936413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400" dirty="0">
                <a:solidFill>
                  <a:schemeClr val="tx1"/>
                </a:solidFill>
                <a:latin typeface="Myriad Pro" panose="020B0503030403020204" charset="0"/>
              </a:rPr>
              <a:t>l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1530D66E-6749-4219-99F9-77C7AE85F6C3}"/>
              </a:ext>
            </a:extLst>
          </p:cNvPr>
          <p:cNvSpPr/>
          <p:nvPr/>
        </p:nvSpPr>
        <p:spPr>
          <a:xfrm>
            <a:off x="3609559" y="1357205"/>
            <a:ext cx="998359" cy="936413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400" dirty="0">
                <a:solidFill>
                  <a:schemeClr val="tx1"/>
                </a:solidFill>
                <a:latin typeface="Myriad Pro" panose="020B0503030403020204" charset="0"/>
              </a:rPr>
              <a:t>C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DBC5DCE5-E0E5-4C1A-AB36-E668066373C0}"/>
              </a:ext>
            </a:extLst>
          </p:cNvPr>
          <p:cNvSpPr/>
          <p:nvPr/>
        </p:nvSpPr>
        <p:spPr>
          <a:xfrm>
            <a:off x="4954107" y="1371007"/>
            <a:ext cx="998359" cy="936413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400" dirty="0">
                <a:solidFill>
                  <a:schemeClr val="tx1"/>
                </a:solidFill>
                <a:latin typeface="Myriad Pro" panose="020B0503030403020204" charset="0"/>
              </a:rPr>
              <a:t>o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4309CEC5-809F-4B0D-9A51-5986E92EAE0C}"/>
              </a:ext>
            </a:extLst>
          </p:cNvPr>
          <p:cNvSpPr/>
          <p:nvPr/>
        </p:nvSpPr>
        <p:spPr>
          <a:xfrm>
            <a:off x="5803348" y="3117612"/>
            <a:ext cx="998359" cy="936413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400" dirty="0">
                <a:solidFill>
                  <a:schemeClr val="tx1"/>
                </a:solidFill>
                <a:latin typeface="Myriad Pro" panose="020B0503030403020204" charset="0"/>
              </a:rPr>
              <a:t>c</a:t>
            </a: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44A9A4CC-F481-407A-89DB-70F10F56F4CB}"/>
              </a:ext>
            </a:extLst>
          </p:cNvPr>
          <p:cNvSpPr/>
          <p:nvPr/>
        </p:nvSpPr>
        <p:spPr>
          <a:xfrm>
            <a:off x="10998250" y="3140048"/>
            <a:ext cx="998359" cy="936413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400" dirty="0">
                <a:solidFill>
                  <a:schemeClr val="tx1"/>
                </a:solidFill>
                <a:latin typeface="Myriad Pro" panose="020B0503030403020204" charset="0"/>
              </a:rPr>
              <a:t>e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189354F5-1D15-4D7E-BBF4-0B2EAD601A93}"/>
              </a:ext>
            </a:extLst>
          </p:cNvPr>
          <p:cNvSpPr/>
          <p:nvPr/>
        </p:nvSpPr>
        <p:spPr>
          <a:xfrm>
            <a:off x="7128427" y="3131828"/>
            <a:ext cx="998359" cy="936413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400" dirty="0">
                <a:solidFill>
                  <a:schemeClr val="tx1"/>
                </a:solidFill>
                <a:latin typeface="Myriad Pro" panose="020B0503030403020204" charset="0"/>
              </a:rPr>
              <a:t>o</a:t>
            </a: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7A74D9A0-8484-45A3-9061-110877080DAA}"/>
              </a:ext>
            </a:extLst>
          </p:cNvPr>
          <p:cNvSpPr/>
          <p:nvPr/>
        </p:nvSpPr>
        <p:spPr>
          <a:xfrm>
            <a:off x="3058493" y="3109394"/>
            <a:ext cx="998359" cy="936413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400" dirty="0">
                <a:solidFill>
                  <a:schemeClr val="tx1"/>
                </a:solidFill>
                <a:latin typeface="Myriad Pro" panose="020B0503030403020204" charset="0"/>
              </a:rPr>
              <a:t>D</a:t>
            </a: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C6885119-37EA-480B-88A7-4015E9DD6D3C}"/>
              </a:ext>
            </a:extLst>
          </p:cNvPr>
          <p:cNvSpPr/>
          <p:nvPr/>
        </p:nvSpPr>
        <p:spPr>
          <a:xfrm>
            <a:off x="8391667" y="3140048"/>
            <a:ext cx="998359" cy="936413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400" dirty="0">
                <a:solidFill>
                  <a:schemeClr val="tx1"/>
                </a:solidFill>
                <a:latin typeface="Myriad Pro" panose="020B0503030403020204" charset="0"/>
              </a:rPr>
              <a:t>u</a:t>
            </a: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636E5E6E-27E4-4BB1-96DD-B0C92A685DA4}"/>
              </a:ext>
            </a:extLst>
          </p:cNvPr>
          <p:cNvSpPr/>
          <p:nvPr/>
        </p:nvSpPr>
        <p:spPr>
          <a:xfrm>
            <a:off x="4380318" y="3109394"/>
            <a:ext cx="1016815" cy="958848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400" dirty="0">
                <a:solidFill>
                  <a:schemeClr val="tx1"/>
                </a:solidFill>
                <a:latin typeface="Myriad Pro" panose="020B0503030403020204" charset="0"/>
              </a:rPr>
              <a:t>é</a:t>
            </a: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178DCD36-1EBE-4927-A96C-BC84E5153EFF}"/>
              </a:ext>
            </a:extLst>
          </p:cNvPr>
          <p:cNvSpPr/>
          <p:nvPr/>
        </p:nvSpPr>
        <p:spPr>
          <a:xfrm>
            <a:off x="8723565" y="4960259"/>
            <a:ext cx="996696" cy="932688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400" dirty="0">
                <a:solidFill>
                  <a:schemeClr val="tx1"/>
                </a:solidFill>
                <a:latin typeface="Myriad Pro" panose="020B0503030403020204" charset="0"/>
              </a:rPr>
              <a:t>e</a:t>
            </a: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C295F333-5193-4D99-A211-F8D83F5C13B9}"/>
              </a:ext>
            </a:extLst>
          </p:cNvPr>
          <p:cNvSpPr/>
          <p:nvPr/>
        </p:nvSpPr>
        <p:spPr>
          <a:xfrm>
            <a:off x="4740297" y="4979584"/>
            <a:ext cx="998359" cy="936413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400" dirty="0">
                <a:solidFill>
                  <a:schemeClr val="tx1"/>
                </a:solidFill>
                <a:latin typeface="Myriad Pro" panose="020B0503030403020204" charset="0"/>
              </a:rPr>
              <a:t>e</a:t>
            </a: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AD8C911A-0DBE-46BB-9226-830843C70628}"/>
              </a:ext>
            </a:extLst>
          </p:cNvPr>
          <p:cNvSpPr/>
          <p:nvPr/>
        </p:nvSpPr>
        <p:spPr>
          <a:xfrm>
            <a:off x="3334374" y="4974982"/>
            <a:ext cx="998359" cy="936413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400" dirty="0">
                <a:solidFill>
                  <a:schemeClr val="tx1"/>
                </a:solidFill>
                <a:latin typeface="Myriad Pro" panose="020B0503030403020204" charset="0"/>
              </a:rPr>
              <a:t>R</a:t>
            </a: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A83FC244-0C58-43A8-916E-5A2DEE1BA764}"/>
              </a:ext>
            </a:extLst>
          </p:cNvPr>
          <p:cNvSpPr/>
          <p:nvPr/>
        </p:nvSpPr>
        <p:spPr>
          <a:xfrm>
            <a:off x="7393684" y="4973672"/>
            <a:ext cx="998359" cy="936413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400" dirty="0">
                <a:solidFill>
                  <a:schemeClr val="tx1"/>
                </a:solidFill>
                <a:latin typeface="Myriad Pro" panose="020B0503030403020204" charset="0"/>
              </a:rPr>
              <a:t>i</a:t>
            </a: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C8D715CD-BBAD-471C-8E78-6B16839971ED}"/>
              </a:ext>
            </a:extLst>
          </p:cNvPr>
          <p:cNvSpPr/>
          <p:nvPr/>
        </p:nvSpPr>
        <p:spPr>
          <a:xfrm>
            <a:off x="6062541" y="4969092"/>
            <a:ext cx="998359" cy="936413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400" dirty="0">
                <a:solidFill>
                  <a:schemeClr val="tx1"/>
                </a:solidFill>
                <a:latin typeface="Myriad Pro" panose="020B0503030403020204" charset="0"/>
              </a:rPr>
              <a:t>l</a:t>
            </a:r>
          </a:p>
        </p:txBody>
      </p:sp>
      <p:sp>
        <p:nvSpPr>
          <p:cNvPr id="48" name="Google Shape;32;p5">
            <a:extLst>
              <a:ext uri="{FF2B5EF4-FFF2-40B4-BE49-F238E27FC236}">
                <a16:creationId xmlns:a16="http://schemas.microsoft.com/office/drawing/2014/main" id="{ADB16DB0-3680-47EA-A898-C87B9CEA88DF}"/>
              </a:ext>
            </a:extLst>
          </p:cNvPr>
          <p:cNvSpPr/>
          <p:nvPr/>
        </p:nvSpPr>
        <p:spPr>
          <a:xfrm>
            <a:off x="843831" y="211837"/>
            <a:ext cx="10194613" cy="4626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3600" b="1" dirty="0">
                <a:solidFill>
                  <a:srgbClr val="0097D7"/>
                </a:solidFill>
                <a:latin typeface="Myriad Pro" panose="020B0503030403020204" charset="0"/>
                <a:ea typeface="Calibri"/>
                <a:cs typeface="Calibri"/>
                <a:sym typeface="Calibri"/>
              </a:rPr>
              <a:t>ANALYSE</a:t>
            </a:r>
          </a:p>
        </p:txBody>
      </p:sp>
    </p:spTree>
    <p:extLst>
      <p:ext uri="{BB962C8B-B14F-4D97-AF65-F5344CB8AC3E}">
        <p14:creationId xmlns:p14="http://schemas.microsoft.com/office/powerpoint/2010/main" val="22343540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  <p:bldP spid="3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7" grpId="0" animBg="1"/>
      <p:bldP spid="18" grpId="0" animBg="1"/>
      <p:bldP spid="16" grpId="0" animBg="1"/>
      <p:bldP spid="19" grpId="0" animBg="1"/>
      <p:bldP spid="20" grpId="0" animBg="1"/>
      <p:bldP spid="21" grpId="0" animBg="1"/>
      <p:bldP spid="22" grpId="0" animBg="1"/>
      <p:bldP spid="24" grpId="0" animBg="1"/>
      <p:bldP spid="26" grpId="0" animBg="1"/>
      <p:bldP spid="27" grpId="0" animBg="1"/>
      <p:bldP spid="28" grpId="0" animBg="1"/>
      <p:bldP spid="23" grpId="0" animBg="1"/>
      <p:bldP spid="25" grpId="0" animBg="1"/>
      <p:bldP spid="29" grpId="0" animBg="1"/>
      <p:bldP spid="31" grpId="0" animBg="1"/>
      <p:bldP spid="32" grpId="0" animBg="1"/>
      <p:bldP spid="33" grpId="0" animBg="1"/>
      <p:bldP spid="36" grpId="0" animBg="1"/>
      <p:bldP spid="37" grpId="0" animBg="1"/>
      <p:bldP spid="39" grpId="0" animBg="1"/>
      <p:bldP spid="40" grpId="0" animBg="1"/>
      <p:bldP spid="41" grpId="0" animBg="1"/>
      <p:bldP spid="43" grpId="0" animBg="1"/>
      <p:bldP spid="44" grpId="0" animBg="1"/>
      <p:bldP spid="45" grpId="0" animBg="1"/>
      <p:bldP spid="46" grpId="0" animBg="1"/>
      <p:bldP spid="4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D659893E-B90A-4E69-B91C-CF6C02CCF747}"/>
              </a:ext>
            </a:extLst>
          </p:cNvPr>
          <p:cNvSpPr txBox="1"/>
          <p:nvPr/>
        </p:nvSpPr>
        <p:spPr>
          <a:xfrm>
            <a:off x="370888" y="2456558"/>
            <a:ext cx="2272686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dirty="0">
                <a:latin typeface="Myriad Pro" panose="020B0503030403020204" charset="0"/>
                <a:cs typeface="Times New Roman" panose="02020603050405020304" pitchFamily="18" charset="0"/>
              </a:rPr>
              <a:t>Souligne le mot qui correspond à chaque symbole.</a:t>
            </a:r>
          </a:p>
        </p:txBody>
      </p:sp>
      <p:graphicFrame>
        <p:nvGraphicFramePr>
          <p:cNvPr id="3" name="Tableau 4">
            <a:extLst>
              <a:ext uri="{FF2B5EF4-FFF2-40B4-BE49-F238E27FC236}">
                <a16:creationId xmlns:a16="http://schemas.microsoft.com/office/drawing/2014/main" id="{4AE0F7BD-833B-4A95-9373-8A363AA3ADB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012492"/>
              </p:ext>
            </p:extLst>
          </p:nvPr>
        </p:nvGraphicFramePr>
        <p:xfrm>
          <a:off x="3159194" y="1217077"/>
          <a:ext cx="8016540" cy="491111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603308">
                  <a:extLst>
                    <a:ext uri="{9D8B030D-6E8A-4147-A177-3AD203B41FA5}">
                      <a16:colId xmlns:a16="http://schemas.microsoft.com/office/drawing/2014/main" val="1396265002"/>
                    </a:ext>
                  </a:extLst>
                </a:gridCol>
                <a:gridCol w="1603308">
                  <a:extLst>
                    <a:ext uri="{9D8B030D-6E8A-4147-A177-3AD203B41FA5}">
                      <a16:colId xmlns:a16="http://schemas.microsoft.com/office/drawing/2014/main" val="290826740"/>
                    </a:ext>
                  </a:extLst>
                </a:gridCol>
                <a:gridCol w="1603308">
                  <a:extLst>
                    <a:ext uri="{9D8B030D-6E8A-4147-A177-3AD203B41FA5}">
                      <a16:colId xmlns:a16="http://schemas.microsoft.com/office/drawing/2014/main" val="2597280005"/>
                    </a:ext>
                  </a:extLst>
                </a:gridCol>
                <a:gridCol w="1603308">
                  <a:extLst>
                    <a:ext uri="{9D8B030D-6E8A-4147-A177-3AD203B41FA5}">
                      <a16:colId xmlns:a16="http://schemas.microsoft.com/office/drawing/2014/main" val="800913977"/>
                    </a:ext>
                  </a:extLst>
                </a:gridCol>
                <a:gridCol w="1603308">
                  <a:extLst>
                    <a:ext uri="{9D8B030D-6E8A-4147-A177-3AD203B41FA5}">
                      <a16:colId xmlns:a16="http://schemas.microsoft.com/office/drawing/2014/main" val="891934969"/>
                    </a:ext>
                  </a:extLst>
                </a:gridCol>
              </a:tblGrid>
              <a:tr h="1202818">
                <a:tc>
                  <a:txBody>
                    <a:bodyPr/>
                    <a:lstStyle/>
                    <a:p>
                      <a:endParaRPr lang="fr-FR" dirty="0"/>
                    </a:p>
                    <a:p>
                      <a:endParaRPr lang="fr-FR" dirty="0"/>
                    </a:p>
                    <a:p>
                      <a:endParaRPr lang="fr-FR" dirty="0"/>
                    </a:p>
                    <a:p>
                      <a:endParaRPr lang="fr-FR" dirty="0"/>
                    </a:p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08554447"/>
                  </a:ext>
                </a:extLst>
              </a:tr>
              <a:tr h="3448079">
                <a:tc>
                  <a:txBody>
                    <a:bodyPr/>
                    <a:lstStyle/>
                    <a:p>
                      <a:r>
                        <a:rPr lang="fr-FR" sz="2800" dirty="0">
                          <a:latin typeface="Myriad Pro" panose="020B0503030403020204" charset="0"/>
                          <a:cs typeface="Times New Roman" panose="02020603050405020304" pitchFamily="18" charset="0"/>
                        </a:rPr>
                        <a:t>Cache</a:t>
                      </a:r>
                    </a:p>
                    <a:p>
                      <a:endParaRPr lang="fr-FR" sz="2800" dirty="0">
                        <a:latin typeface="Myriad Pro" panose="020B0503030403020204" charset="0"/>
                        <a:cs typeface="Times New Roman" panose="02020603050405020304" pitchFamily="18" charset="0"/>
                      </a:endParaRPr>
                    </a:p>
                    <a:p>
                      <a:r>
                        <a:rPr lang="fr-FR" sz="2800" dirty="0">
                          <a:latin typeface="Myriad Pro" panose="020B0503030403020204" charset="0"/>
                          <a:cs typeface="Times New Roman" panose="02020603050405020304" pitchFamily="18" charset="0"/>
                        </a:rPr>
                        <a:t>Colle</a:t>
                      </a:r>
                    </a:p>
                    <a:p>
                      <a:endParaRPr lang="fr-FR" sz="2800" dirty="0">
                        <a:latin typeface="Myriad Pro" panose="020B0503030403020204" charset="0"/>
                        <a:cs typeface="Times New Roman" panose="02020603050405020304" pitchFamily="18" charset="0"/>
                      </a:endParaRPr>
                    </a:p>
                    <a:p>
                      <a:r>
                        <a:rPr lang="fr-FR" sz="2800" dirty="0">
                          <a:latin typeface="Myriad Pro" panose="020B0503030403020204" charset="0"/>
                          <a:cs typeface="Times New Roman" panose="02020603050405020304" pitchFamily="18" charset="0"/>
                        </a:rPr>
                        <a:t>Coche</a:t>
                      </a:r>
                    </a:p>
                    <a:p>
                      <a:endParaRPr lang="fr-FR" sz="2800" dirty="0">
                        <a:latin typeface="Myriad Pro" panose="020B0503030403020204" charset="0"/>
                        <a:cs typeface="Times New Roman" panose="02020603050405020304" pitchFamily="18" charset="0"/>
                      </a:endParaRPr>
                    </a:p>
                    <a:p>
                      <a:r>
                        <a:rPr lang="fr-FR" sz="2800" dirty="0">
                          <a:latin typeface="Myriad Pro" panose="020B0503030403020204" charset="0"/>
                          <a:cs typeface="Times New Roman" panose="02020603050405020304" pitchFamily="18" charset="0"/>
                        </a:rPr>
                        <a:t>Cloche</a:t>
                      </a:r>
                    </a:p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2800" dirty="0">
                          <a:latin typeface="Myriad Pro" panose="020B0503030403020204" charset="0"/>
                          <a:cs typeface="Times New Roman" panose="02020603050405020304" pitchFamily="18" charset="0"/>
                        </a:rPr>
                        <a:t>Tourne</a:t>
                      </a:r>
                    </a:p>
                    <a:p>
                      <a:endParaRPr lang="fr-FR" sz="2800" dirty="0">
                        <a:latin typeface="Myriad Pro" panose="020B0503030403020204" charset="0"/>
                        <a:cs typeface="Times New Roman" panose="02020603050405020304" pitchFamily="18" charset="0"/>
                      </a:endParaRPr>
                    </a:p>
                    <a:p>
                      <a:r>
                        <a:rPr lang="fr-FR" sz="2800" dirty="0">
                          <a:latin typeface="Myriad Pro" panose="020B0503030403020204" charset="0"/>
                          <a:cs typeface="Times New Roman" panose="02020603050405020304" pitchFamily="18" charset="0"/>
                        </a:rPr>
                        <a:t>Entoure</a:t>
                      </a:r>
                    </a:p>
                    <a:p>
                      <a:endParaRPr lang="fr-FR" sz="2800" dirty="0">
                        <a:latin typeface="Myriad Pro" panose="020B0503030403020204" charset="0"/>
                        <a:cs typeface="Times New Roman" panose="02020603050405020304" pitchFamily="18" charset="0"/>
                      </a:endParaRPr>
                    </a:p>
                    <a:p>
                      <a:r>
                        <a:rPr lang="fr-FR" sz="2800" dirty="0">
                          <a:latin typeface="Myriad Pro" panose="020B0503030403020204" charset="0"/>
                          <a:cs typeface="Times New Roman" panose="02020603050405020304" pitchFamily="18" charset="0"/>
                        </a:rPr>
                        <a:t>Retourne</a:t>
                      </a:r>
                    </a:p>
                    <a:p>
                      <a:endParaRPr lang="fr-FR" sz="2800" dirty="0">
                        <a:latin typeface="Myriad Pro" panose="020B0503030403020204" charset="0"/>
                        <a:cs typeface="Times New Roman" panose="02020603050405020304" pitchFamily="18" charset="0"/>
                      </a:endParaRPr>
                    </a:p>
                    <a:p>
                      <a:r>
                        <a:rPr lang="fr-FR" sz="2800" dirty="0">
                          <a:latin typeface="Myriad Pro" panose="020B0503030403020204" charset="0"/>
                          <a:cs typeface="Times New Roman" panose="02020603050405020304" pitchFamily="18" charset="0"/>
                        </a:rPr>
                        <a:t>Tour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2800" dirty="0">
                          <a:latin typeface="Myriad Pro" panose="020B0503030403020204" charset="0"/>
                          <a:cs typeface="Times New Roman" panose="02020603050405020304" pitchFamily="18" charset="0"/>
                        </a:rPr>
                        <a:t>Colle</a:t>
                      </a:r>
                    </a:p>
                    <a:p>
                      <a:endParaRPr lang="fr-FR" sz="2800" dirty="0">
                        <a:latin typeface="Myriad Pro" panose="020B0503030403020204" charset="0"/>
                        <a:cs typeface="Times New Roman" panose="02020603050405020304" pitchFamily="18" charset="0"/>
                      </a:endParaRPr>
                    </a:p>
                    <a:p>
                      <a:r>
                        <a:rPr lang="fr-FR" sz="2800" dirty="0">
                          <a:latin typeface="Myriad Pro" panose="020B0503030403020204" charset="0"/>
                          <a:cs typeface="Times New Roman" panose="02020603050405020304" pitchFamily="18" charset="0"/>
                        </a:rPr>
                        <a:t>Colorie</a:t>
                      </a:r>
                    </a:p>
                    <a:p>
                      <a:endParaRPr lang="fr-FR" sz="2800" dirty="0">
                        <a:latin typeface="Myriad Pro" panose="020B0503030403020204" charset="0"/>
                        <a:cs typeface="Times New Roman" panose="02020603050405020304" pitchFamily="18" charset="0"/>
                      </a:endParaRPr>
                    </a:p>
                    <a:p>
                      <a:r>
                        <a:rPr lang="fr-FR" sz="2800" dirty="0">
                          <a:latin typeface="Myriad Pro" panose="020B0503030403020204" charset="0"/>
                          <a:cs typeface="Times New Roman" panose="02020603050405020304" pitchFamily="18" charset="0"/>
                        </a:rPr>
                        <a:t>Coche</a:t>
                      </a:r>
                    </a:p>
                    <a:p>
                      <a:endParaRPr lang="fr-FR" sz="2800" dirty="0">
                        <a:latin typeface="Myriad Pro" panose="020B0503030403020204" charset="0"/>
                        <a:cs typeface="Times New Roman" panose="02020603050405020304" pitchFamily="18" charset="0"/>
                      </a:endParaRPr>
                    </a:p>
                    <a:p>
                      <a:r>
                        <a:rPr lang="fr-FR" sz="2800" dirty="0">
                          <a:latin typeface="Myriad Pro" panose="020B0503030403020204" charset="0"/>
                          <a:cs typeface="Times New Roman" panose="02020603050405020304" pitchFamily="18" charset="0"/>
                        </a:rPr>
                        <a:t>Cache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2800" dirty="0">
                          <a:latin typeface="Myriad Pro" panose="020B0503030403020204" charset="0"/>
                          <a:cs typeface="Times New Roman" panose="02020603050405020304" pitchFamily="18" charset="0"/>
                        </a:rPr>
                        <a:t>Dessin</a:t>
                      </a:r>
                    </a:p>
                    <a:p>
                      <a:endParaRPr lang="fr-FR" sz="2800" dirty="0">
                        <a:latin typeface="Myriad Pro" panose="020B0503030403020204" charset="0"/>
                        <a:cs typeface="Times New Roman" panose="02020603050405020304" pitchFamily="18" charset="0"/>
                      </a:endParaRPr>
                    </a:p>
                    <a:p>
                      <a:r>
                        <a:rPr lang="fr-FR" sz="2800" dirty="0">
                          <a:latin typeface="Myriad Pro" panose="020B0503030403020204" charset="0"/>
                          <a:cs typeface="Times New Roman" panose="02020603050405020304" pitchFamily="18" charset="0"/>
                        </a:rPr>
                        <a:t>Découpe</a:t>
                      </a:r>
                    </a:p>
                    <a:p>
                      <a:endParaRPr lang="fr-FR" sz="2800" dirty="0">
                        <a:latin typeface="Myriad Pro" panose="020B0503030403020204" charset="0"/>
                        <a:cs typeface="Times New Roman" panose="02020603050405020304" pitchFamily="18" charset="0"/>
                      </a:endParaRPr>
                    </a:p>
                    <a:p>
                      <a:r>
                        <a:rPr lang="fr-FR" sz="2800" dirty="0">
                          <a:latin typeface="Myriad Pro" panose="020B0503030403020204" charset="0"/>
                          <a:cs typeface="Times New Roman" panose="02020603050405020304" pitchFamily="18" charset="0"/>
                        </a:rPr>
                        <a:t>Destin</a:t>
                      </a:r>
                    </a:p>
                    <a:p>
                      <a:endParaRPr lang="fr-FR" sz="2800" dirty="0">
                        <a:latin typeface="Myriad Pro" panose="020B0503030403020204" charset="0"/>
                        <a:cs typeface="Times New Roman" panose="02020603050405020304" pitchFamily="18" charset="0"/>
                      </a:endParaRPr>
                    </a:p>
                    <a:p>
                      <a:r>
                        <a:rPr lang="fr-FR" sz="2800" dirty="0">
                          <a:latin typeface="Myriad Pro" panose="020B0503030403020204" charset="0"/>
                          <a:cs typeface="Times New Roman" panose="02020603050405020304" pitchFamily="18" charset="0"/>
                        </a:rPr>
                        <a:t>Dessine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2800" dirty="0">
                          <a:latin typeface="Myriad Pro" panose="020B0503030403020204" charset="0"/>
                          <a:cs typeface="Times New Roman" panose="02020603050405020304" pitchFamily="18" charset="0"/>
                        </a:rPr>
                        <a:t>Colorie</a:t>
                      </a:r>
                    </a:p>
                    <a:p>
                      <a:endParaRPr lang="fr-FR" sz="2800" dirty="0">
                        <a:latin typeface="Myriad Pro" panose="020B0503030403020204" charset="0"/>
                        <a:cs typeface="Times New Roman" panose="02020603050405020304" pitchFamily="18" charset="0"/>
                      </a:endParaRPr>
                    </a:p>
                    <a:p>
                      <a:r>
                        <a:rPr lang="fr-FR" sz="2800" dirty="0">
                          <a:latin typeface="Myriad Pro" panose="020B0503030403020204" charset="0"/>
                          <a:cs typeface="Times New Roman" panose="02020603050405020304" pitchFamily="18" charset="0"/>
                        </a:rPr>
                        <a:t>Colonie</a:t>
                      </a:r>
                    </a:p>
                    <a:p>
                      <a:endParaRPr lang="fr-FR" sz="2800" dirty="0">
                        <a:latin typeface="Myriad Pro" panose="020B0503030403020204" charset="0"/>
                        <a:cs typeface="Times New Roman" panose="02020603050405020304" pitchFamily="18" charset="0"/>
                      </a:endParaRPr>
                    </a:p>
                    <a:p>
                      <a:r>
                        <a:rPr lang="fr-FR" sz="2800" dirty="0">
                          <a:latin typeface="Myriad Pro" panose="020B0503030403020204" charset="0"/>
                          <a:cs typeface="Times New Roman" panose="02020603050405020304" pitchFamily="18" charset="0"/>
                        </a:rPr>
                        <a:t>Colle</a:t>
                      </a:r>
                    </a:p>
                    <a:p>
                      <a:endParaRPr lang="fr-FR" sz="2800" dirty="0">
                        <a:latin typeface="Myriad Pro" panose="020B0503030403020204" charset="0"/>
                        <a:cs typeface="Times New Roman" panose="02020603050405020304" pitchFamily="18" charset="0"/>
                      </a:endParaRPr>
                    </a:p>
                    <a:p>
                      <a:r>
                        <a:rPr lang="fr-FR" sz="2800" dirty="0">
                          <a:latin typeface="Myriad Pro" panose="020B0503030403020204" charset="0"/>
                          <a:cs typeface="Times New Roman" panose="02020603050405020304" pitchFamily="18" charset="0"/>
                        </a:rPr>
                        <a:t>Colonne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60398996"/>
                  </a:ext>
                </a:extLst>
              </a:tr>
            </a:tbl>
          </a:graphicData>
        </a:graphic>
      </p:graphicFrame>
      <p:pic>
        <p:nvPicPr>
          <p:cNvPr id="5" name="Image 4">
            <a:extLst>
              <a:ext uri="{FF2B5EF4-FFF2-40B4-BE49-F238E27FC236}">
                <a16:creationId xmlns:a16="http://schemas.microsoft.com/office/drawing/2014/main" id="{650246FE-73F2-4E08-ABF3-5E3E8E4B3F3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95320" y="1518140"/>
            <a:ext cx="928421" cy="828000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9A32688D-D156-4B4A-9A1A-84E87BDAB64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39571" y="1492161"/>
            <a:ext cx="958460" cy="828000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5ECFF87B-3957-4DFF-B6C9-CFDCAC2F944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73200" y="1492161"/>
            <a:ext cx="954468" cy="828000"/>
          </a:xfrm>
          <a:prstGeom prst="rect">
            <a:avLst/>
          </a:prstGeom>
        </p:spPr>
      </p:pic>
      <p:pic>
        <p:nvPicPr>
          <p:cNvPr id="12" name="Graphic 10">
            <a:extLst>
              <a:ext uri="{FF2B5EF4-FFF2-40B4-BE49-F238E27FC236}">
                <a16:creationId xmlns:a16="http://schemas.microsoft.com/office/drawing/2014/main" id="{401EEC72-B389-4524-8CC9-95EC6317503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257004" y="1492161"/>
            <a:ext cx="898515" cy="828000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DDC045A0-EAD9-4674-8F00-63A9939CF34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061270" y="1628558"/>
            <a:ext cx="898516" cy="828000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496B5754-58E9-4BD7-9C99-69B20859A64F}"/>
              </a:ext>
            </a:extLst>
          </p:cNvPr>
          <p:cNvCxnSpPr/>
          <p:nvPr/>
        </p:nvCxnSpPr>
        <p:spPr>
          <a:xfrm>
            <a:off x="3159194" y="4926563"/>
            <a:ext cx="1164547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6ABF266D-5BC7-4335-9EA1-5E6B9C51783B}"/>
              </a:ext>
            </a:extLst>
          </p:cNvPr>
          <p:cNvCxnSpPr/>
          <p:nvPr/>
        </p:nvCxnSpPr>
        <p:spPr>
          <a:xfrm>
            <a:off x="4833484" y="4015273"/>
            <a:ext cx="1164547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F0405B79-EED0-4536-9ED2-81499D03108C}"/>
              </a:ext>
            </a:extLst>
          </p:cNvPr>
          <p:cNvCxnSpPr/>
          <p:nvPr/>
        </p:nvCxnSpPr>
        <p:spPr>
          <a:xfrm>
            <a:off x="6463121" y="4021493"/>
            <a:ext cx="1164547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BAC9AA47-DCCC-4F21-98EC-474CE90208FC}"/>
              </a:ext>
            </a:extLst>
          </p:cNvPr>
          <p:cNvCxnSpPr/>
          <p:nvPr/>
        </p:nvCxnSpPr>
        <p:spPr>
          <a:xfrm>
            <a:off x="7990971" y="5685452"/>
            <a:ext cx="128016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5967676A-F02A-48BA-B1DE-6150E5DF6910}"/>
              </a:ext>
            </a:extLst>
          </p:cNvPr>
          <p:cNvCxnSpPr/>
          <p:nvPr/>
        </p:nvCxnSpPr>
        <p:spPr>
          <a:xfrm>
            <a:off x="9624237" y="3166186"/>
            <a:ext cx="1164547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Google Shape;32;p5">
            <a:extLst>
              <a:ext uri="{FF2B5EF4-FFF2-40B4-BE49-F238E27FC236}">
                <a16:creationId xmlns:a16="http://schemas.microsoft.com/office/drawing/2014/main" id="{2E7A6B79-C30F-4372-8A72-C907648CFB83}"/>
              </a:ext>
            </a:extLst>
          </p:cNvPr>
          <p:cNvSpPr/>
          <p:nvPr/>
        </p:nvSpPr>
        <p:spPr>
          <a:xfrm>
            <a:off x="843831" y="211837"/>
            <a:ext cx="10194613" cy="4626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3600" b="1" dirty="0">
                <a:solidFill>
                  <a:srgbClr val="0097D7"/>
                </a:solidFill>
                <a:latin typeface="Myriad Pro" panose="020B0503030403020204" charset="0"/>
                <a:ea typeface="Calibri"/>
                <a:cs typeface="Calibri"/>
                <a:sym typeface="Calibri"/>
              </a:rPr>
              <a:t>APPLICATION</a:t>
            </a:r>
          </a:p>
        </p:txBody>
      </p:sp>
    </p:spTree>
    <p:extLst>
      <p:ext uri="{BB962C8B-B14F-4D97-AF65-F5344CB8AC3E}">
        <p14:creationId xmlns:p14="http://schemas.microsoft.com/office/powerpoint/2010/main" val="1062351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75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22" presetClass="entr" presetSubtype="8" fill="hold" nodeType="after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750"/>
                            </p:stCondLst>
                            <p:childTnLst>
                              <p:par>
                                <p:cTn id="51" presetID="22" presetClass="entr" presetSubtype="8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11418</TotalTime>
  <Words>1456</Words>
  <Application>Microsoft Office PowerPoint</Application>
  <PresentationFormat>Widescreen</PresentationFormat>
  <Paragraphs>325</Paragraphs>
  <Slides>19</Slides>
  <Notes>14</Notes>
  <HiddenSlides>0</HiddenSlides>
  <MMClips>0</MMClips>
  <ScaleCrop>false</ScaleCrop>
  <HeadingPairs>
    <vt:vector size="6" baseType="variant">
      <vt:variant>
        <vt:lpstr>Fonts Used</vt:lpstr>
      </vt:variant>
      <vt:variant>
        <vt:i4>15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35" baseType="lpstr">
      <vt:lpstr>Arabic Typesetting</vt:lpstr>
      <vt:lpstr>Calibri</vt:lpstr>
      <vt:lpstr>맑은 고딕</vt:lpstr>
      <vt:lpstr>GE SS Two Light</vt:lpstr>
      <vt:lpstr>Adobe Arabic</vt:lpstr>
      <vt:lpstr>Myriad Pro Light</vt:lpstr>
      <vt:lpstr>Times New Roman</vt:lpstr>
      <vt:lpstr>Open Sans</vt:lpstr>
      <vt:lpstr>Arial Unicode MS</vt:lpstr>
      <vt:lpstr>Almarai Bold</vt:lpstr>
      <vt:lpstr>GE SS Two Medium</vt:lpstr>
      <vt:lpstr>Arial</vt:lpstr>
      <vt:lpstr>Myriad Pro</vt:lpstr>
      <vt:lpstr>GE SS Text Bold</vt:lpstr>
      <vt:lpstr>Tw Cen MT</vt:lpstr>
      <vt:lpstr>Office Theme</vt:lpstr>
      <vt:lpstr>Les consignes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العنوان (Activity)</dc:title>
  <dc:creator>Rana Abdallah</dc:creator>
  <cp:lastModifiedBy>Marina</cp:lastModifiedBy>
  <cp:revision>268</cp:revision>
  <dcterms:created xsi:type="dcterms:W3CDTF">2021-05-31T08:15:25Z</dcterms:created>
  <dcterms:modified xsi:type="dcterms:W3CDTF">2022-08-04T17:17:04Z</dcterms:modified>
</cp:coreProperties>
</file>