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17" r:id="rId2"/>
    <p:sldId id="323" r:id="rId3"/>
    <p:sldId id="258" r:id="rId4"/>
    <p:sldId id="352" r:id="rId5"/>
    <p:sldId id="340" r:id="rId6"/>
    <p:sldId id="337" r:id="rId7"/>
    <p:sldId id="287" r:id="rId8"/>
    <p:sldId id="351" r:id="rId9"/>
    <p:sldId id="288" r:id="rId10"/>
    <p:sldId id="272" r:id="rId11"/>
    <p:sldId id="328" r:id="rId12"/>
    <p:sldId id="327" r:id="rId13"/>
    <p:sldId id="329" r:id="rId14"/>
    <p:sldId id="332" r:id="rId15"/>
    <p:sldId id="333" r:id="rId16"/>
    <p:sldId id="277" r:id="rId17"/>
    <p:sldId id="331" r:id="rId18"/>
    <p:sldId id="330" r:id="rId19"/>
    <p:sldId id="353" r:id="rId20"/>
    <p:sldId id="348" r:id="rId21"/>
    <p:sldId id="318" r:id="rId22"/>
    <p:sldId id="345" r:id="rId23"/>
  </p:sldIdLst>
  <p:sldSz cx="12192000" cy="6858000"/>
  <p:notesSz cx="6858000" cy="9144000"/>
  <p:embeddedFontLst>
    <p:embeddedFont>
      <p:font typeface="맑은 고딕" panose="020B0503020000020004" pitchFamily="34" charset="-127"/>
      <p:regular r:id="rId26"/>
      <p:bold r:id="rId27"/>
    </p:embeddedFont>
    <p:embeddedFont>
      <p:font typeface="Adobe Arabic" panose="02040503050201020203" pitchFamily="18" charset="-78"/>
      <p:regular r:id="rId28"/>
      <p:bold r:id="rId29"/>
      <p:italic r:id="rId30"/>
      <p:boldItalic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GE SS Two Light" panose="020A0503020102020204" pitchFamily="18" charset="-78"/>
      <p:regular r:id="rId36"/>
    </p:embeddedFont>
    <p:embeddedFont>
      <p:font typeface="Myriad Pro" panose="020B0503030403020204" pitchFamily="34" charset="0"/>
      <p:regular r:id="rId37"/>
      <p:bold r:id="rId38"/>
      <p:italic r:id="rId39"/>
    </p:embeddedFont>
    <p:embeddedFont>
      <p:font typeface="Myriad Pro Light" panose="020B0403030403020204" pitchFamily="34" charset="0"/>
      <p:regular r:id="rId40"/>
      <p:bold r:id="rId41"/>
      <p:italic r:id="rId42"/>
      <p:boldItalic r:id="rId43"/>
    </p:embeddedFont>
    <p:embeddedFont>
      <p:font typeface="Open Sans" panose="020B0604020202020204" charset="0"/>
      <p:regular r:id="rId44"/>
      <p:bold r:id="rId45"/>
      <p:italic r:id="rId46"/>
      <p:boldItalic r:id="rId47"/>
    </p:embeddedFont>
    <p:embeddedFont>
      <p:font typeface="Tw Cen MT" panose="020B0602020104020603" pitchFamily="34" charset="0"/>
      <p:regular r:id="rId48"/>
      <p:bold r:id="rId49"/>
      <p:italic r:id="rId50"/>
      <p:boldItalic r:id="rId51"/>
    </p:embeddedFont>
  </p:embeddedFontLst>
  <p:defaultTextStyle>
    <a:defPPr>
      <a:defRPr lang="en-US"/>
    </a:defPPr>
    <a:lvl1pPr marL="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63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na" initials="M" lastIdx="1" clrIdx="0">
    <p:extLst>
      <p:ext uri="{19B8F6BF-5375-455C-9EA6-DF929625EA0E}">
        <p15:presenceInfo xmlns:p15="http://schemas.microsoft.com/office/powerpoint/2012/main" userId="779c83d5aded094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7D7"/>
    <a:srgbClr val="FF0066"/>
    <a:srgbClr val="FF8021"/>
    <a:srgbClr val="F9EC7B"/>
    <a:srgbClr val="5DCCF3"/>
    <a:srgbClr val="53FF91"/>
    <a:srgbClr val="34FFAE"/>
    <a:srgbClr val="3BFF92"/>
    <a:srgbClr val="76B97F"/>
    <a:srgbClr val="A8CC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4022" autoAdjust="0"/>
  </p:normalViewPr>
  <p:slideViewPr>
    <p:cSldViewPr snapToGrid="0">
      <p:cViewPr varScale="1">
        <p:scale>
          <a:sx n="57" d="100"/>
          <a:sy n="57" d="100"/>
        </p:scale>
        <p:origin x="1260" y="6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3" d="100"/>
          <a:sy n="53" d="100"/>
        </p:scale>
        <p:origin x="2844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font" Target="fonts/font14.fntdata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42" Type="http://schemas.openxmlformats.org/officeDocument/2006/relationships/font" Target="fonts/font17.fntdata"/><Relationship Id="rId47" Type="http://schemas.openxmlformats.org/officeDocument/2006/relationships/font" Target="fonts/font22.fntdata"/><Relationship Id="rId50" Type="http://schemas.openxmlformats.org/officeDocument/2006/relationships/font" Target="fonts/font25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4.fntdata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font" Target="fonts/font15.fntdata"/><Relationship Id="rId45" Type="http://schemas.openxmlformats.org/officeDocument/2006/relationships/font" Target="fonts/font20.fntdata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4" Type="http://schemas.openxmlformats.org/officeDocument/2006/relationships/font" Target="fonts/font19.fntdata"/><Relationship Id="rId52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openxmlformats.org/officeDocument/2006/relationships/font" Target="fonts/font18.fntdata"/><Relationship Id="rId48" Type="http://schemas.openxmlformats.org/officeDocument/2006/relationships/font" Target="fonts/font23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26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33" Type="http://schemas.openxmlformats.org/officeDocument/2006/relationships/font" Target="fonts/font8.fntdata"/><Relationship Id="rId38" Type="http://schemas.openxmlformats.org/officeDocument/2006/relationships/font" Target="fonts/font13.fntdata"/><Relationship Id="rId46" Type="http://schemas.openxmlformats.org/officeDocument/2006/relationships/font" Target="fonts/font21.fntdata"/><Relationship Id="rId20" Type="http://schemas.openxmlformats.org/officeDocument/2006/relationships/slide" Target="slides/slide19.xml"/><Relationship Id="rId41" Type="http://schemas.openxmlformats.org/officeDocument/2006/relationships/font" Target="fonts/font16.fntdata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49" Type="http://schemas.openxmlformats.org/officeDocument/2006/relationships/font" Target="fonts/font24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F3AE52-55AB-4F4C-8CAA-06C1EB7AA980}" type="datetimeFigureOut">
              <a:rPr lang="fr-FR" smtClean="0"/>
              <a:t>04/08/2022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9D9E2E-0AE0-4EDC-87DE-FAFB3897956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13232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FE95E-0BA6-0E44-8426-B6AC935A2B8E}" type="datetimeFigureOut">
              <a:rPr lang="x-none" smtClean="0"/>
              <a:t>04/08/2022</a:t>
            </a:fld>
            <a:endParaRPr 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708A6B-DD12-5C4E-A0BC-3BAD92526AA8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206705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1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60849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" name="Google Shape;4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dirty="0">
                <a:latin typeface="Myriad Pro" panose="020B0503030403020204" charset="0"/>
              </a:rPr>
              <a:t>Note à l’enseignant(e) :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u="sng" dirty="0">
                <a:solidFill>
                  <a:schemeClr val="accent3">
                    <a:lumMod val="75000"/>
                  </a:schemeClr>
                </a:solidFill>
                <a:latin typeface="Myriad Pro" panose="020B0503030403020204" charset="0"/>
              </a:rPr>
              <a:t>5. Application :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u="sng" dirty="0">
                <a:solidFill>
                  <a:schemeClr val="accent3">
                    <a:lumMod val="75000"/>
                  </a:schemeClr>
                </a:solidFill>
                <a:latin typeface="Myriad Pro" panose="020B0503030403020204" charset="0"/>
              </a:rPr>
              <a:t>Activité 2 </a:t>
            </a:r>
            <a:r>
              <a:rPr lang="fr-FR" b="1" i="1" u="sng" dirty="0">
                <a:solidFill>
                  <a:schemeClr val="accent3">
                    <a:lumMod val="75000"/>
                  </a:schemeClr>
                </a:solidFill>
                <a:latin typeface="Myriad Pro" panose="020B0503030403020204" charset="0"/>
              </a:rPr>
              <a:t>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dirty="0">
                <a:latin typeface="Myriad Pro" panose="020B0503030403020204" charset="0"/>
              </a:rPr>
              <a:t>L’enseignant(e) montre la phrase : Il est courageux.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dirty="0">
                <a:latin typeface="Myriad Pro" panose="020B0503030403020204" charset="0"/>
              </a:rPr>
              <a:t>Il/elle fait lire la consigne et s’assure de la compréhension de la consigne en posant des questions bien ciblées : vous allez donner de nouvelles phrases ou changer le sujet de la phrase? ….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dirty="0">
                <a:latin typeface="Myriad Pro" panose="020B0503030403020204" charset="0"/>
              </a:rPr>
              <a:t>L’enseignant(e) peut proposer d’autres sujets.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dirty="0">
              <a:latin typeface="Myriad Pro" panose="020B0503030403020204" charset="0"/>
            </a:endParaRPr>
          </a:p>
        </p:txBody>
      </p:sp>
      <p:sp>
        <p:nvSpPr>
          <p:cNvPr id="42" name="Google Shape;42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38408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" name="Google Shape;4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dirty="0">
                <a:latin typeface="Myriad Pro" panose="020B0503030403020204" charset="0"/>
              </a:rPr>
              <a:t>Note à l’enseignant(e) 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u="sng" dirty="0">
                <a:solidFill>
                  <a:schemeClr val="accent3">
                    <a:lumMod val="75000"/>
                  </a:schemeClr>
                </a:solidFill>
                <a:latin typeface="Myriad Pro" panose="020B0503030403020204" charset="0"/>
              </a:rPr>
              <a:t>5. Application :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u="sng" dirty="0">
                <a:solidFill>
                  <a:schemeClr val="accent3">
                    <a:lumMod val="75000"/>
                  </a:schemeClr>
                </a:solidFill>
                <a:latin typeface="Myriad Pro" panose="020B0503030403020204" charset="0"/>
              </a:rPr>
              <a:t>Activité 3 </a:t>
            </a:r>
            <a:r>
              <a:rPr lang="fr-FR" b="0" i="1" u="sng" dirty="0">
                <a:solidFill>
                  <a:schemeClr val="accent3">
                    <a:lumMod val="75000"/>
                  </a:schemeClr>
                </a:solidFill>
                <a:latin typeface="Myriad Pro" panose="020B0503030403020204" charset="0"/>
              </a:rPr>
              <a:t>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fr-FR" dirty="0">
                <a:latin typeface="Myriad Pro" panose="020B0503030403020204" charset="0"/>
              </a:rPr>
              <a:t>L’enseignant(e) montre la phrase : Il a un petit chien.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Il/elle fait lire la consigne et s’assure de la compréhension de la consigne en posant des questions bien ciblées : vous allez donner de nouvelles phrases ou changer le sujet de la phrase? ….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fr-FR" dirty="0">
                <a:latin typeface="Myriad Pro" panose="020B0503030403020204" charset="0"/>
              </a:rPr>
              <a:t>L’enseignant(e) peut proposer d’autres sujets.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fr-FR" dirty="0">
              <a:latin typeface="Myriad Pro" panose="020B0503030403020204" charset="0"/>
            </a:endParaRPr>
          </a:p>
        </p:txBody>
      </p:sp>
      <p:sp>
        <p:nvSpPr>
          <p:cNvPr id="42" name="Google Shape;42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629970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" name="Google Shape;4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dirty="0">
                <a:latin typeface="Myriad Pro" panose="020B0503030403020204" charset="0"/>
              </a:rPr>
              <a:t>Note à l’enseignant (e) :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u="sng" dirty="0">
                <a:solidFill>
                  <a:schemeClr val="accent3">
                    <a:lumMod val="75000"/>
                  </a:schemeClr>
                </a:solidFill>
                <a:latin typeface="Myriad Pro" panose="020B0503030403020204" charset="0"/>
              </a:rPr>
              <a:t>5. Application :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u="sng" dirty="0">
                <a:solidFill>
                  <a:schemeClr val="accent3">
                    <a:lumMod val="75000"/>
                  </a:schemeClr>
                </a:solidFill>
                <a:latin typeface="Myriad Pro" panose="020B0503030403020204" charset="0"/>
              </a:rPr>
              <a:t>Activité 4 </a:t>
            </a:r>
            <a:r>
              <a:rPr lang="fr-FR" b="0" i="1" u="sng" dirty="0">
                <a:solidFill>
                  <a:schemeClr val="accent3">
                    <a:lumMod val="75000"/>
                  </a:schemeClr>
                </a:solidFill>
                <a:latin typeface="Myriad Pro" panose="020B0503030403020204" charset="0"/>
              </a:rPr>
              <a:t>: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L’enseignant(e ) fait lire et comprendre la consigne.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Il/Elle montre les phrases et les fait lire une par une.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Il/Elle demande aux apprenants de trouver de quel verbe s’agit-il puis montre la réponse.</a:t>
            </a:r>
            <a:endParaRPr dirty="0">
              <a:latin typeface="Myriad Pro" panose="020B0503030403020204" charset="0"/>
            </a:endParaRPr>
          </a:p>
        </p:txBody>
      </p:sp>
      <p:sp>
        <p:nvSpPr>
          <p:cNvPr id="42" name="Google Shape;42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368483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" name="Google Shape;4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dirty="0">
                <a:latin typeface="Myriad Pro" panose="020B0503030403020204" charset="0"/>
              </a:rPr>
              <a:t>Note à l’enseignant(e) 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u="sng" dirty="0">
                <a:solidFill>
                  <a:schemeClr val="accent3">
                    <a:lumMod val="75000"/>
                  </a:schemeClr>
                </a:solidFill>
                <a:latin typeface="Myriad Pro" panose="020B0503030403020204" charset="0"/>
              </a:rPr>
              <a:t>5. Application :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u="sng" dirty="0">
                <a:solidFill>
                  <a:schemeClr val="accent3">
                    <a:lumMod val="75000"/>
                  </a:schemeClr>
                </a:solidFill>
                <a:latin typeface="Myriad Pro" panose="020B0503030403020204" charset="0"/>
              </a:rPr>
              <a:t>Activité 5 </a:t>
            </a:r>
            <a:r>
              <a:rPr lang="fr-FR" b="0" i="1" u="sng" dirty="0">
                <a:solidFill>
                  <a:schemeClr val="accent3">
                    <a:lumMod val="75000"/>
                  </a:schemeClr>
                </a:solidFill>
                <a:latin typeface="Myriad Pro" panose="020B0503030403020204" charset="0"/>
              </a:rPr>
              <a:t>: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dirty="0">
                <a:latin typeface="Myriad Pro" panose="020B0503030403020204" charset="0"/>
              </a:rPr>
              <a:t>L’enseignant(e ) fait lire et comprendre la consigne.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dirty="0">
                <a:latin typeface="Myriad Pro" panose="020B0503030403020204" charset="0"/>
              </a:rPr>
              <a:t>Il/Elle fait lire les phrases puis demande aux apprenants repérer le verbe et de dire s’il s’agit du verbe avoir ou être.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dirty="0">
                <a:latin typeface="Myriad Pro" panose="020B0503030403020204" charset="0"/>
              </a:rPr>
              <a:t>Il/Elle fait associer le pronom convenable à chaque verbe. </a:t>
            </a:r>
          </a:p>
        </p:txBody>
      </p:sp>
      <p:sp>
        <p:nvSpPr>
          <p:cNvPr id="42" name="Google Shape;42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035604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" name="Google Shape;4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dirty="0">
                <a:latin typeface="Myriad Pro" panose="020B0503030403020204" charset="0"/>
              </a:rPr>
              <a:t>Note à l’enseignant(e) 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u="sng" dirty="0">
                <a:solidFill>
                  <a:schemeClr val="accent3">
                    <a:lumMod val="75000"/>
                  </a:schemeClr>
                </a:solidFill>
                <a:latin typeface="Myriad Pro" panose="020B0503030403020204" charset="0"/>
              </a:rPr>
              <a:t>5. Application :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u="sng" dirty="0">
                <a:solidFill>
                  <a:schemeClr val="accent3">
                    <a:lumMod val="75000"/>
                  </a:schemeClr>
                </a:solidFill>
                <a:latin typeface="Myriad Pro" panose="020B0503030403020204" charset="0"/>
              </a:rPr>
              <a:t>Activité 6 </a:t>
            </a:r>
            <a:r>
              <a:rPr lang="fr-FR" b="0" i="1" u="sng" dirty="0">
                <a:solidFill>
                  <a:schemeClr val="accent3">
                    <a:lumMod val="75000"/>
                  </a:schemeClr>
                </a:solidFill>
                <a:latin typeface="Myriad Pro" panose="020B0503030403020204" charset="0"/>
              </a:rPr>
              <a:t>: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dirty="0">
                <a:latin typeface="Myriad Pro" panose="020B0503030403020204" charset="0"/>
              </a:rPr>
              <a:t>L’enseignant(e ) fait lire et comprendre la consigne.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dirty="0">
                <a:latin typeface="Myriad Pro" panose="020B0503030403020204" charset="0"/>
              </a:rPr>
              <a:t>Il/Elle fait lire les phrases puis demande aux apprenants de repérer le pronom personnel pour lui associer la forme verbale correcte.</a:t>
            </a:r>
          </a:p>
        </p:txBody>
      </p:sp>
      <p:sp>
        <p:nvSpPr>
          <p:cNvPr id="42" name="Google Shape;42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802949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" name="Google Shape;4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dirty="0">
                <a:latin typeface="Myriad Pro" panose="020B0503030403020204" charset="0"/>
              </a:rPr>
              <a:t>Note à l’enseignant (e )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u="sng" dirty="0">
                <a:solidFill>
                  <a:schemeClr val="accent3">
                    <a:lumMod val="75000"/>
                  </a:schemeClr>
                </a:solidFill>
                <a:latin typeface="Myriad Pro" panose="020B0503030403020204" charset="0"/>
              </a:rPr>
              <a:t>5. Application :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u="sng" dirty="0">
                <a:solidFill>
                  <a:schemeClr val="accent3">
                    <a:lumMod val="75000"/>
                  </a:schemeClr>
                </a:solidFill>
                <a:latin typeface="Myriad Pro" panose="020B0503030403020204" charset="0"/>
              </a:rPr>
              <a:t>Activité 7 </a:t>
            </a:r>
            <a:r>
              <a:rPr lang="fr-FR" b="0" i="1" u="sng" dirty="0">
                <a:solidFill>
                  <a:schemeClr val="accent3">
                    <a:lumMod val="75000"/>
                  </a:schemeClr>
                </a:solidFill>
                <a:latin typeface="Myriad Pro" panose="020B0503030403020204" charset="0"/>
              </a:rPr>
              <a:t>: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dirty="0">
                <a:latin typeface="Myriad Pro" panose="020B0503030403020204" charset="0"/>
              </a:rPr>
              <a:t>L’enseignant(e ) fait lire et comprendre la consigne.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dirty="0">
                <a:latin typeface="Myriad Pro" panose="020B0503030403020204" charset="0"/>
              </a:rPr>
              <a:t>Il/Elle fait lire les phrases puis demande aux apprenants de repérer le pronom personnel pour lui associer la forme verbale correcte.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fr-FR" dirty="0">
              <a:latin typeface="Myriad Pro" panose="020B050303040302020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2" name="Google Shape;42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246525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" name="Google Shape;4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dirty="0">
                <a:latin typeface="Myriad Pro" panose="020B0503030403020204" charset="0"/>
              </a:rPr>
              <a:t>Note à l’enseignant(e) :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u="sng" dirty="0">
                <a:solidFill>
                  <a:schemeClr val="accent3">
                    <a:lumMod val="75000"/>
                  </a:schemeClr>
                </a:solidFill>
                <a:latin typeface="Myriad Pro" panose="020B0503030403020204" charset="0"/>
              </a:rPr>
              <a:t>5. Application :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u="sng" dirty="0">
                <a:solidFill>
                  <a:schemeClr val="accent3">
                    <a:lumMod val="75000"/>
                  </a:schemeClr>
                </a:solidFill>
                <a:latin typeface="Myriad Pro" panose="020B0503030403020204" charset="0"/>
              </a:rPr>
              <a:t>Activité 8 </a:t>
            </a:r>
            <a:r>
              <a:rPr lang="fr-FR" b="0" i="1" u="sng" dirty="0">
                <a:solidFill>
                  <a:schemeClr val="accent3">
                    <a:lumMod val="75000"/>
                  </a:schemeClr>
                </a:solidFill>
                <a:latin typeface="Myriad Pro" panose="020B0503030403020204" charset="0"/>
              </a:rPr>
              <a:t>: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dirty="0">
                <a:latin typeface="Myriad Pro" panose="020B0503030403020204" charset="0"/>
              </a:rPr>
              <a:t>L’enseignant(e ) fait lire et comprendre la consigne.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dirty="0">
                <a:latin typeface="Myriad Pro" panose="020B0503030403020204" charset="0"/>
              </a:rPr>
              <a:t>Il/Elle fait lire la première phrase puis demande aux apprenants de souligner le sujet et le verbe. Il/Elle leur demande de dire de quel verbe il s’agit.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dirty="0">
                <a:latin typeface="Myriad Pro" panose="020B0503030403020204" charset="0"/>
              </a:rPr>
              <a:t>L’enseignant(e) peut demander aux apprenants de travailler en binômes la deuxième phrase en suivant les mêmes étapes précédentes.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dirty="0">
                <a:latin typeface="Myriad Pro" panose="020B0503030403020204" charset="0"/>
              </a:rPr>
              <a:t>Puis les apprenants continuent tous seuls le travail.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dirty="0">
                <a:latin typeface="Myriad Pro" panose="020B0503030403020204" charset="0"/>
              </a:rPr>
              <a:t>L’enseignant(e) leur demande d’indiquer les phrases qui contiennent le verbe avoir.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fr-FR" dirty="0">
              <a:latin typeface="Myriad Pro" panose="020B0503030403020204" charset="0"/>
            </a:endParaRPr>
          </a:p>
        </p:txBody>
      </p:sp>
      <p:sp>
        <p:nvSpPr>
          <p:cNvPr id="42" name="Google Shape;42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473065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" name="Google Shape;4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dirty="0">
                <a:latin typeface="Myriad Pro" panose="020B0503030403020204" charset="0"/>
              </a:rPr>
              <a:t>Note à l’enseignant(e)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u="sng" dirty="0">
                <a:solidFill>
                  <a:schemeClr val="accent3">
                    <a:lumMod val="75000"/>
                  </a:schemeClr>
                </a:solidFill>
                <a:latin typeface="Myriad Pro" panose="020B0503030403020204" charset="0"/>
              </a:rPr>
              <a:t>5. Application :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u="sng" dirty="0">
                <a:solidFill>
                  <a:schemeClr val="accent3">
                    <a:lumMod val="75000"/>
                  </a:schemeClr>
                </a:solidFill>
                <a:latin typeface="Myriad Pro" panose="020B0503030403020204" charset="0"/>
              </a:rPr>
              <a:t>Activité 9 </a:t>
            </a:r>
            <a:r>
              <a:rPr lang="fr-FR" b="0" i="1" u="sng" dirty="0">
                <a:solidFill>
                  <a:schemeClr val="accent3">
                    <a:lumMod val="75000"/>
                  </a:schemeClr>
                </a:solidFill>
                <a:latin typeface="Myriad Pro" panose="020B0503030403020204" charset="0"/>
              </a:rPr>
              <a:t>: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Idem l’activité précédente. 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2" name="Google Shape;42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917625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" name="Google Shape;4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dirty="0">
                <a:latin typeface="Myriad Pro" panose="020B0503030403020204" charset="0"/>
              </a:rPr>
              <a:t>Note à l’enseignant(e) 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u="sng" dirty="0">
                <a:solidFill>
                  <a:schemeClr val="accent3">
                    <a:lumMod val="75000"/>
                  </a:schemeClr>
                </a:solidFill>
                <a:latin typeface="Myriad Pro" panose="020B0503030403020204" charset="0"/>
              </a:rPr>
              <a:t>5. Application :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u="sng" dirty="0">
                <a:solidFill>
                  <a:schemeClr val="accent3">
                    <a:lumMod val="75000"/>
                  </a:schemeClr>
                </a:solidFill>
                <a:latin typeface="Myriad Pro" panose="020B0503030403020204" charset="0"/>
              </a:rPr>
              <a:t>Activité 10 </a:t>
            </a:r>
            <a:r>
              <a:rPr lang="fr-FR" b="0" i="1" u="sng" dirty="0">
                <a:solidFill>
                  <a:schemeClr val="accent3">
                    <a:lumMod val="75000"/>
                  </a:schemeClr>
                </a:solidFill>
                <a:latin typeface="Myriad Pro" panose="020B0503030403020204" charset="0"/>
              </a:rPr>
              <a:t>: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L’enseignant fait lire et s’assure de la compréhension</a:t>
            </a:r>
            <a:r>
              <a:rPr lang="fr-FR" baseline="0" dirty="0">
                <a:latin typeface="Myriad Pro" panose="020B0503030403020204" charset="0"/>
              </a:rPr>
              <a:t> de</a:t>
            </a:r>
            <a:r>
              <a:rPr lang="fr-FR" dirty="0">
                <a:latin typeface="Myriad Pro" panose="020B0503030403020204" charset="0"/>
              </a:rPr>
              <a:t> la consigne.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Il/Elle fait lire les phrases.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Il/Elle laisse les apprenants travailler seuls.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Il/Elle procède à une correction collective.</a:t>
            </a:r>
            <a:endParaRPr dirty="0">
              <a:latin typeface="Myriad Pro" panose="020B0503030403020204" charset="0"/>
            </a:endParaRPr>
          </a:p>
        </p:txBody>
      </p:sp>
      <p:sp>
        <p:nvSpPr>
          <p:cNvPr id="42" name="Google Shape;42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447511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" name="Google Shape;4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dirty="0">
                <a:latin typeface="Myriad Pro" panose="020B0503030403020204" charset="0"/>
              </a:rPr>
              <a:t>Note à l’enseignant(e) 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u="sng" dirty="0">
                <a:solidFill>
                  <a:schemeClr val="accent3">
                    <a:lumMod val="75000"/>
                  </a:schemeClr>
                </a:solidFill>
                <a:latin typeface="Myriad Pro" panose="020B0503030403020204" charset="0"/>
              </a:rPr>
              <a:t>5. Application :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u="sng">
                <a:solidFill>
                  <a:schemeClr val="accent3">
                    <a:lumMod val="75000"/>
                  </a:schemeClr>
                </a:solidFill>
                <a:latin typeface="Myriad Pro" panose="020B0503030403020204" charset="0"/>
              </a:rPr>
              <a:t>Activité 11 </a:t>
            </a:r>
            <a:r>
              <a:rPr lang="fr-FR" b="0" i="1" u="sng" dirty="0">
                <a:solidFill>
                  <a:schemeClr val="accent3">
                    <a:lumMod val="75000"/>
                  </a:schemeClr>
                </a:solidFill>
                <a:latin typeface="Myriad Pro" panose="020B0503030403020204" charset="0"/>
              </a:rPr>
              <a:t>: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L’enseignant fait lire et s’assure de la compréhension</a:t>
            </a:r>
            <a:r>
              <a:rPr lang="fr-FR" baseline="0" dirty="0">
                <a:latin typeface="Myriad Pro" panose="020B0503030403020204" charset="0"/>
              </a:rPr>
              <a:t> de</a:t>
            </a:r>
            <a:r>
              <a:rPr lang="fr-FR" dirty="0">
                <a:latin typeface="Myriad Pro" panose="020B0503030403020204" charset="0"/>
              </a:rPr>
              <a:t> la consigne.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Il/Elle fait lire les phrases.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Il/Elle laisse les apprenants travailler seuls.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Il/Elle procède à une correction collective.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1" u="sng" dirty="0">
              <a:solidFill>
                <a:schemeClr val="accent3">
                  <a:lumMod val="75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42" name="Google Shape;42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56831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2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006053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" name="Google Shape;2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dirty="0">
                <a:latin typeface="Myriad Pro" panose="020B0503030403020204" charset="0"/>
              </a:rPr>
              <a:t>Note à l’enseignant(e) :</a:t>
            </a:r>
          </a:p>
          <a:p>
            <a:pPr marL="228600" lvl="0" indent="-228600" algn="l" rtl="0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fr-FR" b="1" u="sng" dirty="0">
                <a:latin typeface="Myriad Pro" panose="020B0503030403020204" charset="0"/>
              </a:rPr>
              <a:t>Découverte: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dirty="0">
                <a:latin typeface="Myriad Pro" panose="020B0503030403020204" charset="0"/>
              </a:rPr>
              <a:t>L’enseignant(e) présente les dessins et les bulles.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dirty="0">
                <a:latin typeface="Myriad Pro" panose="020B0503030403020204" charset="0"/>
              </a:rPr>
              <a:t>Il/Elle demande aux apprenants de lire les deux premières bulles et de repérer les sujets et les verbes.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dirty="0">
                <a:latin typeface="Myriad Pro" panose="020B0503030403020204" charset="0"/>
              </a:rPr>
              <a:t>Il/Elle les classe dans un tableau : verbe être – verbe avoir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dirty="0">
                <a:latin typeface="Myriad Pro" panose="020B0503030403020204" charset="0"/>
              </a:rPr>
              <a:t>Il /Elle présente les 2 autres images et pose les questions suivantes 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fr-FR" dirty="0">
                <a:latin typeface="Myriad Pro" panose="020B0503030403020204" charset="0"/>
              </a:rPr>
              <a:t>       * Quel âge a-t-il?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fr-FR" dirty="0">
                <a:latin typeface="Myriad Pro" panose="020B0503030403020204" charset="0"/>
              </a:rPr>
              <a:t>       * Et toi quel âge as –tu? L’enseignant(e) écrit la réponse dans le tableau.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fr-FR" dirty="0">
                <a:latin typeface="Myriad Pro" panose="020B0503030403020204" charset="0"/>
              </a:rPr>
              <a:t>       * Comment est la petite fille?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latin typeface="Myriad Pro" panose="020B0503030403020204" charset="0"/>
              </a:rPr>
              <a:t>       * Et toi, es-tu content ou fâché ? L’enseignant(e) écrit la réponse dans le tableau.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lang="fr-FR" dirty="0">
              <a:latin typeface="Myriad Pro" panose="020B050303040302020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lang="fr-FR" dirty="0">
              <a:latin typeface="Myriad Pro" panose="020B0503030403020204" charset="0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dirty="0">
                <a:latin typeface="Myriad Pro" panose="020B0503030403020204" charset="0"/>
              </a:rPr>
              <a:t>L’enseignant(e) classe les phrases dans le tableau.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fr-FR" dirty="0">
              <a:latin typeface="Myriad Pro" panose="020B050303040302020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>
                <a:latin typeface="Myriad Pro" panose="020B0503030403020204" charset="0"/>
              </a:rPr>
              <a:t>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" name="Google Shape;3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679606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dirty="0">
                <a:latin typeface="Myriad Pro" panose="020B0503030403020204" charset="0"/>
              </a:rPr>
              <a:t>Note à l’enseignant(e) 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u="sng" dirty="0">
                <a:latin typeface="Myriad Pro" panose="020B0503030403020204" charset="0"/>
              </a:rPr>
              <a:t>2. Repérage :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b="0" u="none" dirty="0">
                <a:latin typeface="Myriad Pro" panose="020B0503030403020204" charset="0"/>
              </a:rPr>
              <a:t>L’enseignant(e) présente le dialogue et demande aux apprenants de le lire. Il/ Elle peut poser quelques questions de comprehension.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b="0" u="none" dirty="0">
                <a:latin typeface="Myriad Pro" panose="020B0503030403020204" charset="0"/>
              </a:rPr>
              <a:t>Il/Elle présente le tableau à remplir . Il/Elle fait remarquer qu’il s’agit du tableau de la phase précédente et qu’il faut le compléter.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b="0" u="none" dirty="0">
                <a:latin typeface="Myriad Pro" panose="020B0503030403020204" charset="0"/>
              </a:rPr>
              <a:t>L’enseignant(e) fait lire à voix haute chaque phrase pour identifier le verbe utilisé et classer la phrase dans la colonne convenable.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b="0" u="none" dirty="0">
                <a:latin typeface="Myriad Pro" panose="020B0503030403020204" charset="0"/>
              </a:rPr>
              <a:t>Il/Elle ajoute les formes qui manquent au tableau. Il/Elle encadre les formes qui sont déjà représentée dans le tableau.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fr-FR" b="0" u="none" dirty="0">
                <a:latin typeface="Myriad Pro" panose="020B0503030403020204" charset="0"/>
              </a:rPr>
              <a:t>Pour la phrase « Nour est au parc avec sa maman » : il/elle fait repérer le verbe utilisé. S’il y a une forme semblable dans le tableau, il suffit de l’encadrer dans le texte avec le rouge (rouge pour le verbe être et vert pour le verbe avoir). </a:t>
            </a:r>
          </a:p>
          <a:p>
            <a:r>
              <a:rPr lang="fr-FR" dirty="0"/>
              <a:t>Si la forme du verbe n’est pas présentée dans le tableau, copier la phrases dans la colonne convenable.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4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6349255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" name="Google Shape;2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dirty="0">
                <a:latin typeface="Myriad Pro" panose="020B0503030403020204" pitchFamily="34" charset="0"/>
              </a:rPr>
              <a:t>Note à l’enseignant(e) </a:t>
            </a:r>
            <a:r>
              <a:rPr lang="fr-FR" dirty="0">
                <a:latin typeface="Myriad Pro" panose="020B0503030403020204" pitchFamily="34" charset="0"/>
              </a:rPr>
              <a:t>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>
                <a:latin typeface="Myriad Pro" panose="020B0503030403020204" pitchFamily="34" charset="0"/>
              </a:rPr>
              <a:t>2. </a:t>
            </a:r>
            <a:r>
              <a:rPr lang="fr-FR" b="1" u="sng" dirty="0">
                <a:latin typeface="Myriad Pro" panose="020B0503030403020204" pitchFamily="34" charset="0"/>
              </a:rPr>
              <a:t>Repérage: verbe avoir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b="0" u="none" dirty="0">
                <a:latin typeface="Myriad Pro" panose="020B0503030403020204" pitchFamily="34" charset="0"/>
              </a:rPr>
              <a:t>L’enseignant(e) demande aux apprenants de lire le texte.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b="0" u="none" dirty="0">
                <a:latin typeface="Myriad Pro" panose="020B0503030403020204" pitchFamily="34" charset="0"/>
              </a:rPr>
              <a:t>IL/Elle leur demande de compléter le tableau avec des phrases du texte.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b="0" u="none" dirty="0">
                <a:latin typeface="Myriad Pro" panose="020B0503030403020204" pitchFamily="34" charset="0"/>
              </a:rPr>
              <a:t>Il/Elle s’assure de la compréhension de la consigne en posant des questions bien ciblées : tu vas écrire dans le tableau des mots ou des phrases ? Où trouves – tu les phrases ? ….</a:t>
            </a:r>
            <a:br>
              <a:rPr lang="fr-FR" b="0" u="none" dirty="0">
                <a:latin typeface="Myriad Pro" panose="020B0503030403020204" pitchFamily="34" charset="0"/>
              </a:rPr>
            </a:br>
            <a:endParaRPr dirty="0"/>
          </a:p>
        </p:txBody>
      </p:sp>
      <p:sp>
        <p:nvSpPr>
          <p:cNvPr id="30" name="Google Shape;3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679461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" name="Google Shape;2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dirty="0">
                <a:latin typeface="Myriad Pro" panose="020B0503030403020204" pitchFamily="34" charset="0"/>
              </a:rPr>
              <a:t>Note à l’enseignant(e) 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u="sng" dirty="0">
                <a:latin typeface="Myriad Pro" panose="020B0503030403020204" pitchFamily="34" charset="0"/>
              </a:rPr>
              <a:t>3. Analyse :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b="0" u="none" dirty="0">
                <a:latin typeface="Myriad Pro" panose="020B0503030403020204" pitchFamily="34" charset="0"/>
              </a:rPr>
              <a:t>L’enseignant(e) demande aux apprenants de distinguer entre les phrases qui indiquent un état (comment est Léa) et celles qui indiquent la possession ( ce qu’elle a).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b="0" u="none" dirty="0">
                <a:latin typeface="Myriad Pro" panose="020B0503030403020204" pitchFamily="34" charset="0"/>
              </a:rPr>
              <a:t>Il/elle leur demande d’identifier ce qu’indique chacune des phrases qui restent. </a:t>
            </a:r>
          </a:p>
        </p:txBody>
      </p:sp>
      <p:sp>
        <p:nvSpPr>
          <p:cNvPr id="30" name="Google Shape;3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72760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" name="Google Shape;3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dirty="0">
                <a:latin typeface="Myriad Pro" panose="020B0503030403020204" charset="0"/>
              </a:rPr>
              <a:t>Note à l’enseignant(e) 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u="sng" dirty="0">
                <a:latin typeface="Myriad Pro" panose="020B0503030403020204" charset="0"/>
              </a:rPr>
              <a:t>4. Synthèse 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latin typeface="Myriad Pro" panose="020B0503030403020204" charset="0"/>
              </a:rPr>
              <a:t>L’enseignant(e) élabore une carte mentale avec les apprenants.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>
              <a:latin typeface="Myriad Pro" panose="020B050303040302020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Myriad Pro" panose="020B0503030403020204" charset="0"/>
            </a:endParaRPr>
          </a:p>
        </p:txBody>
      </p:sp>
      <p:sp>
        <p:nvSpPr>
          <p:cNvPr id="36" name="Google Shape;36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078827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" name="Google Shape;3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dirty="0">
                <a:latin typeface="Myriad Pro" panose="020B0503030403020204" charset="0"/>
              </a:rPr>
              <a:t>Note à l’enseignant(e) 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u="sng" dirty="0">
                <a:latin typeface="Myriad Pro" panose="020B0503030403020204" charset="0"/>
              </a:rPr>
              <a:t>4. Synthèse 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latin typeface="Myriad Pro" panose="020B0503030403020204" charset="0"/>
              </a:rPr>
              <a:t>L’enseignant (e) élabore une carte mentale avec les apprenants.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>
              <a:latin typeface="Myriad Pro" panose="020B050303040302020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Myriad Pro" panose="020B0503030403020204" charset="0"/>
            </a:endParaRPr>
          </a:p>
        </p:txBody>
      </p:sp>
      <p:sp>
        <p:nvSpPr>
          <p:cNvPr id="36" name="Google Shape;36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088055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" name="Google Shape;4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dirty="0">
                <a:latin typeface="Myriad Pro" panose="020B0503030403020204" charset="0"/>
              </a:rPr>
              <a:t>Note à l’enseignant(e) 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u="sng" dirty="0">
                <a:solidFill>
                  <a:schemeClr val="accent3">
                    <a:lumMod val="75000"/>
                  </a:schemeClr>
                </a:solidFill>
                <a:latin typeface="Myriad Pro" panose="020B0503030403020204" charset="0"/>
              </a:rPr>
              <a:t>5. Application :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u="sng" dirty="0">
                <a:solidFill>
                  <a:schemeClr val="accent3">
                    <a:lumMod val="75000"/>
                  </a:schemeClr>
                </a:solidFill>
                <a:latin typeface="Myriad Pro" panose="020B0503030403020204" charset="0"/>
              </a:rPr>
              <a:t>Activité 1 </a:t>
            </a:r>
            <a:r>
              <a:rPr lang="fr-FR" b="0" i="1" u="sng" dirty="0">
                <a:solidFill>
                  <a:schemeClr val="accent3">
                    <a:lumMod val="75000"/>
                  </a:schemeClr>
                </a:solidFill>
                <a:latin typeface="Myriad Pro" panose="020B0503030403020204" charset="0"/>
              </a:rPr>
              <a:t>: activité orale</a:t>
            </a:r>
            <a:endParaRPr lang="fr-FR" b="0" dirty="0">
              <a:latin typeface="Myriad Pro" panose="020B0503030403020204" charset="0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L’enseignant(e) lit ou fait lire les questions.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Il/Elle demande aux apprenants d’y répondre.</a:t>
            </a:r>
          </a:p>
        </p:txBody>
      </p:sp>
      <p:sp>
        <p:nvSpPr>
          <p:cNvPr id="42" name="Google Shape;42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56615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emf"/><Relationship Id="rId7" Type="http://schemas.openxmlformats.org/officeDocument/2006/relationships/image" Target="../media/image8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صفحة الرئيس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6611C6F5-8055-AA46-A236-8AD918713B9C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 flipH="1">
            <a:off x="1210019" y="2607882"/>
            <a:ext cx="2975891" cy="2975891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B8CAD8A-44BB-FD4D-AD11-A32F70939FB0}"/>
              </a:ext>
            </a:extLst>
          </p:cNvPr>
          <p:cNvGrpSpPr/>
          <p:nvPr userDrawn="1"/>
        </p:nvGrpSpPr>
        <p:grpSpPr>
          <a:xfrm flipV="1">
            <a:off x="0" y="2989854"/>
            <a:ext cx="12192000" cy="2226327"/>
            <a:chOff x="44070" y="1918544"/>
            <a:chExt cx="16591967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0599AE5-D3E6-A749-AE0A-779FCFDEACBF}"/>
                </a:ext>
              </a:extLst>
            </p:cNvPr>
            <p:cNvGrpSpPr/>
            <p:nvPr/>
          </p:nvGrpSpPr>
          <p:grpSpPr>
            <a:xfrm rot="10800000" flipH="1">
              <a:off x="44070" y="3559555"/>
              <a:ext cx="6629001" cy="1405528"/>
              <a:chOff x="4802629" y="2023474"/>
              <a:chExt cx="6629001" cy="1405528"/>
            </a:xfrm>
            <a:grpFill/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8DF3642-0962-F24A-BFBC-9894FFB55462}"/>
                  </a:ext>
                </a:extLst>
              </p:cNvPr>
              <p:cNvSpPr/>
              <p:nvPr userDrawn="1"/>
            </p:nvSpPr>
            <p:spPr>
              <a:xfrm>
                <a:off x="4802629" y="3200401"/>
                <a:ext cx="1332853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13155A9-F24C-B642-A217-08F4178E23DF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15" name="Freeform: Shape 9">
                <a:extLst>
                  <a:ext uri="{FF2B5EF4-FFF2-40B4-BE49-F238E27FC236}">
                    <a16:creationId xmlns:a16="http://schemas.microsoft.com/office/drawing/2014/main" id="{2A5B9162-0B8A-F240-9286-A01F16A7F330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884DBF1-C06A-214D-A52A-BF8DCAC7B0A9}"/>
                </a:ext>
              </a:extLst>
            </p:cNvPr>
            <p:cNvGrpSpPr/>
            <p:nvPr/>
          </p:nvGrpSpPr>
          <p:grpSpPr>
            <a:xfrm flipH="1">
              <a:off x="760370" y="1918544"/>
              <a:ext cx="15875667" cy="1405526"/>
              <a:chOff x="-4444037" y="2023474"/>
              <a:chExt cx="15875667" cy="1405526"/>
            </a:xfrm>
            <a:grpFill/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05539B5-C86A-ED48-8002-767FA340AAE0}"/>
                  </a:ext>
                </a:extLst>
              </p:cNvPr>
              <p:cNvSpPr/>
              <p:nvPr userDrawn="1"/>
            </p:nvSpPr>
            <p:spPr>
              <a:xfrm>
                <a:off x="-4444037" y="3200399"/>
                <a:ext cx="10579518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54DA486-461F-C14F-970A-C69BA5DB6082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: Shape 5">
                <a:extLst>
                  <a:ext uri="{FF2B5EF4-FFF2-40B4-BE49-F238E27FC236}">
                    <a16:creationId xmlns:a16="http://schemas.microsoft.com/office/drawing/2014/main" id="{CD2EB0AE-1641-7A43-B281-79E23C30B74C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58316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5180F95-8789-0C47-8F58-EA504A05735D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5C1A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033D49-8847-514C-A45E-C00E97159A0A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540000"/>
          </a:xfrm>
          <a:prstGeom prst="rect">
            <a:avLst/>
          </a:prstGeom>
          <a:solidFill>
            <a:srgbClr val="45C1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279CC2-FA2B-124B-AB2D-FD39F4194A39}"/>
              </a:ext>
            </a:extLst>
          </p:cNvPr>
          <p:cNvSpPr/>
          <p:nvPr userDrawn="1"/>
        </p:nvSpPr>
        <p:spPr>
          <a:xfrm>
            <a:off x="6213336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BACC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323FA-19BA-2B46-9AB5-B3265277C861}"/>
              </a:ext>
            </a:extLst>
          </p:cNvPr>
          <p:cNvSpPr/>
          <p:nvPr userDrawn="1"/>
        </p:nvSpPr>
        <p:spPr>
          <a:xfrm>
            <a:off x="6213336" y="1860899"/>
            <a:ext cx="5040000" cy="540000"/>
          </a:xfrm>
          <a:prstGeom prst="rect">
            <a:avLst/>
          </a:prstGeom>
          <a:solidFill>
            <a:srgbClr val="4BAC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97C459-6460-E54A-A5D7-1AE537C57621}"/>
              </a:ext>
            </a:extLst>
          </p:cNvPr>
          <p:cNvSpPr/>
          <p:nvPr userDrawn="1"/>
        </p:nvSpPr>
        <p:spPr>
          <a:xfrm rot="10800000">
            <a:off x="927112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B9D53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19B26A-B110-DE43-B47F-3A6F3C1B159B}"/>
              </a:ext>
            </a:extLst>
          </p:cNvPr>
          <p:cNvSpPr/>
          <p:nvPr userDrawn="1"/>
        </p:nvSpPr>
        <p:spPr>
          <a:xfrm rot="10800000">
            <a:off x="927112" y="5428072"/>
            <a:ext cx="5040000" cy="540000"/>
          </a:xfrm>
          <a:prstGeom prst="rect">
            <a:avLst/>
          </a:prstGeom>
          <a:solidFill>
            <a:srgbClr val="B9D5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A8E1F2-FDE0-0641-9271-D804AA81C332}"/>
              </a:ext>
            </a:extLst>
          </p:cNvPr>
          <p:cNvSpPr/>
          <p:nvPr userDrawn="1"/>
        </p:nvSpPr>
        <p:spPr>
          <a:xfrm>
            <a:off x="6221108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0E7FB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3FB5FFD-2BD0-C440-AF60-ED18C921DEA9}"/>
              </a:ext>
            </a:extLst>
          </p:cNvPr>
          <p:cNvSpPr/>
          <p:nvPr userDrawn="1"/>
        </p:nvSpPr>
        <p:spPr>
          <a:xfrm>
            <a:off x="6221108" y="5428072"/>
            <a:ext cx="5040000" cy="540000"/>
          </a:xfrm>
          <a:prstGeom prst="rect">
            <a:avLst/>
          </a:prstGeom>
          <a:solidFill>
            <a:srgbClr val="0E7F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33D4E961-0C94-2744-ADC2-0AAC38E35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979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7211" y="0"/>
            <a:ext cx="405765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3ADA13F-C2A7-624F-B9D3-0F0511EA4D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036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98370" y="-1"/>
            <a:ext cx="6893630" cy="439744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BF645C9C-170A-B94C-98F7-487AAFF3F500}"/>
              </a:ext>
            </a:extLst>
          </p:cNvPr>
          <p:cNvSpPr/>
          <p:nvPr userDrawn="1"/>
        </p:nvSpPr>
        <p:spPr>
          <a:xfrm>
            <a:off x="-1" y="4397447"/>
            <a:ext cx="12192001" cy="2467478"/>
          </a:xfrm>
          <a:prstGeom prst="rect">
            <a:avLst/>
          </a:prstGeom>
          <a:solidFill>
            <a:srgbClr val="0097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6CD0B032-9BDF-6944-9BE5-181F51389F50}"/>
              </a:ext>
            </a:extLst>
          </p:cNvPr>
          <p:cNvSpPr/>
          <p:nvPr userDrawn="1"/>
        </p:nvSpPr>
        <p:spPr>
          <a:xfrm>
            <a:off x="8952511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2" name="Isosceles Triangle 4">
            <a:extLst>
              <a:ext uri="{FF2B5EF4-FFF2-40B4-BE49-F238E27FC236}">
                <a16:creationId xmlns:a16="http://schemas.microsoft.com/office/drawing/2014/main" id="{DCBFBA9C-CDA5-564B-A644-387B47D7477A}"/>
              </a:ext>
            </a:extLst>
          </p:cNvPr>
          <p:cNvSpPr/>
          <p:nvPr userDrawn="1"/>
        </p:nvSpPr>
        <p:spPr>
          <a:xfrm>
            <a:off x="10068511" y="470590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76AFCCA2-4AB1-0140-AD41-9209F05DE3EF}"/>
              </a:ext>
            </a:extLst>
          </p:cNvPr>
          <p:cNvSpPr/>
          <p:nvPr userDrawn="1"/>
        </p:nvSpPr>
        <p:spPr>
          <a:xfrm>
            <a:off x="621119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4" name="Isosceles Triangle 6">
            <a:extLst>
              <a:ext uri="{FF2B5EF4-FFF2-40B4-BE49-F238E27FC236}">
                <a16:creationId xmlns:a16="http://schemas.microsoft.com/office/drawing/2014/main" id="{A97A3492-E26E-D146-B33B-50422A2660B9}"/>
              </a:ext>
            </a:extLst>
          </p:cNvPr>
          <p:cNvSpPr/>
          <p:nvPr userDrawn="1"/>
        </p:nvSpPr>
        <p:spPr>
          <a:xfrm>
            <a:off x="7327195" y="471155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D9791CCB-EFF4-184A-9592-9E0745BECC81}"/>
              </a:ext>
            </a:extLst>
          </p:cNvPr>
          <p:cNvSpPr/>
          <p:nvPr userDrawn="1"/>
        </p:nvSpPr>
        <p:spPr>
          <a:xfrm>
            <a:off x="3469880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6" name="Isosceles Triangle 8">
            <a:extLst>
              <a:ext uri="{FF2B5EF4-FFF2-40B4-BE49-F238E27FC236}">
                <a16:creationId xmlns:a16="http://schemas.microsoft.com/office/drawing/2014/main" id="{4973A4EA-04F3-384E-9C41-1418BD4CD048}"/>
              </a:ext>
            </a:extLst>
          </p:cNvPr>
          <p:cNvSpPr/>
          <p:nvPr userDrawn="1"/>
        </p:nvSpPr>
        <p:spPr>
          <a:xfrm>
            <a:off x="4585880" y="4705427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2C3D4131-74E4-F14A-B874-7FCCDF166658}"/>
              </a:ext>
            </a:extLst>
          </p:cNvPr>
          <p:cNvSpPr/>
          <p:nvPr userDrawn="1"/>
        </p:nvSpPr>
        <p:spPr>
          <a:xfrm>
            <a:off x="72856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8" name="Isosceles Triangle 10">
            <a:extLst>
              <a:ext uri="{FF2B5EF4-FFF2-40B4-BE49-F238E27FC236}">
                <a16:creationId xmlns:a16="http://schemas.microsoft.com/office/drawing/2014/main" id="{41597242-450B-6E41-AB44-C814B177678B}"/>
              </a:ext>
            </a:extLst>
          </p:cNvPr>
          <p:cNvSpPr/>
          <p:nvPr userDrawn="1"/>
        </p:nvSpPr>
        <p:spPr>
          <a:xfrm>
            <a:off x="1844565" y="4710345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294" name="Graphic 293">
            <a:extLst>
              <a:ext uri="{FF2B5EF4-FFF2-40B4-BE49-F238E27FC236}">
                <a16:creationId xmlns:a16="http://schemas.microsoft.com/office/drawing/2014/main" id="{757AA6CF-A0AC-C943-BF6E-1F418828E2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4955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أسئلة نهاي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1812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441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DCB9BEA-5D49-9D47-B509-9216D2BFFFEC}"/>
              </a:ext>
            </a:extLst>
          </p:cNvPr>
          <p:cNvSpPr/>
          <p:nvPr/>
        </p:nvSpPr>
        <p:spPr>
          <a:xfrm flipH="1">
            <a:off x="9889348" y="-27363"/>
            <a:ext cx="68586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15000" b="1" dirty="0">
                <a:solidFill>
                  <a:schemeClr val="bg1"/>
                </a:solidFill>
                <a:latin typeface="Adobe Arabic" panose="02040503050201020203" pitchFamily="18" charset="-78"/>
                <a:ea typeface="GE SS Two Light" panose="020A0503020102020204" pitchFamily="18" charset="-78"/>
                <a:cs typeface="Adobe Arabic" panose="02040503050201020203" pitchFamily="18" charset="-78"/>
              </a:rPr>
              <a:t>?</a:t>
            </a:r>
            <a:endParaRPr lang="x-none" sz="150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1812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pic>
        <p:nvPicPr>
          <p:cNvPr id="17" name="Graphic 16">
            <a:extLst>
              <a:ext uri="{FF2B5EF4-FFF2-40B4-BE49-F238E27FC236}">
                <a16:creationId xmlns:a16="http://schemas.microsoft.com/office/drawing/2014/main" id="{02253B45-F2B3-DA4B-ADB0-62CDB7DA30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8F1D2377-54E5-434F-AD49-A359A39E2DD6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End of Lesson Question/s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719994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مراج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9144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09592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x-none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240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9144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C2DA753-559C-6349-AEC1-37C3F968EC72}"/>
              </a:ext>
            </a:extLst>
          </p:cNvPr>
          <p:cNvGrpSpPr/>
          <p:nvPr userDrawn="1"/>
        </p:nvGrpSpPr>
        <p:grpSpPr>
          <a:xfrm flipH="1">
            <a:off x="9763739" y="736745"/>
            <a:ext cx="871170" cy="758077"/>
            <a:chOff x="4075906" y="5137696"/>
            <a:chExt cx="1420106" cy="1235751"/>
          </a:xfrm>
        </p:grpSpPr>
        <p:sp>
          <p:nvSpPr>
            <p:cNvPr id="23" name="Round Same Side Corner Rectangle 51">
              <a:extLst>
                <a:ext uri="{FF2B5EF4-FFF2-40B4-BE49-F238E27FC236}">
                  <a16:creationId xmlns:a16="http://schemas.microsoft.com/office/drawing/2014/main" id="{DC314CD7-0766-DD4E-9F53-FDC5882BD31F}"/>
                </a:ext>
              </a:extLst>
            </p:cNvPr>
            <p:cNvSpPr/>
            <p:nvPr/>
          </p:nvSpPr>
          <p:spPr>
            <a:xfrm rot="5400000" flipH="1">
              <a:off x="4674379" y="5298426"/>
              <a:ext cx="223160" cy="142010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56587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" name="Round Same Side Corner Rectangle 51">
              <a:extLst>
                <a:ext uri="{FF2B5EF4-FFF2-40B4-BE49-F238E27FC236}">
                  <a16:creationId xmlns:a16="http://schemas.microsoft.com/office/drawing/2014/main" id="{9C27ABA0-5B2B-DA4A-9E25-228C599E7B1F}"/>
                </a:ext>
              </a:extLst>
            </p:cNvPr>
            <p:cNvSpPr/>
            <p:nvPr/>
          </p:nvSpPr>
          <p:spPr>
            <a:xfrm rot="16200000" flipH="1">
              <a:off x="4680603" y="5597643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C82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" name="Round Same Side Corner Rectangle 51">
              <a:extLst>
                <a:ext uri="{FF2B5EF4-FFF2-40B4-BE49-F238E27FC236}">
                  <a16:creationId xmlns:a16="http://schemas.microsoft.com/office/drawing/2014/main" id="{66A75AA5-A389-7342-9FE5-FD8EF97F427D}"/>
                </a:ext>
              </a:extLst>
            </p:cNvPr>
            <p:cNvSpPr/>
            <p:nvPr/>
          </p:nvSpPr>
          <p:spPr>
            <a:xfrm rot="16200000" flipH="1">
              <a:off x="4680603" y="5077728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ED0A6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" name="Round Same Side Corner Rectangle 51">
              <a:extLst>
                <a:ext uri="{FF2B5EF4-FFF2-40B4-BE49-F238E27FC236}">
                  <a16:creationId xmlns:a16="http://schemas.microsoft.com/office/drawing/2014/main" id="{F5E30E97-6132-7E4D-B043-28585C288E76}"/>
                </a:ext>
              </a:extLst>
            </p:cNvPr>
            <p:cNvSpPr/>
            <p:nvPr/>
          </p:nvSpPr>
          <p:spPr>
            <a:xfrm rot="16200000" flipH="1">
              <a:off x="4662514" y="4825671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chemeClr val="accent5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" name="Round Same Side Corner Rectangle 51">
              <a:extLst>
                <a:ext uri="{FF2B5EF4-FFF2-40B4-BE49-F238E27FC236}">
                  <a16:creationId xmlns:a16="http://schemas.microsoft.com/office/drawing/2014/main" id="{D6638D8F-5388-D24E-8E80-CE7B9BF4008A}"/>
                </a:ext>
              </a:extLst>
            </p:cNvPr>
            <p:cNvSpPr/>
            <p:nvPr/>
          </p:nvSpPr>
          <p:spPr>
            <a:xfrm rot="5400000" flipH="1">
              <a:off x="4697692" y="4572604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FF802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78BE0BF0-8F26-0F45-8A3A-6D105F7481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97DD46E4-68B7-754E-9589-0ACE0D6E4982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>
                <a:solidFill>
                  <a:schemeClr val="tx1"/>
                </a:solidFill>
                <a:latin typeface="Myriad Pro" panose="020B0503030403020204" pitchFamily="34" charset="0"/>
              </a:rPr>
              <a:t>RÉFÉRENCES</a:t>
            </a:r>
            <a:endParaRPr lang="fr-FR" sz="2800" b="1" i="0" noProof="0" dirty="0">
              <a:solidFill>
                <a:schemeClr val="tx1"/>
              </a:solidFill>
              <a:latin typeface="Myriad Pro" panose="020B05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59333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فريق العم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0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18736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x-none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 userDrawn="1"/>
        </p:nvSpPr>
        <p:spPr>
          <a:xfrm flipH="1">
            <a:off x="9433215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 userDrawn="1"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18" name="Google Shape;374;p18">
            <a:extLst>
              <a:ext uri="{FF2B5EF4-FFF2-40B4-BE49-F238E27FC236}">
                <a16:creationId xmlns:a16="http://schemas.microsoft.com/office/drawing/2014/main" id="{C8EE9A64-8CE2-8E4E-9D63-922C2724D86C}"/>
              </a:ext>
            </a:extLst>
          </p:cNvPr>
          <p:cNvSpPr/>
          <p:nvPr userDrawn="1"/>
        </p:nvSpPr>
        <p:spPr>
          <a:xfrm flipH="1">
            <a:off x="9653258" y="772427"/>
            <a:ext cx="1062037" cy="554037"/>
          </a:xfrm>
          <a:custGeom>
            <a:avLst/>
            <a:gdLst/>
            <a:ahLst/>
            <a:cxnLst/>
            <a:rect l="l" t="t" r="r" b="b"/>
            <a:pathLst>
              <a:path w="271" h="141" extrusionOk="0">
                <a:moveTo>
                  <a:pt x="196" y="133"/>
                </a:moveTo>
                <a:cubicBezTo>
                  <a:pt x="192" y="135"/>
                  <a:pt x="188" y="136"/>
                  <a:pt x="184" y="137"/>
                </a:cubicBezTo>
                <a:cubicBezTo>
                  <a:pt x="170" y="140"/>
                  <a:pt x="156" y="141"/>
                  <a:pt x="139" y="141"/>
                </a:cubicBezTo>
                <a:cubicBezTo>
                  <a:pt x="122" y="141"/>
                  <a:pt x="108" y="140"/>
                  <a:pt x="95" y="137"/>
                </a:cubicBezTo>
                <a:cubicBezTo>
                  <a:pt x="90" y="136"/>
                  <a:pt x="86" y="135"/>
                  <a:pt x="82" y="133"/>
                </a:cubicBezTo>
                <a:cubicBezTo>
                  <a:pt x="71" y="127"/>
                  <a:pt x="71" y="118"/>
                  <a:pt x="77" y="111"/>
                </a:cubicBezTo>
                <a:cubicBezTo>
                  <a:pt x="84" y="104"/>
                  <a:pt x="93" y="99"/>
                  <a:pt x="102" y="95"/>
                </a:cubicBezTo>
                <a:cubicBezTo>
                  <a:pt x="106" y="93"/>
                  <a:pt x="111" y="91"/>
                  <a:pt x="115" y="90"/>
                </a:cubicBezTo>
                <a:cubicBezTo>
                  <a:pt x="123" y="86"/>
                  <a:pt x="125" y="79"/>
                  <a:pt x="119" y="73"/>
                </a:cubicBezTo>
                <a:cubicBezTo>
                  <a:pt x="107" y="61"/>
                  <a:pt x="103" y="46"/>
                  <a:pt x="103" y="31"/>
                </a:cubicBezTo>
                <a:cubicBezTo>
                  <a:pt x="104" y="14"/>
                  <a:pt x="114" y="5"/>
                  <a:pt x="129" y="1"/>
                </a:cubicBezTo>
                <a:cubicBezTo>
                  <a:pt x="133" y="0"/>
                  <a:pt x="136" y="0"/>
                  <a:pt x="139" y="0"/>
                </a:cubicBezTo>
                <a:cubicBezTo>
                  <a:pt x="142" y="0"/>
                  <a:pt x="146" y="0"/>
                  <a:pt x="149" y="1"/>
                </a:cubicBezTo>
                <a:cubicBezTo>
                  <a:pt x="164" y="5"/>
                  <a:pt x="174" y="14"/>
                  <a:pt x="175" y="31"/>
                </a:cubicBezTo>
                <a:cubicBezTo>
                  <a:pt x="175" y="46"/>
                  <a:pt x="171" y="61"/>
                  <a:pt x="159" y="73"/>
                </a:cubicBezTo>
                <a:cubicBezTo>
                  <a:pt x="153" y="78"/>
                  <a:pt x="156" y="86"/>
                  <a:pt x="163" y="90"/>
                </a:cubicBezTo>
                <a:cubicBezTo>
                  <a:pt x="168" y="91"/>
                  <a:pt x="172" y="93"/>
                  <a:pt x="176" y="95"/>
                </a:cubicBezTo>
                <a:cubicBezTo>
                  <a:pt x="185" y="99"/>
                  <a:pt x="194" y="104"/>
                  <a:pt x="201" y="111"/>
                </a:cubicBezTo>
                <a:cubicBezTo>
                  <a:pt x="206" y="116"/>
                  <a:pt x="208" y="127"/>
                  <a:pt x="196" y="133"/>
                </a:cubicBezTo>
                <a:close/>
                <a:moveTo>
                  <a:pt x="267" y="120"/>
                </a:moveTo>
                <a:cubicBezTo>
                  <a:pt x="262" y="115"/>
                  <a:pt x="256" y="112"/>
                  <a:pt x="249" y="109"/>
                </a:cubicBezTo>
                <a:cubicBezTo>
                  <a:pt x="247" y="107"/>
                  <a:pt x="244" y="106"/>
                  <a:pt x="241" y="105"/>
                </a:cubicBezTo>
                <a:cubicBezTo>
                  <a:pt x="235" y="103"/>
                  <a:pt x="234" y="97"/>
                  <a:pt x="238" y="93"/>
                </a:cubicBezTo>
                <a:cubicBezTo>
                  <a:pt x="246" y="85"/>
                  <a:pt x="249" y="75"/>
                  <a:pt x="249" y="64"/>
                </a:cubicBezTo>
                <a:cubicBezTo>
                  <a:pt x="248" y="52"/>
                  <a:pt x="241" y="46"/>
                  <a:pt x="231" y="44"/>
                </a:cubicBezTo>
                <a:cubicBezTo>
                  <a:pt x="228" y="43"/>
                  <a:pt x="226" y="43"/>
                  <a:pt x="224" y="43"/>
                </a:cubicBezTo>
                <a:cubicBezTo>
                  <a:pt x="222" y="43"/>
                  <a:pt x="219" y="43"/>
                  <a:pt x="217" y="44"/>
                </a:cubicBezTo>
                <a:cubicBezTo>
                  <a:pt x="206" y="46"/>
                  <a:pt x="199" y="52"/>
                  <a:pt x="199" y="64"/>
                </a:cubicBezTo>
                <a:cubicBezTo>
                  <a:pt x="199" y="75"/>
                  <a:pt x="202" y="85"/>
                  <a:pt x="210" y="93"/>
                </a:cubicBezTo>
                <a:cubicBezTo>
                  <a:pt x="214" y="98"/>
                  <a:pt x="212" y="103"/>
                  <a:pt x="207" y="105"/>
                </a:cubicBezTo>
                <a:cubicBezTo>
                  <a:pt x="207" y="105"/>
                  <a:pt x="206" y="105"/>
                  <a:pt x="206" y="105"/>
                </a:cubicBezTo>
                <a:cubicBezTo>
                  <a:pt x="207" y="106"/>
                  <a:pt x="208" y="107"/>
                  <a:pt x="209" y="108"/>
                </a:cubicBezTo>
                <a:cubicBezTo>
                  <a:pt x="213" y="112"/>
                  <a:pt x="214" y="118"/>
                  <a:pt x="213" y="123"/>
                </a:cubicBezTo>
                <a:cubicBezTo>
                  <a:pt x="212" y="129"/>
                  <a:pt x="208" y="134"/>
                  <a:pt x="202" y="137"/>
                </a:cubicBezTo>
                <a:cubicBezTo>
                  <a:pt x="201" y="138"/>
                  <a:pt x="199" y="138"/>
                  <a:pt x="197" y="139"/>
                </a:cubicBezTo>
                <a:cubicBezTo>
                  <a:pt x="205" y="140"/>
                  <a:pt x="214" y="141"/>
                  <a:pt x="224" y="141"/>
                </a:cubicBezTo>
                <a:cubicBezTo>
                  <a:pt x="236" y="141"/>
                  <a:pt x="245" y="140"/>
                  <a:pt x="255" y="138"/>
                </a:cubicBezTo>
                <a:cubicBezTo>
                  <a:pt x="258" y="137"/>
                  <a:pt x="261" y="136"/>
                  <a:pt x="263" y="135"/>
                </a:cubicBezTo>
                <a:cubicBezTo>
                  <a:pt x="271" y="131"/>
                  <a:pt x="270" y="123"/>
                  <a:pt x="267" y="120"/>
                </a:cubicBezTo>
                <a:close/>
                <a:moveTo>
                  <a:pt x="64" y="123"/>
                </a:moveTo>
                <a:cubicBezTo>
                  <a:pt x="63" y="118"/>
                  <a:pt x="65" y="112"/>
                  <a:pt x="70" y="108"/>
                </a:cubicBezTo>
                <a:cubicBezTo>
                  <a:pt x="71" y="106"/>
                  <a:pt x="73" y="104"/>
                  <a:pt x="75" y="103"/>
                </a:cubicBezTo>
                <a:cubicBezTo>
                  <a:pt x="74" y="102"/>
                  <a:pt x="73" y="102"/>
                  <a:pt x="72" y="101"/>
                </a:cubicBezTo>
                <a:cubicBezTo>
                  <a:pt x="66" y="99"/>
                  <a:pt x="64" y="93"/>
                  <a:pt x="68" y="88"/>
                </a:cubicBezTo>
                <a:cubicBezTo>
                  <a:pt x="78" y="79"/>
                  <a:pt x="81" y="68"/>
                  <a:pt x="80" y="56"/>
                </a:cubicBezTo>
                <a:cubicBezTo>
                  <a:pt x="80" y="43"/>
                  <a:pt x="72" y="36"/>
                  <a:pt x="60" y="33"/>
                </a:cubicBezTo>
                <a:cubicBezTo>
                  <a:pt x="58" y="33"/>
                  <a:pt x="55" y="32"/>
                  <a:pt x="53" y="32"/>
                </a:cubicBezTo>
                <a:cubicBezTo>
                  <a:pt x="51" y="32"/>
                  <a:pt x="48" y="33"/>
                  <a:pt x="45" y="33"/>
                </a:cubicBezTo>
                <a:cubicBezTo>
                  <a:pt x="34" y="36"/>
                  <a:pt x="26" y="43"/>
                  <a:pt x="25" y="56"/>
                </a:cubicBezTo>
                <a:cubicBezTo>
                  <a:pt x="25" y="68"/>
                  <a:pt x="28" y="79"/>
                  <a:pt x="38" y="88"/>
                </a:cubicBezTo>
                <a:cubicBezTo>
                  <a:pt x="42" y="93"/>
                  <a:pt x="40" y="99"/>
                  <a:pt x="34" y="101"/>
                </a:cubicBezTo>
                <a:cubicBezTo>
                  <a:pt x="31" y="103"/>
                  <a:pt x="28" y="104"/>
                  <a:pt x="25" y="105"/>
                </a:cubicBezTo>
                <a:cubicBezTo>
                  <a:pt x="17" y="109"/>
                  <a:pt x="11" y="112"/>
                  <a:pt x="5" y="118"/>
                </a:cubicBezTo>
                <a:cubicBezTo>
                  <a:pt x="0" y="123"/>
                  <a:pt x="0" y="130"/>
                  <a:pt x="9" y="135"/>
                </a:cubicBezTo>
                <a:cubicBezTo>
                  <a:pt x="12" y="136"/>
                  <a:pt x="15" y="137"/>
                  <a:pt x="19" y="138"/>
                </a:cubicBezTo>
                <a:cubicBezTo>
                  <a:pt x="29" y="140"/>
                  <a:pt x="40" y="141"/>
                  <a:pt x="53" y="141"/>
                </a:cubicBezTo>
                <a:cubicBezTo>
                  <a:pt x="64" y="141"/>
                  <a:pt x="72" y="140"/>
                  <a:pt x="81" y="139"/>
                </a:cubicBezTo>
                <a:cubicBezTo>
                  <a:pt x="79" y="138"/>
                  <a:pt x="78" y="138"/>
                  <a:pt x="76" y="137"/>
                </a:cubicBezTo>
                <a:cubicBezTo>
                  <a:pt x="69" y="134"/>
                  <a:pt x="65" y="129"/>
                  <a:pt x="64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89943FA-3DD5-5444-AFB5-A9D2DEE503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C393122C-7F7C-214C-A9C4-4ECB63187237}"/>
              </a:ext>
            </a:extLst>
          </p:cNvPr>
          <p:cNvSpPr txBox="1">
            <a:spLocks/>
          </p:cNvSpPr>
          <p:nvPr userDrawn="1"/>
        </p:nvSpPr>
        <p:spPr>
          <a:xfrm flipH="1">
            <a:off x="826088" y="230753"/>
            <a:ext cx="9912792" cy="5540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>
                <a:solidFill>
                  <a:schemeClr val="tx1"/>
                </a:solidFill>
                <a:latin typeface="Myriad Pro" panose="020B0503030403020204" pitchFamily="34" charset="0"/>
              </a:rPr>
              <a:t>CONTRIBUTEURS / CONTRIBUTRICES</a:t>
            </a:r>
          </a:p>
        </p:txBody>
      </p:sp>
    </p:spTree>
    <p:extLst>
      <p:ext uri="{BB962C8B-B14F-4D97-AF65-F5344CB8AC3E}">
        <p14:creationId xmlns:p14="http://schemas.microsoft.com/office/powerpoint/2010/main" val="33775495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شك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61CDFBA5-6049-4B4F-9063-E05B6C82C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037" y="6008475"/>
            <a:ext cx="1352308" cy="35587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717A0E1-46FA-B949-B38D-D3793AC88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911" y="6008475"/>
            <a:ext cx="1096080" cy="35587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C64D6CE5-B90A-6248-8D93-35351FE5D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557" y="6008475"/>
            <a:ext cx="1224194" cy="35587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A878A40-EFA3-F640-956B-AC23D8041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2318" y="6016455"/>
            <a:ext cx="1053378" cy="34163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014A7D6-7E2F-B347-83DB-75F0C453AC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9263" y="6002220"/>
            <a:ext cx="1323839" cy="355871"/>
          </a:xfrm>
          <a:prstGeom prst="rect">
            <a:avLst/>
          </a:prstGeom>
        </p:spPr>
      </p:pic>
      <p:sp>
        <p:nvSpPr>
          <p:cNvPr id="118" name="Title 1">
            <a:extLst>
              <a:ext uri="{FF2B5EF4-FFF2-40B4-BE49-F238E27FC236}">
                <a16:creationId xmlns:a16="http://schemas.microsoft.com/office/drawing/2014/main" id="{A761FDDB-77BF-D34A-9C0B-C33782DD1B45}"/>
              </a:ext>
            </a:extLst>
          </p:cNvPr>
          <p:cNvSpPr txBox="1">
            <a:spLocks/>
          </p:cNvSpPr>
          <p:nvPr userDrawn="1"/>
        </p:nvSpPr>
        <p:spPr>
          <a:xfrm>
            <a:off x="4237281" y="2108885"/>
            <a:ext cx="3717438" cy="229011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 fontAlgn="auto">
              <a:spcAft>
                <a:spcPts val="0"/>
              </a:spcAft>
              <a:defRPr/>
            </a:pPr>
            <a:r>
              <a:rPr lang="en-US" sz="7600" b="1" i="0" dirty="0">
                <a:solidFill>
                  <a:schemeClr val="bg2">
                    <a:lumMod val="25000"/>
                  </a:schemeClr>
                </a:solidFill>
                <a:latin typeface="Myriad Pro" panose="020B0503030403020204" pitchFamily="34" charset="0"/>
                <a:ea typeface="GE SS Text Bold" charset="0"/>
                <a:cs typeface="Almarai Bold" pitchFamily="2" charset="-78"/>
              </a:rPr>
              <a:t>MERCI!</a:t>
            </a: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064BA1FA-71B2-7047-9DE2-FA35AA141F06}"/>
              </a:ext>
            </a:extLst>
          </p:cNvPr>
          <p:cNvCxnSpPr/>
          <p:nvPr userDrawn="1"/>
        </p:nvCxnSpPr>
        <p:spPr>
          <a:xfrm>
            <a:off x="1239037" y="5625297"/>
            <a:ext cx="935826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Graphic 59">
            <a:extLst>
              <a:ext uri="{FF2B5EF4-FFF2-40B4-BE49-F238E27FC236}">
                <a16:creationId xmlns:a16="http://schemas.microsoft.com/office/drawing/2014/main" id="{EC48D088-ED44-6241-B814-EEA50369E9C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5789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9459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76627460-82B7-417F-B87B-2690AC77EAC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6672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مقدم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6">
            <a:extLst>
              <a:ext uri="{FF2B5EF4-FFF2-40B4-BE49-F238E27FC236}">
                <a16:creationId xmlns:a16="http://schemas.microsoft.com/office/drawing/2014/main" id="{8FC95365-82CD-E24F-85D4-0BE4BC81D7B7}"/>
              </a:ext>
            </a:extLst>
          </p:cNvPr>
          <p:cNvSpPr/>
          <p:nvPr userDrawn="1"/>
        </p:nvSpPr>
        <p:spPr>
          <a:xfrm>
            <a:off x="0" y="1000014"/>
            <a:ext cx="6546079" cy="513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0" eaLnBrk="1" latinLnBrk="0" hangingPunct="1"/>
            <a:endParaRPr lang="ko-KR" altLang="en-US"/>
          </a:p>
        </p:txBody>
      </p:sp>
      <p:sp>
        <p:nvSpPr>
          <p:cNvPr id="14" name="그림 개체 틀 2">
            <a:extLst>
              <a:ext uri="{FF2B5EF4-FFF2-40B4-BE49-F238E27FC236}">
                <a16:creationId xmlns:a16="http://schemas.microsoft.com/office/drawing/2014/main" id="{545BA027-90AB-E146-8E4B-80C24C24C0AC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854285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094736D-3734-1F4A-BC0E-17439AE600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808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واضيع أو الأهدا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8E90F8B6-927B-3943-9634-30DA34AD791A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760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>
                <a:latin typeface="Myriad Pro" panose="020B0503030403020204" pitchFamily="34" charset="0"/>
              </a:rPr>
              <a:t>COMPÉTENCE : Connaissance de la langue</a:t>
            </a:r>
            <a:endParaRPr lang="fr-FR" sz="2800" b="1" i="0" noProof="0" dirty="0">
              <a:solidFill>
                <a:schemeClr val="bg2">
                  <a:lumMod val="25000"/>
                </a:schemeClr>
              </a:solidFill>
              <a:latin typeface="Myriad Pro" panose="020B05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6848709-88AB-3644-ADE5-55BC1FC167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7" name="Freeform: Shape 17">
            <a:extLst>
              <a:ext uri="{FF2B5EF4-FFF2-40B4-BE49-F238E27FC236}">
                <a16:creationId xmlns:a16="http://schemas.microsoft.com/office/drawing/2014/main" id="{DB68D9AF-1931-3B48-9178-28CD845143CA}"/>
              </a:ext>
            </a:extLst>
          </p:cNvPr>
          <p:cNvSpPr/>
          <p:nvPr/>
        </p:nvSpPr>
        <p:spPr>
          <a:xfrm flipH="1">
            <a:off x="9448110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53480E8-E0A5-A04E-BD8E-F7018346B934}"/>
              </a:ext>
            </a:extLst>
          </p:cNvPr>
          <p:cNvGrpSpPr/>
          <p:nvPr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6695EE5-5995-7C4A-B4DD-4CF54455B881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787C024-4379-4949-BFB5-ECF5587A5206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77578419-B893-1043-812B-B9315E87AC50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26" name="Freeform: Shape 9">
                <a:extLst>
                  <a:ext uri="{FF2B5EF4-FFF2-40B4-BE49-F238E27FC236}">
                    <a16:creationId xmlns:a16="http://schemas.microsoft.com/office/drawing/2014/main" id="{CAE0C0BE-05C1-2348-B276-F00CF612A11F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2BC9659-2086-AA49-B1B4-606C1746AC46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5D90703-DB05-964C-878D-E71C43756401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E7E88AF-C10A-3B40-B512-C96FC6E799A8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: Shape 5">
                <a:extLst>
                  <a:ext uri="{FF2B5EF4-FFF2-40B4-BE49-F238E27FC236}">
                    <a16:creationId xmlns:a16="http://schemas.microsoft.com/office/drawing/2014/main" id="{A2BFBC52-5E75-8A4A-95DB-F41A82B2C7EE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27" name="Donut 24">
            <a:extLst>
              <a:ext uri="{FF2B5EF4-FFF2-40B4-BE49-F238E27FC236}">
                <a16:creationId xmlns:a16="http://schemas.microsoft.com/office/drawing/2014/main" id="{0CA47FA8-1051-5B4B-BC5D-1B4FC46191DC}"/>
              </a:ext>
            </a:extLst>
          </p:cNvPr>
          <p:cNvSpPr/>
          <p:nvPr userDrawn="1"/>
        </p:nvSpPr>
        <p:spPr>
          <a:xfrm flipH="1">
            <a:off x="9790321" y="699801"/>
            <a:ext cx="778955" cy="785296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5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raphic 48">
            <a:extLst>
              <a:ext uri="{FF2B5EF4-FFF2-40B4-BE49-F238E27FC236}">
                <a16:creationId xmlns:a16="http://schemas.microsoft.com/office/drawing/2014/main" id="{72083D7E-AFD7-A44F-B6FE-B9D34A01B2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571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CE56DCC6-46F4-094E-89BD-550DD256237D}"/>
              </a:ext>
            </a:extLst>
          </p:cNvPr>
          <p:cNvSpPr/>
          <p:nvPr userDrawn="1"/>
        </p:nvSpPr>
        <p:spPr>
          <a:xfrm>
            <a:off x="0" y="987552"/>
            <a:ext cx="12192000" cy="53090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DB9801ED-3AE6-F44A-A874-8E8F79B4FBAA}"/>
              </a:ext>
            </a:extLst>
          </p:cNvPr>
          <p:cNvSpPr/>
          <p:nvPr userDrawn="1"/>
        </p:nvSpPr>
        <p:spPr>
          <a:xfrm>
            <a:off x="4248055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215472 w 430753"/>
              <a:gd name="connsiteY4" fmla="*/ 0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3"/>
                  <a:pt x="215377" y="431863"/>
                </a:cubicBezTo>
                <a:cubicBezTo>
                  <a:pt x="96427" y="431863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215408" y="0"/>
                  <a:pt x="215440" y="0"/>
                  <a:pt x="215472" y="0"/>
                </a:cubicBezTo>
                <a:cubicBezTo>
                  <a:pt x="334384" y="57"/>
                  <a:pt x="430753" y="96717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0A91EDE7-4AD3-4C49-988E-DDCAA32AF4BA}"/>
              </a:ext>
            </a:extLst>
          </p:cNvPr>
          <p:cNvSpPr/>
          <p:nvPr userDrawn="1"/>
        </p:nvSpPr>
        <p:spPr>
          <a:xfrm>
            <a:off x="7516516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3" y="431863"/>
                  <a:pt x="215377" y="431863"/>
                </a:cubicBezTo>
                <a:cubicBezTo>
                  <a:pt x="96430" y="431863"/>
                  <a:pt x="0" y="335185"/>
                  <a:pt x="0" y="215932"/>
                </a:cubicBezTo>
                <a:cubicBezTo>
                  <a:pt x="0" y="96679"/>
                  <a:pt x="96430" y="0"/>
                  <a:pt x="215377" y="0"/>
                </a:cubicBezTo>
                <a:cubicBezTo>
                  <a:pt x="334323" y="0"/>
                  <a:pt x="430753" y="96679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AA5D4097-F6BB-1C42-8831-2F0756888FD1}"/>
              </a:ext>
            </a:extLst>
          </p:cNvPr>
          <p:cNvSpPr/>
          <p:nvPr userDrawn="1"/>
        </p:nvSpPr>
        <p:spPr>
          <a:xfrm>
            <a:off x="7054126" y="2014140"/>
            <a:ext cx="430753" cy="431863"/>
          </a:xfrm>
          <a:custGeom>
            <a:avLst/>
            <a:gdLst>
              <a:gd name="connsiteX0" fmla="*/ 430753 w 430753"/>
              <a:gd name="connsiteY0" fmla="*/ 215837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7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7"/>
                </a:moveTo>
                <a:cubicBezTo>
                  <a:pt x="430810" y="335093"/>
                  <a:pt x="334418" y="431811"/>
                  <a:pt x="215472" y="431864"/>
                </a:cubicBezTo>
                <a:cubicBezTo>
                  <a:pt x="96525" y="431916"/>
                  <a:pt x="57" y="335283"/>
                  <a:pt x="0" y="216027"/>
                </a:cubicBezTo>
                <a:cubicBezTo>
                  <a:pt x="-57" y="96808"/>
                  <a:pt x="96278" y="106"/>
                  <a:pt x="215187" y="0"/>
                </a:cubicBezTo>
                <a:cubicBezTo>
                  <a:pt x="334133" y="-105"/>
                  <a:pt x="430649" y="96486"/>
                  <a:pt x="430753" y="215741"/>
                </a:cubicBezTo>
                <a:cubicBezTo>
                  <a:pt x="430753" y="215773"/>
                  <a:pt x="430753" y="215805"/>
                  <a:pt x="430753" y="215837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309D11EC-2376-954D-BBB7-D994A9F0CDB1}"/>
              </a:ext>
            </a:extLst>
          </p:cNvPr>
          <p:cNvSpPr/>
          <p:nvPr userDrawn="1"/>
        </p:nvSpPr>
        <p:spPr>
          <a:xfrm>
            <a:off x="7054126" y="4309665"/>
            <a:ext cx="430753" cy="431863"/>
          </a:xfrm>
          <a:custGeom>
            <a:avLst/>
            <a:gdLst>
              <a:gd name="connsiteX0" fmla="*/ 430753 w 430753"/>
              <a:gd name="connsiteY0" fmla="*/ 215836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6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6"/>
                </a:moveTo>
                <a:cubicBezTo>
                  <a:pt x="430810" y="335090"/>
                  <a:pt x="334418" y="431806"/>
                  <a:pt x="215472" y="431864"/>
                </a:cubicBezTo>
                <a:cubicBezTo>
                  <a:pt x="96525" y="431921"/>
                  <a:pt x="57" y="335280"/>
                  <a:pt x="0" y="216027"/>
                </a:cubicBezTo>
                <a:cubicBezTo>
                  <a:pt x="-57" y="96812"/>
                  <a:pt x="96278" y="105"/>
                  <a:pt x="215187" y="0"/>
                </a:cubicBezTo>
                <a:cubicBezTo>
                  <a:pt x="334133" y="-105"/>
                  <a:pt x="430649" y="96488"/>
                  <a:pt x="430753" y="215741"/>
                </a:cubicBezTo>
                <a:cubicBezTo>
                  <a:pt x="430753" y="215770"/>
                  <a:pt x="430753" y="215808"/>
                  <a:pt x="430753" y="215836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1E35D69D-7CAC-2B43-B97F-010660519C85}"/>
              </a:ext>
            </a:extLst>
          </p:cNvPr>
          <p:cNvSpPr/>
          <p:nvPr userDrawn="1"/>
        </p:nvSpPr>
        <p:spPr>
          <a:xfrm>
            <a:off x="4669497" y="2057384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8"/>
                  <a:pt x="334326" y="431864"/>
                  <a:pt x="215377" y="431864"/>
                </a:cubicBezTo>
                <a:cubicBezTo>
                  <a:pt x="96427" y="431864"/>
                  <a:pt x="0" y="335188"/>
                  <a:pt x="0" y="215932"/>
                </a:cubicBezTo>
                <a:cubicBezTo>
                  <a:pt x="0" y="96750"/>
                  <a:pt x="96311" y="105"/>
                  <a:pt x="215187" y="0"/>
                </a:cubicBezTo>
                <a:cubicBezTo>
                  <a:pt x="334136" y="-105"/>
                  <a:pt x="430649" y="96485"/>
                  <a:pt x="430753" y="215741"/>
                </a:cubicBezTo>
                <a:cubicBezTo>
                  <a:pt x="430753" y="215805"/>
                  <a:pt x="430753" y="215868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23A3DFB7-ADD0-9B4A-932C-F6A1DC5973CA}"/>
              </a:ext>
            </a:extLst>
          </p:cNvPr>
          <p:cNvSpPr/>
          <p:nvPr userDrawn="1"/>
        </p:nvSpPr>
        <p:spPr>
          <a:xfrm>
            <a:off x="4673678" y="4260516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4"/>
                  <a:pt x="215377" y="431864"/>
                </a:cubicBezTo>
                <a:cubicBezTo>
                  <a:pt x="96427" y="431864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334274" y="-57"/>
                  <a:pt x="430701" y="96536"/>
                  <a:pt x="430753" y="215741"/>
                </a:cubicBezTo>
                <a:cubicBezTo>
                  <a:pt x="430753" y="215808"/>
                  <a:pt x="430753" y="215865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390C5198-6B72-2944-8749-6ACD4BC5E7A7}"/>
              </a:ext>
            </a:extLst>
          </p:cNvPr>
          <p:cNvSpPr/>
          <p:nvPr userDrawn="1"/>
        </p:nvSpPr>
        <p:spPr>
          <a:xfrm>
            <a:off x="4449132" y="1690777"/>
            <a:ext cx="3263556" cy="4174764"/>
          </a:xfrm>
          <a:custGeom>
            <a:avLst/>
            <a:gdLst>
              <a:gd name="connsiteX0" fmla="*/ 1631778 w 3263556"/>
              <a:gd name="connsiteY0" fmla="*/ 0 h 4174764"/>
              <a:gd name="connsiteX1" fmla="*/ 3263556 w 3263556"/>
              <a:gd name="connsiteY1" fmla="*/ 1683834 h 4174764"/>
              <a:gd name="connsiteX2" fmla="*/ 2544121 w 3263556"/>
              <a:gd name="connsiteY2" fmla="*/ 3080096 h 4174764"/>
              <a:gd name="connsiteX3" fmla="*/ 2528373 w 3263556"/>
              <a:gd name="connsiteY3" fmla="*/ 3089968 h 4174764"/>
              <a:gd name="connsiteX4" fmla="*/ 2208145 w 3263556"/>
              <a:gd name="connsiteY4" fmla="*/ 3550295 h 4174764"/>
              <a:gd name="connsiteX5" fmla="*/ 2219296 w 3263556"/>
              <a:gd name="connsiteY5" fmla="*/ 4163612 h 4174764"/>
              <a:gd name="connsiteX6" fmla="*/ 1059569 w 3263556"/>
              <a:gd name="connsiteY6" fmla="*/ 4174764 h 4174764"/>
              <a:gd name="connsiteX7" fmla="*/ 1059569 w 3263556"/>
              <a:gd name="connsiteY7" fmla="*/ 3461086 h 4174764"/>
              <a:gd name="connsiteX8" fmla="*/ 785943 w 3263556"/>
              <a:gd name="connsiteY8" fmla="*/ 3121789 h 4174764"/>
              <a:gd name="connsiteX9" fmla="*/ 719435 w 3263556"/>
              <a:gd name="connsiteY9" fmla="*/ 3080096 h 4174764"/>
              <a:gd name="connsiteX10" fmla="*/ 0 w 3263556"/>
              <a:gd name="connsiteY10" fmla="*/ 1683834 h 4174764"/>
              <a:gd name="connsiteX11" fmla="*/ 1631778 w 3263556"/>
              <a:gd name="connsiteY11" fmla="*/ 0 h 417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63556" h="4174764">
                <a:moveTo>
                  <a:pt x="1631778" y="0"/>
                </a:moveTo>
                <a:cubicBezTo>
                  <a:pt x="2532984" y="0"/>
                  <a:pt x="3263556" y="753878"/>
                  <a:pt x="3263556" y="1683834"/>
                </a:cubicBezTo>
                <a:cubicBezTo>
                  <a:pt x="3263556" y="2265056"/>
                  <a:pt x="2978177" y="2777498"/>
                  <a:pt x="2544121" y="3080096"/>
                </a:cubicBezTo>
                <a:lnTo>
                  <a:pt x="2528373" y="3089968"/>
                </a:lnTo>
                <a:lnTo>
                  <a:pt x="2208145" y="3550295"/>
                </a:lnTo>
                <a:lnTo>
                  <a:pt x="2219296" y="4163612"/>
                </a:lnTo>
                <a:lnTo>
                  <a:pt x="1059569" y="4174764"/>
                </a:lnTo>
                <a:lnTo>
                  <a:pt x="1059569" y="3461086"/>
                </a:lnTo>
                <a:lnTo>
                  <a:pt x="785943" y="3121789"/>
                </a:lnTo>
                <a:lnTo>
                  <a:pt x="719435" y="3080096"/>
                </a:lnTo>
                <a:cubicBezTo>
                  <a:pt x="285379" y="2777498"/>
                  <a:pt x="0" y="2265056"/>
                  <a:pt x="0" y="1683834"/>
                </a:cubicBezTo>
                <a:cubicBezTo>
                  <a:pt x="0" y="753878"/>
                  <a:pt x="730572" y="0"/>
                  <a:pt x="16317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A946953B-DC16-B04D-B6DC-73BB2FF4CE64}"/>
              </a:ext>
            </a:extLst>
          </p:cNvPr>
          <p:cNvSpPr/>
          <p:nvPr userDrawn="1"/>
        </p:nvSpPr>
        <p:spPr>
          <a:xfrm>
            <a:off x="4406511" y="1671337"/>
            <a:ext cx="3382206" cy="5186663"/>
          </a:xfrm>
          <a:custGeom>
            <a:avLst/>
            <a:gdLst>
              <a:gd name="connsiteX0" fmla="*/ 1691103 w 3382206"/>
              <a:gd name="connsiteY0" fmla="*/ 0 h 5186663"/>
              <a:gd name="connsiteX1" fmla="*/ 3382195 w 3382206"/>
              <a:gd name="connsiteY1" fmla="*/ 1695450 h 5186663"/>
              <a:gd name="connsiteX2" fmla="*/ 2858907 w 3382206"/>
              <a:gd name="connsiteY2" fmla="*/ 2921699 h 5186663"/>
              <a:gd name="connsiteX3" fmla="*/ 2316807 w 3382206"/>
              <a:gd name="connsiteY3" fmla="*/ 3644646 h 5186663"/>
              <a:gd name="connsiteX4" fmla="*/ 2316807 w 3382206"/>
              <a:gd name="connsiteY4" fmla="*/ 4057555 h 5186663"/>
              <a:gd name="connsiteX5" fmla="*/ 2301606 w 3382206"/>
              <a:gd name="connsiteY5" fmla="*/ 4127945 h 5186663"/>
              <a:gd name="connsiteX6" fmla="*/ 2334773 w 3382206"/>
              <a:gd name="connsiteY6" fmla="*/ 4148157 h 5186663"/>
              <a:gd name="connsiteX7" fmla="*/ 2358609 w 3382206"/>
              <a:gd name="connsiteY7" fmla="*/ 4362355 h 5186663"/>
              <a:gd name="connsiteX8" fmla="*/ 2358609 w 3382206"/>
              <a:gd name="connsiteY8" fmla="*/ 4552855 h 5186663"/>
              <a:gd name="connsiteX9" fmla="*/ 2358609 w 3382206"/>
              <a:gd name="connsiteY9" fmla="*/ 4743355 h 5186663"/>
              <a:gd name="connsiteX10" fmla="*/ 2391956 w 3382206"/>
              <a:gd name="connsiteY10" fmla="*/ 4838509 h 5186663"/>
              <a:gd name="connsiteX11" fmla="*/ 2240043 w 3382206"/>
              <a:gd name="connsiteY11" fmla="*/ 4991005 h 5186663"/>
              <a:gd name="connsiteX12" fmla="*/ 1997495 w 3382206"/>
              <a:gd name="connsiteY12" fmla="*/ 4991005 h 5186663"/>
              <a:gd name="connsiteX13" fmla="*/ 1997495 w 3382206"/>
              <a:gd name="connsiteY13" fmla="*/ 5186663 h 5186663"/>
              <a:gd name="connsiteX14" fmla="*/ 1883489 w 3382206"/>
              <a:gd name="connsiteY14" fmla="*/ 5186663 h 5186663"/>
              <a:gd name="connsiteX15" fmla="*/ 1883489 w 3382206"/>
              <a:gd name="connsiteY15" fmla="*/ 4933855 h 5186663"/>
              <a:gd name="connsiteX16" fmla="*/ 1940492 w 3382206"/>
              <a:gd name="connsiteY16" fmla="*/ 4876705 h 5186663"/>
              <a:gd name="connsiteX17" fmla="*/ 2240043 w 3382206"/>
              <a:gd name="connsiteY17" fmla="*/ 4876705 h 5186663"/>
              <a:gd name="connsiteX18" fmla="*/ 2278045 w 3382206"/>
              <a:gd name="connsiteY18" fmla="*/ 4838605 h 5186663"/>
              <a:gd name="connsiteX19" fmla="*/ 2240043 w 3382206"/>
              <a:gd name="connsiteY19" fmla="*/ 4800505 h 5186663"/>
              <a:gd name="connsiteX20" fmla="*/ 1940492 w 3382206"/>
              <a:gd name="connsiteY20" fmla="*/ 4800505 h 5186663"/>
              <a:gd name="connsiteX21" fmla="*/ 1883489 w 3382206"/>
              <a:gd name="connsiteY21" fmla="*/ 4743355 h 5186663"/>
              <a:gd name="connsiteX22" fmla="*/ 1940492 w 3382206"/>
              <a:gd name="connsiteY22" fmla="*/ 4686205 h 5186663"/>
              <a:gd name="connsiteX23" fmla="*/ 2240043 w 3382206"/>
              <a:gd name="connsiteY23" fmla="*/ 4686205 h 5186663"/>
              <a:gd name="connsiteX24" fmla="*/ 2278045 w 3382206"/>
              <a:gd name="connsiteY24" fmla="*/ 4648105 h 5186663"/>
              <a:gd name="connsiteX25" fmla="*/ 2240043 w 3382206"/>
              <a:gd name="connsiteY25" fmla="*/ 4610005 h 5186663"/>
              <a:gd name="connsiteX26" fmla="*/ 1940492 w 3382206"/>
              <a:gd name="connsiteY26" fmla="*/ 4610005 h 5186663"/>
              <a:gd name="connsiteX27" fmla="*/ 1883489 w 3382206"/>
              <a:gd name="connsiteY27" fmla="*/ 4552855 h 5186663"/>
              <a:gd name="connsiteX28" fmla="*/ 1940492 w 3382206"/>
              <a:gd name="connsiteY28" fmla="*/ 4495705 h 5186663"/>
              <a:gd name="connsiteX29" fmla="*/ 2240043 w 3382206"/>
              <a:gd name="connsiteY29" fmla="*/ 4495705 h 5186663"/>
              <a:gd name="connsiteX30" fmla="*/ 2278045 w 3382206"/>
              <a:gd name="connsiteY30" fmla="*/ 4457605 h 5186663"/>
              <a:gd name="connsiteX31" fmla="*/ 2240043 w 3382206"/>
              <a:gd name="connsiteY31" fmla="*/ 4419505 h 5186663"/>
              <a:gd name="connsiteX32" fmla="*/ 1940492 w 3382206"/>
              <a:gd name="connsiteY32" fmla="*/ 4419505 h 5186663"/>
              <a:gd name="connsiteX33" fmla="*/ 1883489 w 3382206"/>
              <a:gd name="connsiteY33" fmla="*/ 4362355 h 5186663"/>
              <a:gd name="connsiteX34" fmla="*/ 1940492 w 3382206"/>
              <a:gd name="connsiteY34" fmla="*/ 4305205 h 5186663"/>
              <a:gd name="connsiteX35" fmla="*/ 2240043 w 3382206"/>
              <a:gd name="connsiteY35" fmla="*/ 4305205 h 5186663"/>
              <a:gd name="connsiteX36" fmla="*/ 2278045 w 3382206"/>
              <a:gd name="connsiteY36" fmla="*/ 4267105 h 5186663"/>
              <a:gd name="connsiteX37" fmla="*/ 2240043 w 3382206"/>
              <a:gd name="connsiteY37" fmla="*/ 4229005 h 5186663"/>
              <a:gd name="connsiteX38" fmla="*/ 1940492 w 3382206"/>
              <a:gd name="connsiteY38" fmla="*/ 4229005 h 5186663"/>
              <a:gd name="connsiteX39" fmla="*/ 1883489 w 3382206"/>
              <a:gd name="connsiteY39" fmla="*/ 4171855 h 5186663"/>
              <a:gd name="connsiteX40" fmla="*/ 1940492 w 3382206"/>
              <a:gd name="connsiteY40" fmla="*/ 4114705 h 5186663"/>
              <a:gd name="connsiteX41" fmla="*/ 2145798 w 3382206"/>
              <a:gd name="connsiteY41" fmla="*/ 4114705 h 5186663"/>
              <a:gd name="connsiteX42" fmla="*/ 2202801 w 3382206"/>
              <a:gd name="connsiteY42" fmla="*/ 4057555 h 5186663"/>
              <a:gd name="connsiteX43" fmla="*/ 2202801 w 3382206"/>
              <a:gd name="connsiteY43" fmla="*/ 3644646 h 5186663"/>
              <a:gd name="connsiteX44" fmla="*/ 2780147 w 3382206"/>
              <a:gd name="connsiteY44" fmla="*/ 2839117 h 5186663"/>
              <a:gd name="connsiteX45" fmla="*/ 3268189 w 3382206"/>
              <a:gd name="connsiteY45" fmla="*/ 1695450 h 5186663"/>
              <a:gd name="connsiteX46" fmla="*/ 1691103 w 3382206"/>
              <a:gd name="connsiteY46" fmla="*/ 114300 h 5186663"/>
              <a:gd name="connsiteX47" fmla="*/ 114018 w 3382206"/>
              <a:gd name="connsiteY47" fmla="*/ 1695450 h 5186663"/>
              <a:gd name="connsiteX48" fmla="*/ 602059 w 3382206"/>
              <a:gd name="connsiteY48" fmla="*/ 2839022 h 5186663"/>
              <a:gd name="connsiteX49" fmla="*/ 1179406 w 3382206"/>
              <a:gd name="connsiteY49" fmla="*/ 3644646 h 5186663"/>
              <a:gd name="connsiteX50" fmla="*/ 1179406 w 3382206"/>
              <a:gd name="connsiteY50" fmla="*/ 4057555 h 5186663"/>
              <a:gd name="connsiteX51" fmla="*/ 1236409 w 3382206"/>
              <a:gd name="connsiteY51" fmla="*/ 4114705 h 5186663"/>
              <a:gd name="connsiteX52" fmla="*/ 1460146 w 3382206"/>
              <a:gd name="connsiteY52" fmla="*/ 4114705 h 5186663"/>
              <a:gd name="connsiteX53" fmla="*/ 1517149 w 3382206"/>
              <a:gd name="connsiteY53" fmla="*/ 4171855 h 5186663"/>
              <a:gd name="connsiteX54" fmla="*/ 1460146 w 3382206"/>
              <a:gd name="connsiteY54" fmla="*/ 4229005 h 5186663"/>
              <a:gd name="connsiteX55" fmla="*/ 1142354 w 3382206"/>
              <a:gd name="connsiteY55" fmla="*/ 4229005 h 5186663"/>
              <a:gd name="connsiteX56" fmla="*/ 1104352 w 3382206"/>
              <a:gd name="connsiteY56" fmla="*/ 4267105 h 5186663"/>
              <a:gd name="connsiteX57" fmla="*/ 1142354 w 3382206"/>
              <a:gd name="connsiteY57" fmla="*/ 4305205 h 5186663"/>
              <a:gd name="connsiteX58" fmla="*/ 1460146 w 3382206"/>
              <a:gd name="connsiteY58" fmla="*/ 4305205 h 5186663"/>
              <a:gd name="connsiteX59" fmla="*/ 1517149 w 3382206"/>
              <a:gd name="connsiteY59" fmla="*/ 4362355 h 5186663"/>
              <a:gd name="connsiteX60" fmla="*/ 1460146 w 3382206"/>
              <a:gd name="connsiteY60" fmla="*/ 4419505 h 5186663"/>
              <a:gd name="connsiteX61" fmla="*/ 1142354 w 3382206"/>
              <a:gd name="connsiteY61" fmla="*/ 4419505 h 5186663"/>
              <a:gd name="connsiteX62" fmla="*/ 1104352 w 3382206"/>
              <a:gd name="connsiteY62" fmla="*/ 4457605 h 5186663"/>
              <a:gd name="connsiteX63" fmla="*/ 1142354 w 3382206"/>
              <a:gd name="connsiteY63" fmla="*/ 4495705 h 5186663"/>
              <a:gd name="connsiteX64" fmla="*/ 1460146 w 3382206"/>
              <a:gd name="connsiteY64" fmla="*/ 4495705 h 5186663"/>
              <a:gd name="connsiteX65" fmla="*/ 1517149 w 3382206"/>
              <a:gd name="connsiteY65" fmla="*/ 4552855 h 5186663"/>
              <a:gd name="connsiteX66" fmla="*/ 1460146 w 3382206"/>
              <a:gd name="connsiteY66" fmla="*/ 4610005 h 5186663"/>
              <a:gd name="connsiteX67" fmla="*/ 1142354 w 3382206"/>
              <a:gd name="connsiteY67" fmla="*/ 4610005 h 5186663"/>
              <a:gd name="connsiteX68" fmla="*/ 1104352 w 3382206"/>
              <a:gd name="connsiteY68" fmla="*/ 4648105 h 5186663"/>
              <a:gd name="connsiteX69" fmla="*/ 1142354 w 3382206"/>
              <a:gd name="connsiteY69" fmla="*/ 4686205 h 5186663"/>
              <a:gd name="connsiteX70" fmla="*/ 1460146 w 3382206"/>
              <a:gd name="connsiteY70" fmla="*/ 4686205 h 5186663"/>
              <a:gd name="connsiteX71" fmla="*/ 1517149 w 3382206"/>
              <a:gd name="connsiteY71" fmla="*/ 4743355 h 5186663"/>
              <a:gd name="connsiteX72" fmla="*/ 1460146 w 3382206"/>
              <a:gd name="connsiteY72" fmla="*/ 4800505 h 5186663"/>
              <a:gd name="connsiteX73" fmla="*/ 1142354 w 3382206"/>
              <a:gd name="connsiteY73" fmla="*/ 4800505 h 5186663"/>
              <a:gd name="connsiteX74" fmla="*/ 1104352 w 3382206"/>
              <a:gd name="connsiteY74" fmla="*/ 4838605 h 5186663"/>
              <a:gd name="connsiteX75" fmla="*/ 1142354 w 3382206"/>
              <a:gd name="connsiteY75" fmla="*/ 4876705 h 5186663"/>
              <a:gd name="connsiteX76" fmla="*/ 1459956 w 3382206"/>
              <a:gd name="connsiteY76" fmla="*/ 4876705 h 5186663"/>
              <a:gd name="connsiteX77" fmla="*/ 1516959 w 3382206"/>
              <a:gd name="connsiteY77" fmla="*/ 4933855 h 5186663"/>
              <a:gd name="connsiteX78" fmla="*/ 1516959 w 3382206"/>
              <a:gd name="connsiteY78" fmla="*/ 5186663 h 5186663"/>
              <a:gd name="connsiteX79" fmla="*/ 1402953 w 3382206"/>
              <a:gd name="connsiteY79" fmla="*/ 5186663 h 5186663"/>
              <a:gd name="connsiteX80" fmla="*/ 1402953 w 3382206"/>
              <a:gd name="connsiteY80" fmla="*/ 4991005 h 5186663"/>
              <a:gd name="connsiteX81" fmla="*/ 1142164 w 3382206"/>
              <a:gd name="connsiteY81" fmla="*/ 4991005 h 5186663"/>
              <a:gd name="connsiteX82" fmla="*/ 1047253 w 3382206"/>
              <a:gd name="connsiteY82" fmla="*/ 4957572 h 5186663"/>
              <a:gd name="connsiteX83" fmla="*/ 1023597 w 3382206"/>
              <a:gd name="connsiteY83" fmla="*/ 4743355 h 5186663"/>
              <a:gd name="connsiteX84" fmla="*/ 1023597 w 3382206"/>
              <a:gd name="connsiteY84" fmla="*/ 4552855 h 5186663"/>
              <a:gd name="connsiteX85" fmla="*/ 1023597 w 3382206"/>
              <a:gd name="connsiteY85" fmla="*/ 4362355 h 5186663"/>
              <a:gd name="connsiteX86" fmla="*/ 1003437 w 3382206"/>
              <a:gd name="connsiteY86" fmla="*/ 4329103 h 5186663"/>
              <a:gd name="connsiteX87" fmla="*/ 1080600 w 3382206"/>
              <a:gd name="connsiteY87" fmla="*/ 4127945 h 5186663"/>
              <a:gd name="connsiteX88" fmla="*/ 1065399 w 3382206"/>
              <a:gd name="connsiteY88" fmla="*/ 4057555 h 5186663"/>
              <a:gd name="connsiteX89" fmla="*/ 1065399 w 3382206"/>
              <a:gd name="connsiteY89" fmla="*/ 3644646 h 5186663"/>
              <a:gd name="connsiteX90" fmla="*/ 523300 w 3382206"/>
              <a:gd name="connsiteY90" fmla="*/ 2921699 h 5186663"/>
              <a:gd name="connsiteX91" fmla="*/ 12 w 3382206"/>
              <a:gd name="connsiteY91" fmla="*/ 1695450 h 5186663"/>
              <a:gd name="connsiteX92" fmla="*/ 1691103 w 3382206"/>
              <a:gd name="connsiteY92" fmla="*/ 0 h 5186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82206" h="5186663">
                <a:moveTo>
                  <a:pt x="1691103" y="0"/>
                </a:moveTo>
                <a:cubicBezTo>
                  <a:pt x="2623579" y="0"/>
                  <a:pt x="3382195" y="760476"/>
                  <a:pt x="3382195" y="1695450"/>
                </a:cubicBezTo>
                <a:cubicBezTo>
                  <a:pt x="3383924" y="2159060"/>
                  <a:pt x="3194569" y="2602802"/>
                  <a:pt x="2858907" y="2921699"/>
                </a:cubicBezTo>
                <a:cubicBezTo>
                  <a:pt x="2604768" y="3165062"/>
                  <a:pt x="2316807" y="3440811"/>
                  <a:pt x="2316807" y="3644646"/>
                </a:cubicBezTo>
                <a:lnTo>
                  <a:pt x="2316807" y="4057555"/>
                </a:lnTo>
                <a:cubicBezTo>
                  <a:pt x="2316845" y="4081844"/>
                  <a:pt x="2311658" y="4105847"/>
                  <a:pt x="2301606" y="4127945"/>
                </a:cubicBezTo>
                <a:cubicBezTo>
                  <a:pt x="2313472" y="4133231"/>
                  <a:pt x="2324626" y="4140032"/>
                  <a:pt x="2334773" y="4148157"/>
                </a:cubicBezTo>
                <a:cubicBezTo>
                  <a:pt x="2400345" y="4200706"/>
                  <a:pt x="2411024" y="4296604"/>
                  <a:pt x="2358609" y="4362355"/>
                </a:cubicBezTo>
                <a:cubicBezTo>
                  <a:pt x="2403072" y="4418029"/>
                  <a:pt x="2403072" y="4497181"/>
                  <a:pt x="2358609" y="4552855"/>
                </a:cubicBezTo>
                <a:cubicBezTo>
                  <a:pt x="2403072" y="4608529"/>
                  <a:pt x="2403072" y="4687681"/>
                  <a:pt x="2358609" y="4743355"/>
                </a:cubicBezTo>
                <a:cubicBezTo>
                  <a:pt x="2380176" y="4770358"/>
                  <a:pt x="2391937" y="4803915"/>
                  <a:pt x="2391956" y="4838509"/>
                </a:cubicBezTo>
                <a:cubicBezTo>
                  <a:pt x="2392013" y="4922682"/>
                  <a:pt x="2323999" y="4990948"/>
                  <a:pt x="2240043" y="4991005"/>
                </a:cubicBezTo>
                <a:lnTo>
                  <a:pt x="1997495" y="4991005"/>
                </a:lnTo>
                <a:lnTo>
                  <a:pt x="1997495" y="5186663"/>
                </a:lnTo>
                <a:lnTo>
                  <a:pt x="1883489" y="5186663"/>
                </a:lnTo>
                <a:lnTo>
                  <a:pt x="1883489" y="4933855"/>
                </a:lnTo>
                <a:cubicBezTo>
                  <a:pt x="1883489" y="4902289"/>
                  <a:pt x="1909007" y="4876705"/>
                  <a:pt x="1940492" y="4876705"/>
                </a:cubicBezTo>
                <a:lnTo>
                  <a:pt x="2240043" y="4876705"/>
                </a:lnTo>
                <a:cubicBezTo>
                  <a:pt x="2261030" y="4876705"/>
                  <a:pt x="2278045" y="4859646"/>
                  <a:pt x="2278045" y="4838605"/>
                </a:cubicBezTo>
                <a:cubicBezTo>
                  <a:pt x="2278045" y="4817564"/>
                  <a:pt x="2261030" y="4800505"/>
                  <a:pt x="2240043" y="4800505"/>
                </a:cubicBezTo>
                <a:lnTo>
                  <a:pt x="1940492" y="4800505"/>
                </a:lnTo>
                <a:cubicBezTo>
                  <a:pt x="1909007" y="4800505"/>
                  <a:pt x="1883489" y="4774921"/>
                  <a:pt x="1883489" y="4743355"/>
                </a:cubicBezTo>
                <a:cubicBezTo>
                  <a:pt x="1883489" y="4711789"/>
                  <a:pt x="1909007" y="4686205"/>
                  <a:pt x="1940492" y="4686205"/>
                </a:cubicBezTo>
                <a:lnTo>
                  <a:pt x="2240043" y="4686205"/>
                </a:lnTo>
                <a:cubicBezTo>
                  <a:pt x="2261030" y="4686205"/>
                  <a:pt x="2278045" y="4669146"/>
                  <a:pt x="2278045" y="4648105"/>
                </a:cubicBezTo>
                <a:cubicBezTo>
                  <a:pt x="2278045" y="4627064"/>
                  <a:pt x="2261030" y="4610005"/>
                  <a:pt x="2240043" y="4610005"/>
                </a:cubicBezTo>
                <a:lnTo>
                  <a:pt x="1940492" y="4610005"/>
                </a:lnTo>
                <a:cubicBezTo>
                  <a:pt x="1909007" y="4610005"/>
                  <a:pt x="1883489" y="4584421"/>
                  <a:pt x="1883489" y="4552855"/>
                </a:cubicBezTo>
                <a:cubicBezTo>
                  <a:pt x="1883489" y="4521289"/>
                  <a:pt x="1909007" y="4495705"/>
                  <a:pt x="1940492" y="4495705"/>
                </a:cubicBezTo>
                <a:lnTo>
                  <a:pt x="2240043" y="4495705"/>
                </a:lnTo>
                <a:cubicBezTo>
                  <a:pt x="2261030" y="4495705"/>
                  <a:pt x="2278045" y="4478646"/>
                  <a:pt x="2278045" y="4457605"/>
                </a:cubicBezTo>
                <a:cubicBezTo>
                  <a:pt x="2278045" y="4436564"/>
                  <a:pt x="2261030" y="4419505"/>
                  <a:pt x="2240043" y="4419505"/>
                </a:cubicBezTo>
                <a:lnTo>
                  <a:pt x="1940492" y="4419505"/>
                </a:lnTo>
                <a:cubicBezTo>
                  <a:pt x="1909007" y="4419505"/>
                  <a:pt x="1883489" y="4393921"/>
                  <a:pt x="1883489" y="4362355"/>
                </a:cubicBezTo>
                <a:cubicBezTo>
                  <a:pt x="1883489" y="4330789"/>
                  <a:pt x="1909007" y="4305205"/>
                  <a:pt x="1940492" y="4305205"/>
                </a:cubicBezTo>
                <a:lnTo>
                  <a:pt x="2240043" y="4305205"/>
                </a:lnTo>
                <a:cubicBezTo>
                  <a:pt x="2261030" y="4305205"/>
                  <a:pt x="2278045" y="4288146"/>
                  <a:pt x="2278045" y="4267105"/>
                </a:cubicBezTo>
                <a:cubicBezTo>
                  <a:pt x="2278045" y="4246064"/>
                  <a:pt x="2261030" y="4229005"/>
                  <a:pt x="2240043" y="4229005"/>
                </a:cubicBezTo>
                <a:lnTo>
                  <a:pt x="1940492" y="4229005"/>
                </a:lnTo>
                <a:cubicBezTo>
                  <a:pt x="1909007" y="4229005"/>
                  <a:pt x="1883489" y="4203421"/>
                  <a:pt x="1883489" y="4171855"/>
                </a:cubicBezTo>
                <a:cubicBezTo>
                  <a:pt x="1883489" y="4140289"/>
                  <a:pt x="1909007" y="4114705"/>
                  <a:pt x="1940492" y="4114705"/>
                </a:cubicBezTo>
                <a:lnTo>
                  <a:pt x="2145798" y="4114705"/>
                </a:lnTo>
                <a:cubicBezTo>
                  <a:pt x="2177283" y="4114705"/>
                  <a:pt x="2202801" y="4089121"/>
                  <a:pt x="2202801" y="4057555"/>
                </a:cubicBezTo>
                <a:lnTo>
                  <a:pt x="2202801" y="3644646"/>
                </a:lnTo>
                <a:cubicBezTo>
                  <a:pt x="2202801" y="3391567"/>
                  <a:pt x="2496272" y="3110865"/>
                  <a:pt x="2780147" y="2839117"/>
                </a:cubicBezTo>
                <a:cubicBezTo>
                  <a:pt x="3093199" y="2541699"/>
                  <a:pt x="3269804" y="2127837"/>
                  <a:pt x="3268189" y="1695450"/>
                </a:cubicBezTo>
                <a:cubicBezTo>
                  <a:pt x="3268189" y="823627"/>
                  <a:pt x="2560686" y="114300"/>
                  <a:pt x="1691103" y="114300"/>
                </a:cubicBezTo>
                <a:cubicBezTo>
                  <a:pt x="821521" y="114300"/>
                  <a:pt x="114018" y="823532"/>
                  <a:pt x="114018" y="1695450"/>
                </a:cubicBezTo>
                <a:cubicBezTo>
                  <a:pt x="112385" y="2127818"/>
                  <a:pt x="288997" y="2541651"/>
                  <a:pt x="602059" y="2839022"/>
                </a:cubicBezTo>
                <a:cubicBezTo>
                  <a:pt x="885935" y="3111246"/>
                  <a:pt x="1179406" y="3391948"/>
                  <a:pt x="1179406" y="3644646"/>
                </a:cubicBezTo>
                <a:lnTo>
                  <a:pt x="1179406" y="4057555"/>
                </a:lnTo>
                <a:cubicBezTo>
                  <a:pt x="1179406" y="4089121"/>
                  <a:pt x="1204924" y="4114705"/>
                  <a:pt x="1236409" y="4114705"/>
                </a:cubicBezTo>
                <a:lnTo>
                  <a:pt x="1460146" y="4114705"/>
                </a:lnTo>
                <a:cubicBezTo>
                  <a:pt x="1491631" y="4114705"/>
                  <a:pt x="1517149" y="4140289"/>
                  <a:pt x="1517149" y="4171855"/>
                </a:cubicBezTo>
                <a:cubicBezTo>
                  <a:pt x="1517149" y="4203421"/>
                  <a:pt x="1491631" y="4229005"/>
                  <a:pt x="1460146" y="4229005"/>
                </a:cubicBezTo>
                <a:lnTo>
                  <a:pt x="1142354" y="4229005"/>
                </a:lnTo>
                <a:cubicBezTo>
                  <a:pt x="1121367" y="4229005"/>
                  <a:pt x="1104352" y="4246064"/>
                  <a:pt x="1104352" y="4267105"/>
                </a:cubicBezTo>
                <a:cubicBezTo>
                  <a:pt x="1104352" y="4288146"/>
                  <a:pt x="1121367" y="4305205"/>
                  <a:pt x="1142354" y="4305205"/>
                </a:cubicBezTo>
                <a:lnTo>
                  <a:pt x="1460146" y="4305205"/>
                </a:lnTo>
                <a:cubicBezTo>
                  <a:pt x="1491631" y="4305205"/>
                  <a:pt x="1517149" y="4330789"/>
                  <a:pt x="1517149" y="4362355"/>
                </a:cubicBezTo>
                <a:cubicBezTo>
                  <a:pt x="1517149" y="4393921"/>
                  <a:pt x="1491631" y="4419505"/>
                  <a:pt x="1460146" y="4419505"/>
                </a:cubicBezTo>
                <a:lnTo>
                  <a:pt x="1142354" y="4419505"/>
                </a:lnTo>
                <a:cubicBezTo>
                  <a:pt x="1121367" y="4419505"/>
                  <a:pt x="1104352" y="4436564"/>
                  <a:pt x="1104352" y="4457605"/>
                </a:cubicBezTo>
                <a:cubicBezTo>
                  <a:pt x="1104352" y="4478646"/>
                  <a:pt x="1121367" y="4495705"/>
                  <a:pt x="1142354" y="4495705"/>
                </a:cubicBezTo>
                <a:lnTo>
                  <a:pt x="1460146" y="4495705"/>
                </a:lnTo>
                <a:cubicBezTo>
                  <a:pt x="1491631" y="4495705"/>
                  <a:pt x="1517149" y="4521289"/>
                  <a:pt x="1517149" y="4552855"/>
                </a:cubicBezTo>
                <a:cubicBezTo>
                  <a:pt x="1517149" y="4584421"/>
                  <a:pt x="1491631" y="4610005"/>
                  <a:pt x="1460146" y="4610005"/>
                </a:cubicBezTo>
                <a:lnTo>
                  <a:pt x="1142354" y="4610005"/>
                </a:lnTo>
                <a:cubicBezTo>
                  <a:pt x="1121367" y="4610005"/>
                  <a:pt x="1104352" y="4627064"/>
                  <a:pt x="1104352" y="4648105"/>
                </a:cubicBezTo>
                <a:cubicBezTo>
                  <a:pt x="1104352" y="4669146"/>
                  <a:pt x="1121367" y="4686205"/>
                  <a:pt x="1142354" y="4686205"/>
                </a:cubicBezTo>
                <a:lnTo>
                  <a:pt x="1460146" y="4686205"/>
                </a:lnTo>
                <a:cubicBezTo>
                  <a:pt x="1491631" y="4686205"/>
                  <a:pt x="1517149" y="4711789"/>
                  <a:pt x="1517149" y="4743355"/>
                </a:cubicBezTo>
                <a:cubicBezTo>
                  <a:pt x="1517149" y="4774921"/>
                  <a:pt x="1491631" y="4800505"/>
                  <a:pt x="1460146" y="4800505"/>
                </a:cubicBezTo>
                <a:lnTo>
                  <a:pt x="1142354" y="4800505"/>
                </a:lnTo>
                <a:cubicBezTo>
                  <a:pt x="1121367" y="4800505"/>
                  <a:pt x="1104352" y="4817564"/>
                  <a:pt x="1104352" y="4838605"/>
                </a:cubicBezTo>
                <a:cubicBezTo>
                  <a:pt x="1104352" y="4859646"/>
                  <a:pt x="1121367" y="4876705"/>
                  <a:pt x="1142354" y="4876705"/>
                </a:cubicBezTo>
                <a:lnTo>
                  <a:pt x="1459956" y="4876705"/>
                </a:lnTo>
                <a:cubicBezTo>
                  <a:pt x="1491441" y="4876705"/>
                  <a:pt x="1516959" y="4902289"/>
                  <a:pt x="1516959" y="4933855"/>
                </a:cubicBezTo>
                <a:lnTo>
                  <a:pt x="1516959" y="5186663"/>
                </a:lnTo>
                <a:lnTo>
                  <a:pt x="1402953" y="5186663"/>
                </a:lnTo>
                <a:lnTo>
                  <a:pt x="1402953" y="4991005"/>
                </a:lnTo>
                <a:lnTo>
                  <a:pt x="1142164" y="4991005"/>
                </a:lnTo>
                <a:cubicBezTo>
                  <a:pt x="1107658" y="4990986"/>
                  <a:pt x="1074187" y="4979194"/>
                  <a:pt x="1047253" y="4957572"/>
                </a:cubicBezTo>
                <a:cubicBezTo>
                  <a:pt x="981719" y="4904966"/>
                  <a:pt x="971126" y="4809058"/>
                  <a:pt x="1023597" y="4743355"/>
                </a:cubicBezTo>
                <a:cubicBezTo>
                  <a:pt x="979135" y="4687681"/>
                  <a:pt x="979135" y="4608529"/>
                  <a:pt x="1023597" y="4552855"/>
                </a:cubicBezTo>
                <a:cubicBezTo>
                  <a:pt x="979135" y="4497181"/>
                  <a:pt x="979135" y="4418029"/>
                  <a:pt x="1023597" y="4362355"/>
                </a:cubicBezTo>
                <a:cubicBezTo>
                  <a:pt x="1015484" y="4352182"/>
                  <a:pt x="1008710" y="4341009"/>
                  <a:pt x="1003437" y="4329103"/>
                </a:cubicBezTo>
                <a:cubicBezTo>
                  <a:pt x="969340" y="4252198"/>
                  <a:pt x="1003884" y="4162130"/>
                  <a:pt x="1080600" y="4127945"/>
                </a:cubicBezTo>
                <a:cubicBezTo>
                  <a:pt x="1070549" y="4105847"/>
                  <a:pt x="1065361" y="4081844"/>
                  <a:pt x="1065399" y="4057555"/>
                </a:cubicBezTo>
                <a:lnTo>
                  <a:pt x="1065399" y="3644646"/>
                </a:lnTo>
                <a:cubicBezTo>
                  <a:pt x="1065399" y="3440811"/>
                  <a:pt x="777439" y="3165062"/>
                  <a:pt x="523300" y="2921699"/>
                </a:cubicBezTo>
                <a:cubicBezTo>
                  <a:pt x="187641" y="2602802"/>
                  <a:pt x="-1720" y="2159060"/>
                  <a:pt x="12" y="1695450"/>
                </a:cubicBezTo>
                <a:cubicBezTo>
                  <a:pt x="12" y="760571"/>
                  <a:pt x="758628" y="0"/>
                  <a:pt x="1691103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979ACC7-FD9C-7F4F-8374-7B1BB38FDF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31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68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Rectangle 266">
            <a:extLst>
              <a:ext uri="{FF2B5EF4-FFF2-40B4-BE49-F238E27FC236}">
                <a16:creationId xmlns:a16="http://schemas.microsoft.com/office/drawing/2014/main" id="{B6A9761D-20C1-E943-AE44-964B06FD610C}"/>
              </a:ext>
            </a:extLst>
          </p:cNvPr>
          <p:cNvSpPr/>
          <p:nvPr userDrawn="1"/>
        </p:nvSpPr>
        <p:spPr>
          <a:xfrm>
            <a:off x="3191" y="0"/>
            <a:ext cx="6008307" cy="6857999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68" name="Group 267">
            <a:extLst>
              <a:ext uri="{FF2B5EF4-FFF2-40B4-BE49-F238E27FC236}">
                <a16:creationId xmlns:a16="http://schemas.microsoft.com/office/drawing/2014/main" id="{46B724E6-0731-D94F-81C1-AA5801D9EA68}"/>
              </a:ext>
            </a:extLst>
          </p:cNvPr>
          <p:cNvGrpSpPr/>
          <p:nvPr userDrawn="1"/>
        </p:nvGrpSpPr>
        <p:grpSpPr>
          <a:xfrm>
            <a:off x="6907074" y="1240481"/>
            <a:ext cx="4709243" cy="4377037"/>
            <a:chOff x="433353" y="993616"/>
            <a:chExt cx="5355059" cy="4977295"/>
          </a:xfrm>
        </p:grpSpPr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6B115424-27D2-464A-892D-E354E26D12F0}"/>
                </a:ext>
              </a:extLst>
            </p:cNvPr>
            <p:cNvSpPr/>
            <p:nvPr userDrawn="1"/>
          </p:nvSpPr>
          <p:spPr>
            <a:xfrm>
              <a:off x="648520" y="993616"/>
              <a:ext cx="4889897" cy="4886405"/>
            </a:xfrm>
            <a:custGeom>
              <a:avLst/>
              <a:gdLst>
                <a:gd name="connsiteX0" fmla="*/ 2444975 w 4889897"/>
                <a:gd name="connsiteY0" fmla="*/ 4524442 h 4886405"/>
                <a:gd name="connsiteX1" fmla="*/ 362542 w 4889897"/>
                <a:gd name="connsiteY1" fmla="*/ 2443230 h 4886405"/>
                <a:gd name="connsiteX2" fmla="*/ 2444975 w 4889897"/>
                <a:gd name="connsiteY2" fmla="*/ 362284 h 4886405"/>
                <a:gd name="connsiteX3" fmla="*/ 4527355 w 4889897"/>
                <a:gd name="connsiteY3" fmla="*/ 2443230 h 4886405"/>
                <a:gd name="connsiteX4" fmla="*/ 2444975 w 4889897"/>
                <a:gd name="connsiteY4" fmla="*/ 4524442 h 4886405"/>
                <a:gd name="connsiteX5" fmla="*/ 2444975 w 4889897"/>
                <a:gd name="connsiteY5" fmla="*/ 0 h 4886405"/>
                <a:gd name="connsiteX6" fmla="*/ 0 w 4889897"/>
                <a:gd name="connsiteY6" fmla="*/ 2443230 h 4886405"/>
                <a:gd name="connsiteX7" fmla="*/ 2444975 w 4889897"/>
                <a:gd name="connsiteY7" fmla="*/ 4886406 h 4886405"/>
                <a:gd name="connsiteX8" fmla="*/ 4889898 w 4889897"/>
                <a:gd name="connsiteY8" fmla="*/ 2443230 h 4886405"/>
                <a:gd name="connsiteX9" fmla="*/ 2444975 w 4889897"/>
                <a:gd name="connsiteY9" fmla="*/ 0 h 488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9897" h="4886405">
                  <a:moveTo>
                    <a:pt x="2444975" y="4524442"/>
                  </a:moveTo>
                  <a:cubicBezTo>
                    <a:pt x="1296622" y="4524442"/>
                    <a:pt x="362542" y="3590763"/>
                    <a:pt x="362542" y="2443230"/>
                  </a:cubicBezTo>
                  <a:cubicBezTo>
                    <a:pt x="362542" y="1295696"/>
                    <a:pt x="1296569" y="362284"/>
                    <a:pt x="2444975" y="362284"/>
                  </a:cubicBezTo>
                  <a:cubicBezTo>
                    <a:pt x="3593382" y="362284"/>
                    <a:pt x="4527355" y="1295910"/>
                    <a:pt x="4527355" y="2443230"/>
                  </a:cubicBezTo>
                  <a:cubicBezTo>
                    <a:pt x="4527355" y="3590550"/>
                    <a:pt x="3593329" y="4524442"/>
                    <a:pt x="2444975" y="4524442"/>
                  </a:cubicBezTo>
                  <a:close/>
                  <a:moveTo>
                    <a:pt x="2444975" y="0"/>
                  </a:moveTo>
                  <a:cubicBezTo>
                    <a:pt x="1096797" y="0"/>
                    <a:pt x="0" y="1096014"/>
                    <a:pt x="0" y="2443230"/>
                  </a:cubicBezTo>
                  <a:cubicBezTo>
                    <a:pt x="0" y="3790445"/>
                    <a:pt x="1096797" y="4886406"/>
                    <a:pt x="2444975" y="4886406"/>
                  </a:cubicBezTo>
                  <a:cubicBezTo>
                    <a:pt x="3793153" y="4886406"/>
                    <a:pt x="4889898" y="3790445"/>
                    <a:pt x="4889898" y="2443230"/>
                  </a:cubicBezTo>
                  <a:cubicBezTo>
                    <a:pt x="4889898" y="1096014"/>
                    <a:pt x="3793100" y="0"/>
                    <a:pt x="2444975" y="0"/>
                  </a:cubicBezTo>
                  <a:close/>
                </a:path>
              </a:pathLst>
            </a:custGeom>
            <a:solidFill>
              <a:srgbClr val="B4DCFA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E3A868E1-4416-6343-8F64-BECEE81EA9F3}"/>
                </a:ext>
              </a:extLst>
            </p:cNvPr>
            <p:cNvSpPr/>
            <p:nvPr userDrawn="1"/>
          </p:nvSpPr>
          <p:spPr>
            <a:xfrm>
              <a:off x="2725301" y="1994325"/>
              <a:ext cx="1028362" cy="2566364"/>
            </a:xfrm>
            <a:custGeom>
              <a:avLst/>
              <a:gdLst>
                <a:gd name="connsiteX0" fmla="*/ 275491 w 1028362"/>
                <a:gd name="connsiteY0" fmla="*/ 1806952 h 2566364"/>
                <a:gd name="connsiteX1" fmla="*/ 611376 w 1028362"/>
                <a:gd name="connsiteY1" fmla="*/ 2496889 h 2566364"/>
                <a:gd name="connsiteX2" fmla="*/ 770842 w 1028362"/>
                <a:gd name="connsiteY2" fmla="*/ 2555174 h 2566364"/>
                <a:gd name="connsiteX3" fmla="*/ 829168 w 1028362"/>
                <a:gd name="connsiteY3" fmla="*/ 2395823 h 2566364"/>
                <a:gd name="connsiteX4" fmla="*/ 827249 w 1028362"/>
                <a:gd name="connsiteY4" fmla="*/ 2391880 h 2566364"/>
                <a:gd name="connsiteX5" fmla="*/ 490564 w 1028362"/>
                <a:gd name="connsiteY5" fmla="*/ 1700664 h 2566364"/>
                <a:gd name="connsiteX6" fmla="*/ 449992 w 1028362"/>
                <a:gd name="connsiteY6" fmla="*/ 1322717 h 2566364"/>
                <a:gd name="connsiteX7" fmla="*/ 1015984 w 1028362"/>
                <a:gd name="connsiteY7" fmla="*/ 172893 h 2566364"/>
                <a:gd name="connsiteX8" fmla="*/ 961390 w 1028362"/>
                <a:gd name="connsiteY8" fmla="*/ 12370 h 2566364"/>
                <a:gd name="connsiteX9" fmla="*/ 800751 w 1028362"/>
                <a:gd name="connsiteY9" fmla="*/ 66925 h 2566364"/>
                <a:gd name="connsiteX10" fmla="*/ 210393 w 1028362"/>
                <a:gd name="connsiteY10" fmla="*/ 1266084 h 2566364"/>
                <a:gd name="connsiteX11" fmla="*/ 275491 w 1028362"/>
                <a:gd name="connsiteY11" fmla="*/ 1807059 h 256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28362" h="2566364">
                  <a:moveTo>
                    <a:pt x="275491" y="1806952"/>
                  </a:moveTo>
                  <a:lnTo>
                    <a:pt x="611376" y="2496889"/>
                  </a:lnTo>
                  <a:cubicBezTo>
                    <a:pt x="639303" y="2556986"/>
                    <a:pt x="710702" y="2583086"/>
                    <a:pt x="770842" y="2555174"/>
                  </a:cubicBezTo>
                  <a:cubicBezTo>
                    <a:pt x="830986" y="2527268"/>
                    <a:pt x="857100" y="2455919"/>
                    <a:pt x="829168" y="2395823"/>
                  </a:cubicBezTo>
                  <a:cubicBezTo>
                    <a:pt x="828555" y="2394496"/>
                    <a:pt x="827915" y="2393180"/>
                    <a:pt x="827249" y="2391880"/>
                  </a:cubicBezTo>
                  <a:lnTo>
                    <a:pt x="490564" y="1700664"/>
                  </a:lnTo>
                  <a:cubicBezTo>
                    <a:pt x="579707" y="1585320"/>
                    <a:pt x="566325" y="1419735"/>
                    <a:pt x="449992" y="1322717"/>
                  </a:cubicBezTo>
                  <a:lnTo>
                    <a:pt x="1015984" y="172893"/>
                  </a:lnTo>
                  <a:cubicBezTo>
                    <a:pt x="1045265" y="113500"/>
                    <a:pt x="1020825" y="41629"/>
                    <a:pt x="961390" y="12370"/>
                  </a:cubicBezTo>
                  <a:cubicBezTo>
                    <a:pt x="901954" y="-16890"/>
                    <a:pt x="830032" y="7532"/>
                    <a:pt x="800751" y="66925"/>
                  </a:cubicBezTo>
                  <a:lnTo>
                    <a:pt x="210393" y="1266084"/>
                  </a:lnTo>
                  <a:cubicBezTo>
                    <a:pt x="-105551" y="1341418"/>
                    <a:pt x="-50850" y="1808444"/>
                    <a:pt x="275491" y="1807059"/>
                  </a:cubicBezTo>
                  <a:close/>
                </a:path>
              </a:pathLst>
            </a:custGeom>
            <a:solidFill>
              <a:srgbClr val="B4DCFA">
                <a:lumMod val="90000"/>
              </a:srgbClr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BEA2C89C-7066-D94F-A261-D7869E4BADA0}"/>
                </a:ext>
              </a:extLst>
            </p:cNvPr>
            <p:cNvSpPr/>
            <p:nvPr userDrawn="1"/>
          </p:nvSpPr>
          <p:spPr>
            <a:xfrm>
              <a:off x="753484" y="2816488"/>
              <a:ext cx="455857" cy="1789840"/>
            </a:xfrm>
            <a:custGeom>
              <a:avLst/>
              <a:gdLst>
                <a:gd name="connsiteX0" fmla="*/ 313400 w 455857"/>
                <a:gd name="connsiteY0" fmla="*/ 1789681 h 1789840"/>
                <a:gd name="connsiteX1" fmla="*/ 79453 w 455857"/>
                <a:gd name="connsiteY1" fmla="*/ 15184 h 1789840"/>
                <a:gd name="connsiteX2" fmla="*/ 168543 w 455857"/>
                <a:gd name="connsiteY2" fmla="*/ 0 h 1789840"/>
                <a:gd name="connsiteX3" fmla="*/ 238652 w 455857"/>
                <a:gd name="connsiteY3" fmla="*/ 57806 h 1789840"/>
                <a:gd name="connsiteX4" fmla="*/ 455858 w 455857"/>
                <a:gd name="connsiteY4" fmla="*/ 1707368 h 1789840"/>
                <a:gd name="connsiteX5" fmla="*/ 313400 w 455857"/>
                <a:gd name="connsiteY5" fmla="*/ 1789840 h 178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5857" h="1789840">
                  <a:moveTo>
                    <a:pt x="313400" y="1789681"/>
                  </a:moveTo>
                  <a:cubicBezTo>
                    <a:pt x="3368" y="1252468"/>
                    <a:pt x="-80767" y="614305"/>
                    <a:pt x="79453" y="15184"/>
                  </a:cubicBezTo>
                  <a:lnTo>
                    <a:pt x="168543" y="0"/>
                  </a:lnTo>
                  <a:lnTo>
                    <a:pt x="238652" y="57806"/>
                  </a:lnTo>
                  <a:cubicBezTo>
                    <a:pt x="89362" y="614694"/>
                    <a:pt x="167489" y="1208029"/>
                    <a:pt x="455858" y="1707368"/>
                  </a:cubicBezTo>
                  <a:lnTo>
                    <a:pt x="313400" y="1789840"/>
                  </a:ln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71E848AA-FEB6-7443-BCEE-F8AB7A9CEBC9}"/>
                </a:ext>
              </a:extLst>
            </p:cNvPr>
            <p:cNvSpPr/>
            <p:nvPr userDrawn="1"/>
          </p:nvSpPr>
          <p:spPr>
            <a:xfrm>
              <a:off x="1066883" y="1098145"/>
              <a:ext cx="2072516" cy="1251742"/>
            </a:xfrm>
            <a:custGeom>
              <a:avLst/>
              <a:gdLst>
                <a:gd name="connsiteX0" fmla="*/ 0 w 2072516"/>
                <a:gd name="connsiteY0" fmla="*/ 1169323 h 1251742"/>
                <a:gd name="connsiteX1" fmla="*/ 2026559 w 2072516"/>
                <a:gd name="connsiteY1" fmla="*/ 0 h 1251742"/>
                <a:gd name="connsiteX2" fmla="*/ 2072516 w 2072516"/>
                <a:gd name="connsiteY2" fmla="*/ 84231 h 1251742"/>
                <a:gd name="connsiteX3" fmla="*/ 2026559 w 2072516"/>
                <a:gd name="connsiteY3" fmla="*/ 164892 h 1251742"/>
                <a:gd name="connsiteX4" fmla="*/ 142458 w 2072516"/>
                <a:gd name="connsiteY4" fmla="*/ 1251743 h 1251742"/>
                <a:gd name="connsiteX5" fmla="*/ 0 w 2072516"/>
                <a:gd name="connsiteY5" fmla="*/ 1169323 h 125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2516" h="1251742">
                  <a:moveTo>
                    <a:pt x="0" y="1169323"/>
                  </a:moveTo>
                  <a:cubicBezTo>
                    <a:pt x="418102" y="445891"/>
                    <a:pt x="1190552" y="187"/>
                    <a:pt x="2026559" y="0"/>
                  </a:cubicBezTo>
                  <a:lnTo>
                    <a:pt x="2072516" y="84231"/>
                  </a:lnTo>
                  <a:lnTo>
                    <a:pt x="2026559" y="164892"/>
                  </a:lnTo>
                  <a:cubicBezTo>
                    <a:pt x="1249295" y="164706"/>
                    <a:pt x="531013" y="579046"/>
                    <a:pt x="142458" y="1251743"/>
                  </a:cubicBezTo>
                  <a:lnTo>
                    <a:pt x="0" y="1169323"/>
                  </a:ln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7120FD9C-612F-F44D-80AE-8B5BDE028961}"/>
                </a:ext>
              </a:extLst>
            </p:cNvPr>
            <p:cNvSpPr/>
            <p:nvPr userDrawn="1"/>
          </p:nvSpPr>
          <p:spPr>
            <a:xfrm>
              <a:off x="4181123" y="1783127"/>
              <a:ext cx="1252389" cy="3678776"/>
            </a:xfrm>
            <a:custGeom>
              <a:avLst/>
              <a:gdLst>
                <a:gd name="connsiteX0" fmla="*/ 567219 w 1252389"/>
                <a:gd name="connsiteY0" fmla="*/ 0 h 3678776"/>
                <a:gd name="connsiteX1" fmla="*/ 566510 w 1252389"/>
                <a:gd name="connsiteY1" fmla="*/ 3307649 h 3678776"/>
                <a:gd name="connsiteX2" fmla="*/ 82479 w 1252389"/>
                <a:gd name="connsiteY2" fmla="*/ 3678776 h 3678776"/>
                <a:gd name="connsiteX3" fmla="*/ 8210 w 1252389"/>
                <a:gd name="connsiteY3" fmla="*/ 3636687 h 3678776"/>
                <a:gd name="connsiteX4" fmla="*/ 0 w 1252389"/>
                <a:gd name="connsiteY4" fmla="*/ 3536580 h 3678776"/>
                <a:gd name="connsiteX5" fmla="*/ 797039 w 1252389"/>
                <a:gd name="connsiteY5" fmla="*/ 567943 h 3678776"/>
                <a:gd name="connsiteX6" fmla="*/ 450512 w 1252389"/>
                <a:gd name="connsiteY6" fmla="*/ 116677 h 3678776"/>
                <a:gd name="connsiteX7" fmla="*/ 567219 w 1252389"/>
                <a:gd name="connsiteY7" fmla="*/ 107 h 367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2389" h="3678776">
                  <a:moveTo>
                    <a:pt x="567219" y="0"/>
                  </a:moveTo>
                  <a:cubicBezTo>
                    <a:pt x="1481055" y="913578"/>
                    <a:pt x="1480741" y="2394460"/>
                    <a:pt x="566510" y="3307649"/>
                  </a:cubicBezTo>
                  <a:cubicBezTo>
                    <a:pt x="422058" y="3451928"/>
                    <a:pt x="259335" y="3576698"/>
                    <a:pt x="82479" y="3678776"/>
                  </a:cubicBezTo>
                  <a:lnTo>
                    <a:pt x="8210" y="3636687"/>
                  </a:lnTo>
                  <a:lnTo>
                    <a:pt x="0" y="3536580"/>
                  </a:lnTo>
                  <a:cubicBezTo>
                    <a:pt x="1040449" y="2936751"/>
                    <a:pt x="1397292" y="1607649"/>
                    <a:pt x="797039" y="567943"/>
                  </a:cubicBezTo>
                  <a:cubicBezTo>
                    <a:pt x="701813" y="402998"/>
                    <a:pt x="585303" y="251281"/>
                    <a:pt x="450512" y="116677"/>
                  </a:cubicBezTo>
                  <a:lnTo>
                    <a:pt x="567219" y="107"/>
                  </a:ln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DB6E70C0-EF10-8046-808F-EB89E3562259}"/>
                </a:ext>
              </a:extLst>
            </p:cNvPr>
            <p:cNvSpPr/>
            <p:nvPr userDrawn="1"/>
          </p:nvSpPr>
          <p:spPr>
            <a:xfrm>
              <a:off x="1438596" y="4974046"/>
              <a:ext cx="1703522" cy="801445"/>
            </a:xfrm>
            <a:custGeom>
              <a:avLst/>
              <a:gdLst>
                <a:gd name="connsiteX0" fmla="*/ 1703523 w 1703522"/>
                <a:gd name="connsiteY0" fmla="*/ 800913 h 801445"/>
                <a:gd name="connsiteX1" fmla="*/ 1654846 w 1703522"/>
                <a:gd name="connsiteY1" fmla="*/ 801446 h 801445"/>
                <a:gd name="connsiteX2" fmla="*/ 0 w 1703522"/>
                <a:gd name="connsiteY2" fmla="*/ 116570 h 801445"/>
                <a:gd name="connsiteX3" fmla="*/ 26658 w 1703522"/>
                <a:gd name="connsiteY3" fmla="*/ 32659 h 801445"/>
                <a:gd name="connsiteX4" fmla="*/ 116760 w 1703522"/>
                <a:gd name="connsiteY4" fmla="*/ 0 h 801445"/>
                <a:gd name="connsiteX5" fmla="*/ 1654846 w 1703522"/>
                <a:gd name="connsiteY5" fmla="*/ 636553 h 801445"/>
                <a:gd name="connsiteX6" fmla="*/ 1703523 w 1703522"/>
                <a:gd name="connsiteY6" fmla="*/ 636021 h 801445"/>
                <a:gd name="connsiteX7" fmla="*/ 1703523 w 1703522"/>
                <a:gd name="connsiteY7" fmla="*/ 801179 h 80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3522" h="801445">
                  <a:moveTo>
                    <a:pt x="1703523" y="800913"/>
                  </a:moveTo>
                  <a:cubicBezTo>
                    <a:pt x="1687262" y="801233"/>
                    <a:pt x="1671001" y="801446"/>
                    <a:pt x="1654846" y="801446"/>
                  </a:cubicBezTo>
                  <a:cubicBezTo>
                    <a:pt x="1034253" y="801073"/>
                    <a:pt x="439135" y="554779"/>
                    <a:pt x="0" y="116570"/>
                  </a:cubicBezTo>
                  <a:lnTo>
                    <a:pt x="26658" y="32659"/>
                  </a:lnTo>
                  <a:lnTo>
                    <a:pt x="116760" y="0"/>
                  </a:lnTo>
                  <a:cubicBezTo>
                    <a:pt x="524519" y="407873"/>
                    <a:pt x="1077903" y="636895"/>
                    <a:pt x="1654846" y="636553"/>
                  </a:cubicBezTo>
                  <a:cubicBezTo>
                    <a:pt x="1671107" y="636553"/>
                    <a:pt x="1687368" y="636553"/>
                    <a:pt x="1703523" y="636021"/>
                  </a:cubicBezTo>
                  <a:lnTo>
                    <a:pt x="1703523" y="801179"/>
                  </a:ln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37C056DA-F200-6A44-9772-46C57463FD3A}"/>
                </a:ext>
              </a:extLst>
            </p:cNvPr>
            <p:cNvSpPr/>
            <p:nvPr userDrawn="1"/>
          </p:nvSpPr>
          <p:spPr>
            <a:xfrm>
              <a:off x="1497616" y="1065273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1" y="867669"/>
                    <a:pt x="0" y="673437"/>
                    <a:pt x="0" y="433835"/>
                  </a:cubicBezTo>
                  <a:cubicBezTo>
                    <a:pt x="0" y="194235"/>
                    <a:pt x="194371" y="0"/>
                    <a:pt x="434145" y="0"/>
                  </a:cubicBezTo>
                  <a:cubicBezTo>
                    <a:pt x="673918" y="0"/>
                    <a:pt x="868289" y="194235"/>
                    <a:pt x="868289" y="433835"/>
                  </a:cubicBez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5E97BEED-0AD1-4C4F-924A-4E69B904BBBE}"/>
                </a:ext>
              </a:extLst>
            </p:cNvPr>
            <p:cNvSpPr/>
            <p:nvPr userDrawn="1"/>
          </p:nvSpPr>
          <p:spPr>
            <a:xfrm>
              <a:off x="4920123" y="2977917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6" y="867669"/>
                    <a:pt x="0" y="673437"/>
                    <a:pt x="0" y="433835"/>
                  </a:cubicBezTo>
                  <a:cubicBezTo>
                    <a:pt x="0" y="194232"/>
                    <a:pt x="194376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FE1C0099-9B97-C244-B4FC-3EA6D978B891}"/>
                </a:ext>
              </a:extLst>
            </p:cNvPr>
            <p:cNvSpPr/>
            <p:nvPr userDrawn="1"/>
          </p:nvSpPr>
          <p:spPr>
            <a:xfrm>
              <a:off x="1856906" y="5103136"/>
              <a:ext cx="868395" cy="867775"/>
            </a:xfrm>
            <a:custGeom>
              <a:avLst/>
              <a:gdLst>
                <a:gd name="connsiteX0" fmla="*/ 868396 w 868395"/>
                <a:gd name="connsiteY0" fmla="*/ 433835 h 867775"/>
                <a:gd name="connsiteX1" fmla="*/ 434251 w 868395"/>
                <a:gd name="connsiteY1" fmla="*/ 867776 h 867775"/>
                <a:gd name="connsiteX2" fmla="*/ 0 w 868395"/>
                <a:gd name="connsiteY2" fmla="*/ 433941 h 867775"/>
                <a:gd name="connsiteX3" fmla="*/ 434145 w 868395"/>
                <a:gd name="connsiteY3" fmla="*/ 0 h 867775"/>
                <a:gd name="connsiteX4" fmla="*/ 434251 w 868395"/>
                <a:gd name="connsiteY4" fmla="*/ 0 h 867775"/>
                <a:gd name="connsiteX5" fmla="*/ 868396 w 868395"/>
                <a:gd name="connsiteY5" fmla="*/ 433835 h 86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95" h="867775">
                  <a:moveTo>
                    <a:pt x="868396" y="433835"/>
                  </a:moveTo>
                  <a:cubicBezTo>
                    <a:pt x="868428" y="673464"/>
                    <a:pt x="674052" y="867744"/>
                    <a:pt x="434251" y="867776"/>
                  </a:cubicBezTo>
                  <a:cubicBezTo>
                    <a:pt x="194451" y="867808"/>
                    <a:pt x="32" y="673571"/>
                    <a:pt x="0" y="433941"/>
                  </a:cubicBezTo>
                  <a:cubicBezTo>
                    <a:pt x="-32" y="194312"/>
                    <a:pt x="194344" y="32"/>
                    <a:pt x="434145" y="0"/>
                  </a:cubicBezTo>
                  <a:cubicBezTo>
                    <a:pt x="434182" y="0"/>
                    <a:pt x="434214" y="0"/>
                    <a:pt x="434251" y="0"/>
                  </a:cubicBezTo>
                  <a:cubicBezTo>
                    <a:pt x="674025" y="0"/>
                    <a:pt x="868396" y="194232"/>
                    <a:pt x="868396" y="433835"/>
                  </a:cubicBez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F3438CC8-C66E-D44E-B3EF-BC6EEC801775}"/>
                </a:ext>
              </a:extLst>
            </p:cNvPr>
            <p:cNvSpPr/>
            <p:nvPr userDrawn="1"/>
          </p:nvSpPr>
          <p:spPr>
            <a:xfrm>
              <a:off x="438086" y="3327148"/>
              <a:ext cx="868289" cy="867669"/>
            </a:xfrm>
            <a:custGeom>
              <a:avLst/>
              <a:gdLst>
                <a:gd name="connsiteX0" fmla="*/ 868289 w 868289"/>
                <a:gd name="connsiteY0" fmla="*/ 433781 h 867669"/>
                <a:gd name="connsiteX1" fmla="*/ 434198 w 868289"/>
                <a:gd name="connsiteY1" fmla="*/ 867669 h 867669"/>
                <a:gd name="connsiteX2" fmla="*/ 0 w 868289"/>
                <a:gd name="connsiteY2" fmla="*/ 433888 h 867669"/>
                <a:gd name="connsiteX3" fmla="*/ 434091 w 868289"/>
                <a:gd name="connsiteY3" fmla="*/ 0 h 867669"/>
                <a:gd name="connsiteX4" fmla="*/ 434145 w 868289"/>
                <a:gd name="connsiteY4" fmla="*/ 0 h 867669"/>
                <a:gd name="connsiteX5" fmla="*/ 868289 w 868289"/>
                <a:gd name="connsiteY5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289" h="867669">
                  <a:moveTo>
                    <a:pt x="868289" y="433781"/>
                  </a:moveTo>
                  <a:cubicBezTo>
                    <a:pt x="868321" y="673384"/>
                    <a:pt x="673972" y="867637"/>
                    <a:pt x="434198" y="867669"/>
                  </a:cubicBezTo>
                  <a:cubicBezTo>
                    <a:pt x="194427" y="867696"/>
                    <a:pt x="29" y="673491"/>
                    <a:pt x="0" y="433888"/>
                  </a:cubicBezTo>
                  <a:cubicBezTo>
                    <a:pt x="-29" y="194285"/>
                    <a:pt x="194320" y="32"/>
                    <a:pt x="434091" y="0"/>
                  </a:cubicBezTo>
                  <a:cubicBezTo>
                    <a:pt x="434109" y="0"/>
                    <a:pt x="434127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CuadroTexto 238">
              <a:extLst>
                <a:ext uri="{FF2B5EF4-FFF2-40B4-BE49-F238E27FC236}">
                  <a16:creationId xmlns:a16="http://schemas.microsoft.com/office/drawing/2014/main" id="{2D00720F-A8AD-E143-9E57-0F0B17074940}"/>
                </a:ext>
              </a:extLst>
            </p:cNvPr>
            <p:cNvSpPr txBox="1"/>
            <p:nvPr userDrawn="1"/>
          </p:nvSpPr>
          <p:spPr>
            <a:xfrm>
              <a:off x="1540111" y="113679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</a:p>
          </p:txBody>
        </p:sp>
        <p:sp>
          <p:nvSpPr>
            <p:cNvPr id="250" name="CuadroTexto 238">
              <a:extLst>
                <a:ext uri="{FF2B5EF4-FFF2-40B4-BE49-F238E27FC236}">
                  <a16:creationId xmlns:a16="http://schemas.microsoft.com/office/drawing/2014/main" id="{968E6438-028B-2341-BB30-2798E1FB9516}"/>
                </a:ext>
              </a:extLst>
            </p:cNvPr>
            <p:cNvSpPr txBox="1"/>
            <p:nvPr userDrawn="1"/>
          </p:nvSpPr>
          <p:spPr>
            <a:xfrm>
              <a:off x="4975318" y="3088585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4</a:t>
              </a:r>
            </a:p>
          </p:txBody>
        </p:sp>
        <p:sp>
          <p:nvSpPr>
            <p:cNvPr id="251" name="CuadroTexto 238">
              <a:extLst>
                <a:ext uri="{FF2B5EF4-FFF2-40B4-BE49-F238E27FC236}">
                  <a16:creationId xmlns:a16="http://schemas.microsoft.com/office/drawing/2014/main" id="{CE48C6BC-D9AF-CA41-AC66-18529011B88A}"/>
                </a:ext>
              </a:extLst>
            </p:cNvPr>
            <p:cNvSpPr txBox="1"/>
            <p:nvPr userDrawn="1"/>
          </p:nvSpPr>
          <p:spPr>
            <a:xfrm>
              <a:off x="1886960" y="5196822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3</a:t>
              </a:r>
            </a:p>
          </p:txBody>
        </p:sp>
        <p:sp>
          <p:nvSpPr>
            <p:cNvPr id="252" name="CuadroTexto 238">
              <a:extLst>
                <a:ext uri="{FF2B5EF4-FFF2-40B4-BE49-F238E27FC236}">
                  <a16:creationId xmlns:a16="http://schemas.microsoft.com/office/drawing/2014/main" id="{4501668F-6CE7-AA46-856F-AC415FBF2D87}"/>
                </a:ext>
              </a:extLst>
            </p:cNvPr>
            <p:cNvSpPr txBox="1"/>
            <p:nvPr userDrawn="1"/>
          </p:nvSpPr>
          <p:spPr>
            <a:xfrm>
              <a:off x="433353" y="343107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2</a:t>
              </a:r>
            </a:p>
          </p:txBody>
        </p:sp>
      </p:grpSp>
      <p:pic>
        <p:nvPicPr>
          <p:cNvPr id="19" name="Graphic 18">
            <a:extLst>
              <a:ext uri="{FF2B5EF4-FFF2-40B4-BE49-F238E27FC236}">
                <a16:creationId xmlns:a16="http://schemas.microsoft.com/office/drawing/2014/main" id="{4AF2C026-2215-4940-823D-4537D86729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5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D94360B0-A45F-BA41-A941-12E713EE98D3}"/>
              </a:ext>
            </a:extLst>
          </p:cNvPr>
          <p:cNvSpPr/>
          <p:nvPr userDrawn="1"/>
        </p:nvSpPr>
        <p:spPr>
          <a:xfrm>
            <a:off x="0" y="0"/>
            <a:ext cx="5745050" cy="6858000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5D661588-57B7-D541-A1CD-0614AB319D3C}"/>
              </a:ext>
            </a:extLst>
          </p:cNvPr>
          <p:cNvSpPr/>
          <p:nvPr userDrawn="1"/>
        </p:nvSpPr>
        <p:spPr>
          <a:xfrm>
            <a:off x="9640688" y="3325043"/>
            <a:ext cx="2081559" cy="2081559"/>
          </a:xfrm>
          <a:prstGeom prst="ellipse">
            <a:avLst/>
          </a:prstGeom>
          <a:noFill/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72782DD-7C3C-A145-975F-F02D277A8011}"/>
              </a:ext>
            </a:extLst>
          </p:cNvPr>
          <p:cNvSpPr/>
          <p:nvPr userDrawn="1"/>
        </p:nvSpPr>
        <p:spPr>
          <a:xfrm>
            <a:off x="8504587" y="1413644"/>
            <a:ext cx="2475312" cy="2475311"/>
          </a:xfrm>
          <a:prstGeom prst="ellipse">
            <a:avLst/>
          </a:prstGeom>
          <a:noFill/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73BC673F-21BF-994C-9D89-275554D5D570}"/>
              </a:ext>
            </a:extLst>
          </p:cNvPr>
          <p:cNvSpPr/>
          <p:nvPr userDrawn="1"/>
        </p:nvSpPr>
        <p:spPr>
          <a:xfrm>
            <a:off x="6350779" y="2706265"/>
            <a:ext cx="3190836" cy="3190835"/>
          </a:xfrm>
          <a:prstGeom prst="ellipse">
            <a:avLst/>
          </a:prstGeom>
          <a:noFill/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32AD613-DD1C-1C4D-8E8D-8113F46A5A4E}"/>
              </a:ext>
            </a:extLst>
          </p:cNvPr>
          <p:cNvGrpSpPr/>
          <p:nvPr userDrawn="1"/>
        </p:nvGrpSpPr>
        <p:grpSpPr>
          <a:xfrm>
            <a:off x="5960439" y="715219"/>
            <a:ext cx="1961427" cy="3491678"/>
            <a:chOff x="1851024" y="1671637"/>
            <a:chExt cx="4343813" cy="7732734"/>
          </a:xfrm>
          <a:solidFill>
            <a:schemeClr val="bg1">
              <a:lumMod val="85000"/>
            </a:schemeClr>
          </a:solidFill>
        </p:grpSpPr>
        <p:sp>
          <p:nvSpPr>
            <p:cNvPr id="75" name="Freeform 334">
              <a:extLst>
                <a:ext uri="{FF2B5EF4-FFF2-40B4-BE49-F238E27FC236}">
                  <a16:creationId xmlns:a16="http://schemas.microsoft.com/office/drawing/2014/main" id="{136042F6-3AAA-5E4D-806C-62080735B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7617" y="6872041"/>
              <a:ext cx="18722" cy="32763"/>
            </a:xfrm>
            <a:custGeom>
              <a:avLst/>
              <a:gdLst>
                <a:gd name="T0" fmla="*/ 0 w 18"/>
                <a:gd name="T1" fmla="*/ 32 h 33"/>
                <a:gd name="T2" fmla="*/ 17 w 18"/>
                <a:gd name="T3" fmla="*/ 0 h 33"/>
                <a:gd name="T4" fmla="*/ 17 w 18"/>
                <a:gd name="T5" fmla="*/ 0 h 33"/>
                <a:gd name="T6" fmla="*/ 0 w 18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0" y="32"/>
                  </a:moveTo>
                  <a:lnTo>
                    <a:pt x="17" y="0"/>
                  </a:lnTo>
                  <a:lnTo>
                    <a:pt x="17" y="0"/>
                  </a:lnTo>
                  <a:cubicBezTo>
                    <a:pt x="9" y="15"/>
                    <a:pt x="4" y="24"/>
                    <a:pt x="0" y="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reeform 335">
              <a:extLst>
                <a:ext uri="{FF2B5EF4-FFF2-40B4-BE49-F238E27FC236}">
                  <a16:creationId xmlns:a16="http://schemas.microsoft.com/office/drawing/2014/main" id="{136C962C-5816-864C-B145-8AB447A6F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553" y="7134170"/>
              <a:ext cx="9361" cy="18722"/>
            </a:xfrm>
            <a:custGeom>
              <a:avLst/>
              <a:gdLst>
                <a:gd name="T0" fmla="*/ 1 w 7"/>
                <a:gd name="T1" fmla="*/ 9 h 17"/>
                <a:gd name="T2" fmla="*/ 0 w 7"/>
                <a:gd name="T3" fmla="*/ 16 h 17"/>
                <a:gd name="T4" fmla="*/ 0 w 7"/>
                <a:gd name="T5" fmla="*/ 16 h 17"/>
                <a:gd name="T6" fmla="*/ 1 w 7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1" y="9"/>
                  </a:moveTo>
                  <a:lnTo>
                    <a:pt x="0" y="16"/>
                  </a:lnTo>
                  <a:lnTo>
                    <a:pt x="0" y="16"/>
                  </a:lnTo>
                  <a:cubicBezTo>
                    <a:pt x="4" y="5"/>
                    <a:pt x="6" y="0"/>
                    <a:pt x="1" y="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reeform 337">
              <a:extLst>
                <a:ext uri="{FF2B5EF4-FFF2-40B4-BE49-F238E27FC236}">
                  <a16:creationId xmlns:a16="http://schemas.microsoft.com/office/drawing/2014/main" id="{3B24047E-E440-E14F-84E4-26D537579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4427" y="9310755"/>
              <a:ext cx="14041" cy="51492"/>
            </a:xfrm>
            <a:custGeom>
              <a:avLst/>
              <a:gdLst>
                <a:gd name="T0" fmla="*/ 0 w 14"/>
                <a:gd name="T1" fmla="*/ 0 h 49"/>
                <a:gd name="T2" fmla="*/ 0 w 14"/>
                <a:gd name="T3" fmla="*/ 0 h 49"/>
                <a:gd name="T4" fmla="*/ 2 w 14"/>
                <a:gd name="T5" fmla="*/ 15 h 49"/>
                <a:gd name="T6" fmla="*/ 2 w 14"/>
                <a:gd name="T7" fmla="*/ 15 h 49"/>
                <a:gd name="T8" fmla="*/ 13 w 14"/>
                <a:gd name="T9" fmla="*/ 48 h 49"/>
                <a:gd name="T10" fmla="*/ 13 w 14"/>
                <a:gd name="T11" fmla="*/ 48 h 49"/>
                <a:gd name="T12" fmla="*/ 0 w 1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9">
                  <a:moveTo>
                    <a:pt x="0" y="0"/>
                  </a:moveTo>
                  <a:lnTo>
                    <a:pt x="0" y="0"/>
                  </a:lnTo>
                  <a:cubicBezTo>
                    <a:pt x="1" y="5"/>
                    <a:pt x="1" y="10"/>
                    <a:pt x="2" y="15"/>
                  </a:cubicBezTo>
                  <a:lnTo>
                    <a:pt x="2" y="15"/>
                  </a:lnTo>
                  <a:cubicBezTo>
                    <a:pt x="6" y="27"/>
                    <a:pt x="9" y="38"/>
                    <a:pt x="13" y="48"/>
                  </a:cubicBezTo>
                  <a:lnTo>
                    <a:pt x="13" y="48"/>
                  </a:lnTo>
                  <a:cubicBezTo>
                    <a:pt x="9" y="34"/>
                    <a:pt x="4" y="17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reeform 338">
              <a:extLst>
                <a:ext uri="{FF2B5EF4-FFF2-40B4-BE49-F238E27FC236}">
                  <a16:creationId xmlns:a16="http://schemas.microsoft.com/office/drawing/2014/main" id="{32AD5C45-DE7A-3F46-8606-7F856AA15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1659" y="9207777"/>
              <a:ext cx="9361" cy="70214"/>
            </a:xfrm>
            <a:custGeom>
              <a:avLst/>
              <a:gdLst>
                <a:gd name="T0" fmla="*/ 10 w 11"/>
                <a:gd name="T1" fmla="*/ 67 h 68"/>
                <a:gd name="T2" fmla="*/ 0 w 11"/>
                <a:gd name="T3" fmla="*/ 0 h 68"/>
                <a:gd name="T4" fmla="*/ 0 w 11"/>
                <a:gd name="T5" fmla="*/ 0 h 68"/>
                <a:gd name="T6" fmla="*/ 10 w 11"/>
                <a:gd name="T7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8">
                  <a:moveTo>
                    <a:pt x="10" y="67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2" y="15"/>
                    <a:pt x="5" y="37"/>
                    <a:pt x="10" y="6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Freeform 339">
              <a:extLst>
                <a:ext uri="{FF2B5EF4-FFF2-40B4-BE49-F238E27FC236}">
                  <a16:creationId xmlns:a16="http://schemas.microsoft.com/office/drawing/2014/main" id="{F71FDE96-854A-B64C-A6C1-2CF8E81695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9313" y="5804815"/>
              <a:ext cx="37447" cy="28086"/>
            </a:xfrm>
            <a:custGeom>
              <a:avLst/>
              <a:gdLst>
                <a:gd name="T0" fmla="*/ 4 w 37"/>
                <a:gd name="T1" fmla="*/ 26 h 27"/>
                <a:gd name="T2" fmla="*/ 4 w 37"/>
                <a:gd name="T3" fmla="*/ 26 h 27"/>
                <a:gd name="T4" fmla="*/ 36 w 37"/>
                <a:gd name="T5" fmla="*/ 0 h 27"/>
                <a:gd name="T6" fmla="*/ 36 w 37"/>
                <a:gd name="T7" fmla="*/ 0 h 27"/>
                <a:gd name="T8" fmla="*/ 8 w 37"/>
                <a:gd name="T9" fmla="*/ 19 h 27"/>
                <a:gd name="T10" fmla="*/ 8 w 37"/>
                <a:gd name="T11" fmla="*/ 19 h 27"/>
                <a:gd name="T12" fmla="*/ 1 w 37"/>
                <a:gd name="T13" fmla="*/ 25 h 27"/>
                <a:gd name="T14" fmla="*/ 1 w 37"/>
                <a:gd name="T15" fmla="*/ 25 h 27"/>
                <a:gd name="T16" fmla="*/ 4 w 37"/>
                <a:gd name="T1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7">
                  <a:moveTo>
                    <a:pt x="4" y="26"/>
                  </a:moveTo>
                  <a:lnTo>
                    <a:pt x="4" y="26"/>
                  </a:lnTo>
                  <a:cubicBezTo>
                    <a:pt x="14" y="17"/>
                    <a:pt x="25" y="8"/>
                    <a:pt x="36" y="0"/>
                  </a:cubicBezTo>
                  <a:lnTo>
                    <a:pt x="36" y="0"/>
                  </a:lnTo>
                  <a:cubicBezTo>
                    <a:pt x="22" y="9"/>
                    <a:pt x="14" y="15"/>
                    <a:pt x="8" y="19"/>
                  </a:cubicBezTo>
                  <a:lnTo>
                    <a:pt x="8" y="19"/>
                  </a:lnTo>
                  <a:cubicBezTo>
                    <a:pt x="4" y="23"/>
                    <a:pt x="1" y="25"/>
                    <a:pt x="1" y="25"/>
                  </a:cubicBezTo>
                  <a:lnTo>
                    <a:pt x="1" y="25"/>
                  </a:lnTo>
                  <a:cubicBezTo>
                    <a:pt x="0" y="26"/>
                    <a:pt x="5" y="24"/>
                    <a:pt x="4" y="2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reeform 341">
              <a:extLst>
                <a:ext uri="{FF2B5EF4-FFF2-40B4-BE49-F238E27FC236}">
                  <a16:creationId xmlns:a16="http://schemas.microsoft.com/office/drawing/2014/main" id="{559A5D2E-2C6A-F64B-8C67-680B4AC7A6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9531" y="6989062"/>
              <a:ext cx="18722" cy="32767"/>
            </a:xfrm>
            <a:custGeom>
              <a:avLst/>
              <a:gdLst>
                <a:gd name="T0" fmla="*/ 3 w 18"/>
                <a:gd name="T1" fmla="*/ 27 h 31"/>
                <a:gd name="T2" fmla="*/ 3 w 18"/>
                <a:gd name="T3" fmla="*/ 27 h 31"/>
                <a:gd name="T4" fmla="*/ 17 w 18"/>
                <a:gd name="T5" fmla="*/ 0 h 31"/>
                <a:gd name="T6" fmla="*/ 17 w 18"/>
                <a:gd name="T7" fmla="*/ 0 h 31"/>
                <a:gd name="T8" fmla="*/ 3 w 1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1">
                  <a:moveTo>
                    <a:pt x="3" y="27"/>
                  </a:moveTo>
                  <a:lnTo>
                    <a:pt x="3" y="27"/>
                  </a:lnTo>
                  <a:cubicBezTo>
                    <a:pt x="14" y="8"/>
                    <a:pt x="17" y="0"/>
                    <a:pt x="17" y="0"/>
                  </a:cubicBezTo>
                  <a:lnTo>
                    <a:pt x="17" y="0"/>
                  </a:lnTo>
                  <a:cubicBezTo>
                    <a:pt x="6" y="20"/>
                    <a:pt x="0" y="30"/>
                    <a:pt x="3" y="2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Freeform 355">
              <a:extLst>
                <a:ext uri="{FF2B5EF4-FFF2-40B4-BE49-F238E27FC236}">
                  <a16:creationId xmlns:a16="http://schemas.microsoft.com/office/drawing/2014/main" id="{C9976D4C-A09B-1048-89AC-BF6217063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1020" y="9263946"/>
              <a:ext cx="4682" cy="23406"/>
            </a:xfrm>
            <a:custGeom>
              <a:avLst/>
              <a:gdLst>
                <a:gd name="T0" fmla="*/ 2 w 4"/>
                <a:gd name="T1" fmla="*/ 19 h 20"/>
                <a:gd name="T2" fmla="*/ 2 w 4"/>
                <a:gd name="T3" fmla="*/ 19 h 20"/>
                <a:gd name="T4" fmla="*/ 3 w 4"/>
                <a:gd name="T5" fmla="*/ 9 h 20"/>
                <a:gd name="T6" fmla="*/ 3 w 4"/>
                <a:gd name="T7" fmla="*/ 9 h 20"/>
                <a:gd name="T8" fmla="*/ 2 w 4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0">
                  <a:moveTo>
                    <a:pt x="2" y="19"/>
                  </a:moveTo>
                  <a:lnTo>
                    <a:pt x="2" y="19"/>
                  </a:lnTo>
                  <a:cubicBezTo>
                    <a:pt x="1" y="13"/>
                    <a:pt x="2" y="11"/>
                    <a:pt x="3" y="9"/>
                  </a:cubicBezTo>
                  <a:lnTo>
                    <a:pt x="3" y="9"/>
                  </a:lnTo>
                  <a:cubicBezTo>
                    <a:pt x="0" y="0"/>
                    <a:pt x="0" y="0"/>
                    <a:pt x="2" y="1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Freeform 356">
              <a:extLst>
                <a:ext uri="{FF2B5EF4-FFF2-40B4-BE49-F238E27FC236}">
                  <a16:creationId xmlns:a16="http://schemas.microsoft.com/office/drawing/2014/main" id="{95887D12-06C6-B243-ACC1-24B7B5E81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4632" y="5828216"/>
              <a:ext cx="9361" cy="4682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2 h 6"/>
                <a:gd name="T4" fmla="*/ 4 w 8"/>
                <a:gd name="T5" fmla="*/ 2 h 6"/>
                <a:gd name="T6" fmla="*/ 7 w 8"/>
                <a:gd name="T7" fmla="*/ 0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lnTo>
                    <a:pt x="4" y="2"/>
                  </a:lnTo>
                  <a:lnTo>
                    <a:pt x="4" y="2"/>
                  </a:lnTo>
                  <a:cubicBezTo>
                    <a:pt x="5" y="1"/>
                    <a:pt x="6" y="0"/>
                    <a:pt x="7" y="0"/>
                  </a:cubicBezTo>
                  <a:lnTo>
                    <a:pt x="0" y="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Freeform 375">
              <a:extLst>
                <a:ext uri="{FF2B5EF4-FFF2-40B4-BE49-F238E27FC236}">
                  <a16:creationId xmlns:a16="http://schemas.microsoft.com/office/drawing/2014/main" id="{B2C2D51B-551B-F244-A268-FFF43609BE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1874" y="7653740"/>
              <a:ext cx="18722" cy="60851"/>
            </a:xfrm>
            <a:custGeom>
              <a:avLst/>
              <a:gdLst>
                <a:gd name="T0" fmla="*/ 0 w 18"/>
                <a:gd name="T1" fmla="*/ 49 h 56"/>
                <a:gd name="T2" fmla="*/ 0 w 18"/>
                <a:gd name="T3" fmla="*/ 55 h 56"/>
                <a:gd name="T4" fmla="*/ 0 w 18"/>
                <a:gd name="T5" fmla="*/ 55 h 56"/>
                <a:gd name="T6" fmla="*/ 17 w 18"/>
                <a:gd name="T7" fmla="*/ 0 h 56"/>
                <a:gd name="T8" fmla="*/ 0 w 18"/>
                <a:gd name="T9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49"/>
                  </a:moveTo>
                  <a:lnTo>
                    <a:pt x="0" y="55"/>
                  </a:lnTo>
                  <a:lnTo>
                    <a:pt x="0" y="55"/>
                  </a:lnTo>
                  <a:cubicBezTo>
                    <a:pt x="4" y="45"/>
                    <a:pt x="9" y="29"/>
                    <a:pt x="17" y="0"/>
                  </a:cubicBezTo>
                  <a:lnTo>
                    <a:pt x="0" y="4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reeform 376">
              <a:extLst>
                <a:ext uri="{FF2B5EF4-FFF2-40B4-BE49-F238E27FC236}">
                  <a16:creationId xmlns:a16="http://schemas.microsoft.com/office/drawing/2014/main" id="{0607E352-ABF6-3A4C-8AFC-0D770C3C6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0380" y="6815872"/>
              <a:ext cx="23406" cy="23404"/>
            </a:xfrm>
            <a:custGeom>
              <a:avLst/>
              <a:gdLst>
                <a:gd name="T0" fmla="*/ 8 w 20"/>
                <a:gd name="T1" fmla="*/ 9 h 23"/>
                <a:gd name="T2" fmla="*/ 0 w 20"/>
                <a:gd name="T3" fmla="*/ 22 h 23"/>
                <a:gd name="T4" fmla="*/ 19 w 20"/>
                <a:gd name="T5" fmla="*/ 0 h 23"/>
                <a:gd name="T6" fmla="*/ 8 w 20"/>
                <a:gd name="T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3">
                  <a:moveTo>
                    <a:pt x="8" y="9"/>
                  </a:moveTo>
                  <a:lnTo>
                    <a:pt x="0" y="22"/>
                  </a:lnTo>
                  <a:lnTo>
                    <a:pt x="19" y="0"/>
                  </a:lnTo>
                  <a:lnTo>
                    <a:pt x="8" y="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reeform 377">
              <a:extLst>
                <a:ext uri="{FF2B5EF4-FFF2-40B4-BE49-F238E27FC236}">
                  <a16:creationId xmlns:a16="http://schemas.microsoft.com/office/drawing/2014/main" id="{BC036F5B-4CED-5849-B580-099D92B38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0378" y="6193321"/>
              <a:ext cx="84255" cy="79576"/>
            </a:xfrm>
            <a:custGeom>
              <a:avLst/>
              <a:gdLst>
                <a:gd name="T0" fmla="*/ 70 w 81"/>
                <a:gd name="T1" fmla="*/ 2 h 74"/>
                <a:gd name="T2" fmla="*/ 70 w 81"/>
                <a:gd name="T3" fmla="*/ 2 h 74"/>
                <a:gd name="T4" fmla="*/ 34 w 81"/>
                <a:gd name="T5" fmla="*/ 37 h 74"/>
                <a:gd name="T6" fmla="*/ 34 w 81"/>
                <a:gd name="T7" fmla="*/ 37 h 74"/>
                <a:gd name="T8" fmla="*/ 0 w 81"/>
                <a:gd name="T9" fmla="*/ 73 h 74"/>
                <a:gd name="T10" fmla="*/ 0 w 81"/>
                <a:gd name="T11" fmla="*/ 73 h 74"/>
                <a:gd name="T12" fmla="*/ 70 w 81"/>
                <a:gd name="T13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4">
                  <a:moveTo>
                    <a:pt x="70" y="2"/>
                  </a:moveTo>
                  <a:lnTo>
                    <a:pt x="70" y="2"/>
                  </a:lnTo>
                  <a:cubicBezTo>
                    <a:pt x="58" y="13"/>
                    <a:pt x="46" y="24"/>
                    <a:pt x="34" y="37"/>
                  </a:cubicBezTo>
                  <a:lnTo>
                    <a:pt x="34" y="37"/>
                  </a:lnTo>
                  <a:cubicBezTo>
                    <a:pt x="23" y="49"/>
                    <a:pt x="11" y="62"/>
                    <a:pt x="0" y="73"/>
                  </a:cubicBezTo>
                  <a:lnTo>
                    <a:pt x="0" y="73"/>
                  </a:lnTo>
                  <a:cubicBezTo>
                    <a:pt x="46" y="23"/>
                    <a:pt x="80" y="0"/>
                    <a:pt x="70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Freeform 540">
              <a:extLst>
                <a:ext uri="{FF2B5EF4-FFF2-40B4-BE49-F238E27FC236}">
                  <a16:creationId xmlns:a16="http://schemas.microsoft.com/office/drawing/2014/main" id="{B7282589-CF9D-E94A-B83D-C30ED70BC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7392" y="7709911"/>
              <a:ext cx="477445" cy="777019"/>
            </a:xfrm>
            <a:custGeom>
              <a:avLst/>
              <a:gdLst>
                <a:gd name="T0" fmla="*/ 305 w 449"/>
                <a:gd name="T1" fmla="*/ 713 h 733"/>
                <a:gd name="T2" fmla="*/ 305 w 449"/>
                <a:gd name="T3" fmla="*/ 713 h 733"/>
                <a:gd name="T4" fmla="*/ 305 w 449"/>
                <a:gd name="T5" fmla="*/ 713 h 733"/>
                <a:gd name="T6" fmla="*/ 429 w 449"/>
                <a:gd name="T7" fmla="*/ 522 h 733"/>
                <a:gd name="T8" fmla="*/ 315 w 449"/>
                <a:gd name="T9" fmla="*/ 0 h 733"/>
                <a:gd name="T10" fmla="*/ 0 w 449"/>
                <a:gd name="T11" fmla="*/ 69 h 733"/>
                <a:gd name="T12" fmla="*/ 114 w 449"/>
                <a:gd name="T13" fmla="*/ 590 h 733"/>
                <a:gd name="T14" fmla="*/ 114 w 449"/>
                <a:gd name="T15" fmla="*/ 590 h 733"/>
                <a:gd name="T16" fmla="*/ 305 w 449"/>
                <a:gd name="T17" fmla="*/ 71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" h="733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393" y="695"/>
                    <a:pt x="448" y="608"/>
                    <a:pt x="429" y="522"/>
                  </a:cubicBezTo>
                  <a:lnTo>
                    <a:pt x="315" y="0"/>
                  </a:lnTo>
                  <a:lnTo>
                    <a:pt x="0" y="69"/>
                  </a:lnTo>
                  <a:lnTo>
                    <a:pt x="114" y="590"/>
                  </a:lnTo>
                  <a:lnTo>
                    <a:pt x="114" y="590"/>
                  </a:lnTo>
                  <a:cubicBezTo>
                    <a:pt x="133" y="678"/>
                    <a:pt x="219" y="732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Freeform 541">
              <a:extLst>
                <a:ext uri="{FF2B5EF4-FFF2-40B4-BE49-F238E27FC236}">
                  <a16:creationId xmlns:a16="http://schemas.microsoft.com/office/drawing/2014/main" id="{4DB50964-08F0-164C-A7B5-33B7F4ED24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1873" y="2509507"/>
              <a:ext cx="2288928" cy="2288925"/>
            </a:xfrm>
            <a:custGeom>
              <a:avLst/>
              <a:gdLst>
                <a:gd name="T0" fmla="*/ 923 w 2157"/>
                <a:gd name="T1" fmla="*/ 370 h 2157"/>
                <a:gd name="T2" fmla="*/ 923 w 2157"/>
                <a:gd name="T3" fmla="*/ 370 h 2157"/>
                <a:gd name="T4" fmla="*/ 370 w 2157"/>
                <a:gd name="T5" fmla="*/ 1233 h 2157"/>
                <a:gd name="T6" fmla="*/ 370 w 2157"/>
                <a:gd name="T7" fmla="*/ 1233 h 2157"/>
                <a:gd name="T8" fmla="*/ 1232 w 2157"/>
                <a:gd name="T9" fmla="*/ 1786 h 2157"/>
                <a:gd name="T10" fmla="*/ 1232 w 2157"/>
                <a:gd name="T11" fmla="*/ 1786 h 2157"/>
                <a:gd name="T12" fmla="*/ 1785 w 2157"/>
                <a:gd name="T13" fmla="*/ 924 h 2157"/>
                <a:gd name="T14" fmla="*/ 1785 w 2157"/>
                <a:gd name="T15" fmla="*/ 924 h 2157"/>
                <a:gd name="T16" fmla="*/ 923 w 2157"/>
                <a:gd name="T17" fmla="*/ 370 h 2157"/>
                <a:gd name="T18" fmla="*/ 1288 w 2157"/>
                <a:gd name="T19" fmla="*/ 2041 h 2157"/>
                <a:gd name="T20" fmla="*/ 1288 w 2157"/>
                <a:gd name="T21" fmla="*/ 2041 h 2157"/>
                <a:gd name="T22" fmla="*/ 115 w 2157"/>
                <a:gd name="T23" fmla="*/ 1288 h 2157"/>
                <a:gd name="T24" fmla="*/ 115 w 2157"/>
                <a:gd name="T25" fmla="*/ 1288 h 2157"/>
                <a:gd name="T26" fmla="*/ 868 w 2157"/>
                <a:gd name="T27" fmla="*/ 116 h 2157"/>
                <a:gd name="T28" fmla="*/ 868 w 2157"/>
                <a:gd name="T29" fmla="*/ 116 h 2157"/>
                <a:gd name="T30" fmla="*/ 2040 w 2157"/>
                <a:gd name="T31" fmla="*/ 868 h 2157"/>
                <a:gd name="T32" fmla="*/ 2040 w 2157"/>
                <a:gd name="T33" fmla="*/ 868 h 2157"/>
                <a:gd name="T34" fmla="*/ 1288 w 2157"/>
                <a:gd name="T35" fmla="*/ 2041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7" h="2157">
                  <a:moveTo>
                    <a:pt x="923" y="370"/>
                  </a:moveTo>
                  <a:lnTo>
                    <a:pt x="923" y="370"/>
                  </a:lnTo>
                  <a:cubicBezTo>
                    <a:pt x="533" y="455"/>
                    <a:pt x="285" y="842"/>
                    <a:pt x="370" y="1233"/>
                  </a:cubicBezTo>
                  <a:lnTo>
                    <a:pt x="370" y="1233"/>
                  </a:lnTo>
                  <a:cubicBezTo>
                    <a:pt x="455" y="1623"/>
                    <a:pt x="842" y="1871"/>
                    <a:pt x="1232" y="1786"/>
                  </a:cubicBezTo>
                  <a:lnTo>
                    <a:pt x="1232" y="1786"/>
                  </a:lnTo>
                  <a:cubicBezTo>
                    <a:pt x="1622" y="1701"/>
                    <a:pt x="1870" y="1314"/>
                    <a:pt x="1785" y="924"/>
                  </a:cubicBezTo>
                  <a:lnTo>
                    <a:pt x="1785" y="924"/>
                  </a:lnTo>
                  <a:cubicBezTo>
                    <a:pt x="1701" y="534"/>
                    <a:pt x="1313" y="285"/>
                    <a:pt x="923" y="370"/>
                  </a:cubicBezTo>
                  <a:close/>
                  <a:moveTo>
                    <a:pt x="1288" y="2041"/>
                  </a:moveTo>
                  <a:lnTo>
                    <a:pt x="1288" y="2041"/>
                  </a:lnTo>
                  <a:cubicBezTo>
                    <a:pt x="757" y="2156"/>
                    <a:pt x="231" y="1818"/>
                    <a:pt x="115" y="1288"/>
                  </a:cubicBezTo>
                  <a:lnTo>
                    <a:pt x="115" y="1288"/>
                  </a:lnTo>
                  <a:cubicBezTo>
                    <a:pt x="0" y="758"/>
                    <a:pt x="337" y="231"/>
                    <a:pt x="868" y="116"/>
                  </a:cubicBezTo>
                  <a:lnTo>
                    <a:pt x="868" y="116"/>
                  </a:lnTo>
                  <a:cubicBezTo>
                    <a:pt x="1398" y="0"/>
                    <a:pt x="1924" y="338"/>
                    <a:pt x="2040" y="868"/>
                  </a:cubicBezTo>
                  <a:lnTo>
                    <a:pt x="2040" y="868"/>
                  </a:lnTo>
                  <a:cubicBezTo>
                    <a:pt x="2156" y="1399"/>
                    <a:pt x="1818" y="1925"/>
                    <a:pt x="1288" y="20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Freeform 542">
              <a:extLst>
                <a:ext uri="{FF2B5EF4-FFF2-40B4-BE49-F238E27FC236}">
                  <a16:creationId xmlns:a16="http://schemas.microsoft.com/office/drawing/2014/main" id="{47FED468-38BD-0946-8F7B-6B653B346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3573" y="9090757"/>
              <a:ext cx="126384" cy="313614"/>
            </a:xfrm>
            <a:custGeom>
              <a:avLst/>
              <a:gdLst>
                <a:gd name="T0" fmla="*/ 91 w 118"/>
                <a:gd name="T1" fmla="*/ 292 h 296"/>
                <a:gd name="T2" fmla="*/ 91 w 118"/>
                <a:gd name="T3" fmla="*/ 292 h 296"/>
                <a:gd name="T4" fmla="*/ 91 w 118"/>
                <a:gd name="T5" fmla="*/ 292 h 296"/>
                <a:gd name="T6" fmla="*/ 55 w 118"/>
                <a:gd name="T7" fmla="*/ 269 h 296"/>
                <a:gd name="T8" fmla="*/ 1 w 118"/>
                <a:gd name="T9" fmla="*/ 23 h 296"/>
                <a:gd name="T10" fmla="*/ 1 w 118"/>
                <a:gd name="T11" fmla="*/ 23 h 296"/>
                <a:gd name="T12" fmla="*/ 11 w 118"/>
                <a:gd name="T13" fmla="*/ 9 h 296"/>
                <a:gd name="T14" fmla="*/ 46 w 118"/>
                <a:gd name="T15" fmla="*/ 1 h 296"/>
                <a:gd name="T16" fmla="*/ 46 w 118"/>
                <a:gd name="T17" fmla="*/ 1 h 296"/>
                <a:gd name="T18" fmla="*/ 60 w 118"/>
                <a:gd name="T19" fmla="*/ 10 h 296"/>
                <a:gd name="T20" fmla="*/ 114 w 118"/>
                <a:gd name="T21" fmla="*/ 256 h 296"/>
                <a:gd name="T22" fmla="*/ 114 w 118"/>
                <a:gd name="T23" fmla="*/ 256 h 296"/>
                <a:gd name="T24" fmla="*/ 91 w 118"/>
                <a:gd name="T25" fmla="*/ 29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6">
                  <a:moveTo>
                    <a:pt x="91" y="292"/>
                  </a:moveTo>
                  <a:lnTo>
                    <a:pt x="91" y="292"/>
                  </a:lnTo>
                  <a:lnTo>
                    <a:pt x="91" y="292"/>
                  </a:lnTo>
                  <a:cubicBezTo>
                    <a:pt x="75" y="295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6"/>
                    <a:pt x="5" y="10"/>
                    <a:pt x="11" y="9"/>
                  </a:cubicBezTo>
                  <a:lnTo>
                    <a:pt x="46" y="1"/>
                  </a:lnTo>
                  <a:lnTo>
                    <a:pt x="46" y="1"/>
                  </a:lnTo>
                  <a:cubicBezTo>
                    <a:pt x="52" y="0"/>
                    <a:pt x="59" y="4"/>
                    <a:pt x="60" y="10"/>
                  </a:cubicBezTo>
                  <a:lnTo>
                    <a:pt x="114" y="256"/>
                  </a:lnTo>
                  <a:lnTo>
                    <a:pt x="114" y="256"/>
                  </a:lnTo>
                  <a:cubicBezTo>
                    <a:pt x="117" y="272"/>
                    <a:pt x="107" y="288"/>
                    <a:pt x="91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Freeform 543">
              <a:extLst>
                <a:ext uri="{FF2B5EF4-FFF2-40B4-BE49-F238E27FC236}">
                  <a16:creationId xmlns:a16="http://schemas.microsoft.com/office/drawing/2014/main" id="{612A4E89-09C0-A944-85B7-558A094F9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93561" y="8369909"/>
              <a:ext cx="126382" cy="313614"/>
            </a:xfrm>
            <a:custGeom>
              <a:avLst/>
              <a:gdLst>
                <a:gd name="T0" fmla="*/ 90 w 118"/>
                <a:gd name="T1" fmla="*/ 292 h 297"/>
                <a:gd name="T2" fmla="*/ 90 w 118"/>
                <a:gd name="T3" fmla="*/ 292 h 297"/>
                <a:gd name="T4" fmla="*/ 90 w 118"/>
                <a:gd name="T5" fmla="*/ 292 h 297"/>
                <a:gd name="T6" fmla="*/ 55 w 118"/>
                <a:gd name="T7" fmla="*/ 269 h 297"/>
                <a:gd name="T8" fmla="*/ 1 w 118"/>
                <a:gd name="T9" fmla="*/ 23 h 297"/>
                <a:gd name="T10" fmla="*/ 1 w 118"/>
                <a:gd name="T11" fmla="*/ 23 h 297"/>
                <a:gd name="T12" fmla="*/ 10 w 118"/>
                <a:gd name="T13" fmla="*/ 10 h 297"/>
                <a:gd name="T14" fmla="*/ 46 w 118"/>
                <a:gd name="T15" fmla="*/ 2 h 297"/>
                <a:gd name="T16" fmla="*/ 46 w 118"/>
                <a:gd name="T17" fmla="*/ 2 h 297"/>
                <a:gd name="T18" fmla="*/ 60 w 118"/>
                <a:gd name="T19" fmla="*/ 11 h 297"/>
                <a:gd name="T20" fmla="*/ 113 w 118"/>
                <a:gd name="T21" fmla="*/ 257 h 297"/>
                <a:gd name="T22" fmla="*/ 113 w 118"/>
                <a:gd name="T23" fmla="*/ 257 h 297"/>
                <a:gd name="T24" fmla="*/ 90 w 118"/>
                <a:gd name="T25" fmla="*/ 29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7">
                  <a:moveTo>
                    <a:pt x="90" y="292"/>
                  </a:moveTo>
                  <a:lnTo>
                    <a:pt x="90" y="292"/>
                  </a:lnTo>
                  <a:lnTo>
                    <a:pt x="90" y="292"/>
                  </a:lnTo>
                  <a:cubicBezTo>
                    <a:pt x="74" y="296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7"/>
                    <a:pt x="4" y="11"/>
                    <a:pt x="10" y="10"/>
                  </a:cubicBezTo>
                  <a:lnTo>
                    <a:pt x="46" y="2"/>
                  </a:lnTo>
                  <a:lnTo>
                    <a:pt x="46" y="2"/>
                  </a:lnTo>
                  <a:cubicBezTo>
                    <a:pt x="52" y="0"/>
                    <a:pt x="59" y="5"/>
                    <a:pt x="60" y="11"/>
                  </a:cubicBezTo>
                  <a:lnTo>
                    <a:pt x="113" y="257"/>
                  </a:lnTo>
                  <a:lnTo>
                    <a:pt x="113" y="257"/>
                  </a:lnTo>
                  <a:cubicBezTo>
                    <a:pt x="117" y="273"/>
                    <a:pt x="107" y="289"/>
                    <a:pt x="90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Freeform 544">
              <a:extLst>
                <a:ext uri="{FF2B5EF4-FFF2-40B4-BE49-F238E27FC236}">
                  <a16:creationId xmlns:a16="http://schemas.microsoft.com/office/drawing/2014/main" id="{3B8E1F7A-2BE1-504D-9183-6AF23C336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1445" y="2308229"/>
              <a:ext cx="322980" cy="482127"/>
            </a:xfrm>
            <a:custGeom>
              <a:avLst/>
              <a:gdLst>
                <a:gd name="T0" fmla="*/ 302 w 303"/>
                <a:gd name="T1" fmla="*/ 408 h 455"/>
                <a:gd name="T2" fmla="*/ 89 w 303"/>
                <a:gd name="T3" fmla="*/ 454 h 455"/>
                <a:gd name="T4" fmla="*/ 0 w 303"/>
                <a:gd name="T5" fmla="*/ 46 h 455"/>
                <a:gd name="T6" fmla="*/ 213 w 303"/>
                <a:gd name="T7" fmla="*/ 0 h 455"/>
                <a:gd name="T8" fmla="*/ 302 w 303"/>
                <a:gd name="T9" fmla="*/ 40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455">
                  <a:moveTo>
                    <a:pt x="302" y="408"/>
                  </a:moveTo>
                  <a:lnTo>
                    <a:pt x="89" y="454"/>
                  </a:lnTo>
                  <a:lnTo>
                    <a:pt x="0" y="46"/>
                  </a:lnTo>
                  <a:lnTo>
                    <a:pt x="213" y="0"/>
                  </a:lnTo>
                  <a:lnTo>
                    <a:pt x="302" y="40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Freeform 545">
              <a:extLst>
                <a:ext uri="{FF2B5EF4-FFF2-40B4-BE49-F238E27FC236}">
                  <a16:creationId xmlns:a16="http://schemas.microsoft.com/office/drawing/2014/main" id="{402CB097-762D-8940-B13A-32FDC1CD9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894" y="1671637"/>
              <a:ext cx="496168" cy="861274"/>
            </a:xfrm>
            <a:custGeom>
              <a:avLst/>
              <a:gdLst>
                <a:gd name="T0" fmla="*/ 317 w 467"/>
                <a:gd name="T1" fmla="*/ 791 h 812"/>
                <a:gd name="T2" fmla="*/ 317 w 467"/>
                <a:gd name="T3" fmla="*/ 791 h 812"/>
                <a:gd name="T4" fmla="*/ 317 w 467"/>
                <a:gd name="T5" fmla="*/ 791 h 812"/>
                <a:gd name="T6" fmla="*/ 116 w 467"/>
                <a:gd name="T7" fmla="*/ 662 h 812"/>
                <a:gd name="T8" fmla="*/ 20 w 467"/>
                <a:gd name="T9" fmla="*/ 221 h 812"/>
                <a:gd name="T10" fmla="*/ 20 w 467"/>
                <a:gd name="T11" fmla="*/ 221 h 812"/>
                <a:gd name="T12" fmla="*/ 149 w 467"/>
                <a:gd name="T13" fmla="*/ 20 h 812"/>
                <a:gd name="T14" fmla="*/ 149 w 467"/>
                <a:gd name="T15" fmla="*/ 20 h 812"/>
                <a:gd name="T16" fmla="*/ 351 w 467"/>
                <a:gd name="T17" fmla="*/ 149 h 812"/>
                <a:gd name="T18" fmla="*/ 447 w 467"/>
                <a:gd name="T19" fmla="*/ 590 h 812"/>
                <a:gd name="T20" fmla="*/ 447 w 467"/>
                <a:gd name="T21" fmla="*/ 590 h 812"/>
                <a:gd name="T22" fmla="*/ 317 w 467"/>
                <a:gd name="T23" fmla="*/ 791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7" h="812">
                  <a:moveTo>
                    <a:pt x="317" y="791"/>
                  </a:moveTo>
                  <a:lnTo>
                    <a:pt x="317" y="791"/>
                  </a:lnTo>
                  <a:lnTo>
                    <a:pt x="317" y="791"/>
                  </a:lnTo>
                  <a:cubicBezTo>
                    <a:pt x="226" y="811"/>
                    <a:pt x="136" y="753"/>
                    <a:pt x="116" y="662"/>
                  </a:cubicBezTo>
                  <a:lnTo>
                    <a:pt x="20" y="221"/>
                  </a:lnTo>
                  <a:lnTo>
                    <a:pt x="20" y="221"/>
                  </a:lnTo>
                  <a:cubicBezTo>
                    <a:pt x="0" y="130"/>
                    <a:pt x="58" y="40"/>
                    <a:pt x="149" y="20"/>
                  </a:cubicBezTo>
                  <a:lnTo>
                    <a:pt x="149" y="20"/>
                  </a:lnTo>
                  <a:cubicBezTo>
                    <a:pt x="241" y="0"/>
                    <a:pt x="331" y="58"/>
                    <a:pt x="351" y="149"/>
                  </a:cubicBezTo>
                  <a:lnTo>
                    <a:pt x="447" y="590"/>
                  </a:lnTo>
                  <a:lnTo>
                    <a:pt x="447" y="590"/>
                  </a:lnTo>
                  <a:cubicBezTo>
                    <a:pt x="466" y="681"/>
                    <a:pt x="409" y="771"/>
                    <a:pt x="317" y="7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Freeform 546">
              <a:extLst>
                <a:ext uri="{FF2B5EF4-FFF2-40B4-BE49-F238E27FC236}">
                  <a16:creationId xmlns:a16="http://schemas.microsoft.com/office/drawing/2014/main" id="{B9BA9A02-4B74-B642-ACF8-4C236D61E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151" y="5860984"/>
              <a:ext cx="3014457" cy="809782"/>
            </a:xfrm>
            <a:custGeom>
              <a:avLst/>
              <a:gdLst>
                <a:gd name="T0" fmla="*/ 2807 w 2842"/>
                <a:gd name="T1" fmla="*/ 0 h 764"/>
                <a:gd name="T2" fmla="*/ 0 w 2842"/>
                <a:gd name="T3" fmla="*/ 611 h 764"/>
                <a:gd name="T4" fmla="*/ 34 w 2842"/>
                <a:gd name="T5" fmla="*/ 763 h 764"/>
                <a:gd name="T6" fmla="*/ 2841 w 2842"/>
                <a:gd name="T7" fmla="*/ 151 h 764"/>
                <a:gd name="T8" fmla="*/ 2807 w 2842"/>
                <a:gd name="T9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2" h="764">
                  <a:moveTo>
                    <a:pt x="2807" y="0"/>
                  </a:moveTo>
                  <a:lnTo>
                    <a:pt x="0" y="611"/>
                  </a:lnTo>
                  <a:lnTo>
                    <a:pt x="34" y="763"/>
                  </a:lnTo>
                  <a:lnTo>
                    <a:pt x="2841" y="151"/>
                  </a:lnTo>
                  <a:lnTo>
                    <a:pt x="2807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Freeform 547">
              <a:extLst>
                <a:ext uri="{FF2B5EF4-FFF2-40B4-BE49-F238E27FC236}">
                  <a16:creationId xmlns:a16="http://schemas.microsoft.com/office/drawing/2014/main" id="{98B36182-654F-1E43-B52E-8F0ADA684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6755" y="5701835"/>
              <a:ext cx="547660" cy="369784"/>
            </a:xfrm>
            <a:custGeom>
              <a:avLst/>
              <a:gdLst>
                <a:gd name="T0" fmla="*/ 395 w 518"/>
                <a:gd name="T1" fmla="*/ 286 h 350"/>
                <a:gd name="T2" fmla="*/ 181 w 518"/>
                <a:gd name="T3" fmla="*/ 332 h 350"/>
                <a:gd name="T4" fmla="*/ 181 w 518"/>
                <a:gd name="T5" fmla="*/ 332 h 350"/>
                <a:gd name="T6" fmla="*/ 16 w 518"/>
                <a:gd name="T7" fmla="*/ 227 h 350"/>
                <a:gd name="T8" fmla="*/ 16 w 518"/>
                <a:gd name="T9" fmla="*/ 227 h 350"/>
                <a:gd name="T10" fmla="*/ 122 w 518"/>
                <a:gd name="T11" fmla="*/ 62 h 350"/>
                <a:gd name="T12" fmla="*/ 336 w 518"/>
                <a:gd name="T13" fmla="*/ 15 h 350"/>
                <a:gd name="T14" fmla="*/ 336 w 518"/>
                <a:gd name="T15" fmla="*/ 15 h 350"/>
                <a:gd name="T16" fmla="*/ 501 w 518"/>
                <a:gd name="T17" fmla="*/ 121 h 350"/>
                <a:gd name="T18" fmla="*/ 501 w 518"/>
                <a:gd name="T19" fmla="*/ 121 h 350"/>
                <a:gd name="T20" fmla="*/ 395 w 518"/>
                <a:gd name="T21" fmla="*/ 28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50">
                  <a:moveTo>
                    <a:pt x="395" y="286"/>
                  </a:moveTo>
                  <a:lnTo>
                    <a:pt x="181" y="332"/>
                  </a:lnTo>
                  <a:lnTo>
                    <a:pt x="181" y="332"/>
                  </a:lnTo>
                  <a:cubicBezTo>
                    <a:pt x="106" y="349"/>
                    <a:pt x="33" y="302"/>
                    <a:pt x="16" y="227"/>
                  </a:cubicBezTo>
                  <a:lnTo>
                    <a:pt x="16" y="227"/>
                  </a:lnTo>
                  <a:cubicBezTo>
                    <a:pt x="0" y="152"/>
                    <a:pt x="48" y="78"/>
                    <a:pt x="122" y="62"/>
                  </a:cubicBezTo>
                  <a:lnTo>
                    <a:pt x="336" y="15"/>
                  </a:lnTo>
                  <a:lnTo>
                    <a:pt x="336" y="15"/>
                  </a:lnTo>
                  <a:cubicBezTo>
                    <a:pt x="411" y="0"/>
                    <a:pt x="485" y="47"/>
                    <a:pt x="501" y="121"/>
                  </a:cubicBezTo>
                  <a:lnTo>
                    <a:pt x="501" y="121"/>
                  </a:lnTo>
                  <a:cubicBezTo>
                    <a:pt x="517" y="196"/>
                    <a:pt x="470" y="269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reeform 548">
              <a:extLst>
                <a:ext uri="{FF2B5EF4-FFF2-40B4-BE49-F238E27FC236}">
                  <a16:creationId xmlns:a16="http://schemas.microsoft.com/office/drawing/2014/main" id="{27C4F7B4-F31D-1845-A333-22A5D2CCD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1024" y="6450768"/>
              <a:ext cx="547660" cy="369784"/>
            </a:xfrm>
            <a:custGeom>
              <a:avLst/>
              <a:gdLst>
                <a:gd name="T0" fmla="*/ 395 w 518"/>
                <a:gd name="T1" fmla="*/ 286 h 349"/>
                <a:gd name="T2" fmla="*/ 181 w 518"/>
                <a:gd name="T3" fmla="*/ 333 h 349"/>
                <a:gd name="T4" fmla="*/ 181 w 518"/>
                <a:gd name="T5" fmla="*/ 333 h 349"/>
                <a:gd name="T6" fmla="*/ 16 w 518"/>
                <a:gd name="T7" fmla="*/ 228 h 349"/>
                <a:gd name="T8" fmla="*/ 16 w 518"/>
                <a:gd name="T9" fmla="*/ 228 h 349"/>
                <a:gd name="T10" fmla="*/ 122 w 518"/>
                <a:gd name="T11" fmla="*/ 63 h 349"/>
                <a:gd name="T12" fmla="*/ 336 w 518"/>
                <a:gd name="T13" fmla="*/ 17 h 349"/>
                <a:gd name="T14" fmla="*/ 336 w 518"/>
                <a:gd name="T15" fmla="*/ 17 h 349"/>
                <a:gd name="T16" fmla="*/ 500 w 518"/>
                <a:gd name="T17" fmla="*/ 122 h 349"/>
                <a:gd name="T18" fmla="*/ 500 w 518"/>
                <a:gd name="T19" fmla="*/ 122 h 349"/>
                <a:gd name="T20" fmla="*/ 395 w 518"/>
                <a:gd name="T21" fmla="*/ 2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49">
                  <a:moveTo>
                    <a:pt x="395" y="286"/>
                  </a:moveTo>
                  <a:lnTo>
                    <a:pt x="181" y="333"/>
                  </a:lnTo>
                  <a:lnTo>
                    <a:pt x="181" y="333"/>
                  </a:lnTo>
                  <a:cubicBezTo>
                    <a:pt x="106" y="348"/>
                    <a:pt x="32" y="303"/>
                    <a:pt x="16" y="228"/>
                  </a:cubicBezTo>
                  <a:lnTo>
                    <a:pt x="16" y="228"/>
                  </a:lnTo>
                  <a:cubicBezTo>
                    <a:pt x="0" y="153"/>
                    <a:pt x="47" y="80"/>
                    <a:pt x="122" y="63"/>
                  </a:cubicBezTo>
                  <a:lnTo>
                    <a:pt x="336" y="17"/>
                  </a:lnTo>
                  <a:lnTo>
                    <a:pt x="336" y="17"/>
                  </a:lnTo>
                  <a:cubicBezTo>
                    <a:pt x="410" y="0"/>
                    <a:pt x="485" y="48"/>
                    <a:pt x="500" y="122"/>
                  </a:cubicBezTo>
                  <a:lnTo>
                    <a:pt x="500" y="122"/>
                  </a:lnTo>
                  <a:cubicBezTo>
                    <a:pt x="517" y="197"/>
                    <a:pt x="470" y="271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 549">
              <a:extLst>
                <a:ext uri="{FF2B5EF4-FFF2-40B4-BE49-F238E27FC236}">
                  <a16:creationId xmlns:a16="http://schemas.microsoft.com/office/drawing/2014/main" id="{D4A9A63E-9D89-CD40-BA2A-63B10016F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1231" y="5748643"/>
              <a:ext cx="332339" cy="1057868"/>
            </a:xfrm>
            <a:custGeom>
              <a:avLst/>
              <a:gdLst>
                <a:gd name="T0" fmla="*/ 263 w 312"/>
                <a:gd name="T1" fmla="*/ 990 h 998"/>
                <a:gd name="T2" fmla="*/ 263 w 312"/>
                <a:gd name="T3" fmla="*/ 990 h 998"/>
                <a:gd name="T4" fmla="*/ 263 w 312"/>
                <a:gd name="T5" fmla="*/ 990 h 998"/>
                <a:gd name="T6" fmla="*/ 199 w 312"/>
                <a:gd name="T7" fmla="*/ 949 h 998"/>
                <a:gd name="T8" fmla="*/ 7 w 312"/>
                <a:gd name="T9" fmla="*/ 71 h 998"/>
                <a:gd name="T10" fmla="*/ 7 w 312"/>
                <a:gd name="T11" fmla="*/ 71 h 998"/>
                <a:gd name="T12" fmla="*/ 49 w 312"/>
                <a:gd name="T13" fmla="*/ 6 h 998"/>
                <a:gd name="T14" fmla="*/ 49 w 312"/>
                <a:gd name="T15" fmla="*/ 6 h 998"/>
                <a:gd name="T16" fmla="*/ 114 w 312"/>
                <a:gd name="T17" fmla="*/ 48 h 998"/>
                <a:gd name="T18" fmla="*/ 305 w 312"/>
                <a:gd name="T19" fmla="*/ 926 h 998"/>
                <a:gd name="T20" fmla="*/ 305 w 312"/>
                <a:gd name="T21" fmla="*/ 926 h 998"/>
                <a:gd name="T22" fmla="*/ 263 w 312"/>
                <a:gd name="T23" fmla="*/ 99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998">
                  <a:moveTo>
                    <a:pt x="263" y="990"/>
                  </a:moveTo>
                  <a:lnTo>
                    <a:pt x="263" y="990"/>
                  </a:lnTo>
                  <a:lnTo>
                    <a:pt x="263" y="990"/>
                  </a:lnTo>
                  <a:cubicBezTo>
                    <a:pt x="234" y="997"/>
                    <a:pt x="205" y="978"/>
                    <a:pt x="199" y="949"/>
                  </a:cubicBezTo>
                  <a:lnTo>
                    <a:pt x="7" y="71"/>
                  </a:lnTo>
                  <a:lnTo>
                    <a:pt x="7" y="71"/>
                  </a:lnTo>
                  <a:cubicBezTo>
                    <a:pt x="0" y="41"/>
                    <a:pt x="19" y="12"/>
                    <a:pt x="49" y="6"/>
                  </a:cubicBezTo>
                  <a:lnTo>
                    <a:pt x="49" y="6"/>
                  </a:lnTo>
                  <a:cubicBezTo>
                    <a:pt x="78" y="0"/>
                    <a:pt x="107" y="18"/>
                    <a:pt x="114" y="48"/>
                  </a:cubicBezTo>
                  <a:lnTo>
                    <a:pt x="305" y="926"/>
                  </a:lnTo>
                  <a:lnTo>
                    <a:pt x="305" y="926"/>
                  </a:lnTo>
                  <a:cubicBezTo>
                    <a:pt x="311" y="956"/>
                    <a:pt x="293" y="984"/>
                    <a:pt x="263" y="99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 550">
              <a:extLst>
                <a:ext uri="{FF2B5EF4-FFF2-40B4-BE49-F238E27FC236}">
                  <a16:creationId xmlns:a16="http://schemas.microsoft.com/office/drawing/2014/main" id="{75CCA766-8110-1F4A-863E-4DEEA01D22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3731203"/>
              <a:ext cx="692764" cy="4797855"/>
            </a:xfrm>
            <a:custGeom>
              <a:avLst/>
              <a:gdLst>
                <a:gd name="T0" fmla="*/ 336 w 652"/>
                <a:gd name="T1" fmla="*/ 4518 h 4519"/>
                <a:gd name="T2" fmla="*/ 0 w 652"/>
                <a:gd name="T3" fmla="*/ 4494 h 4519"/>
                <a:gd name="T4" fmla="*/ 308 w 652"/>
                <a:gd name="T5" fmla="*/ 163 h 4519"/>
                <a:gd name="T6" fmla="*/ 308 w 652"/>
                <a:gd name="T7" fmla="*/ 163 h 4519"/>
                <a:gd name="T8" fmla="*/ 488 w 652"/>
                <a:gd name="T9" fmla="*/ 7 h 4519"/>
                <a:gd name="T10" fmla="*/ 488 w 652"/>
                <a:gd name="T11" fmla="*/ 7 h 4519"/>
                <a:gd name="T12" fmla="*/ 645 w 652"/>
                <a:gd name="T13" fmla="*/ 187 h 4519"/>
                <a:gd name="T14" fmla="*/ 336 w 652"/>
                <a:gd name="T15" fmla="*/ 4518 h 4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2" h="4519">
                  <a:moveTo>
                    <a:pt x="336" y="4518"/>
                  </a:moveTo>
                  <a:lnTo>
                    <a:pt x="0" y="4494"/>
                  </a:lnTo>
                  <a:lnTo>
                    <a:pt x="308" y="163"/>
                  </a:lnTo>
                  <a:lnTo>
                    <a:pt x="308" y="163"/>
                  </a:lnTo>
                  <a:cubicBezTo>
                    <a:pt x="315" y="70"/>
                    <a:pt x="395" y="0"/>
                    <a:pt x="488" y="7"/>
                  </a:cubicBezTo>
                  <a:lnTo>
                    <a:pt x="488" y="7"/>
                  </a:lnTo>
                  <a:cubicBezTo>
                    <a:pt x="581" y="13"/>
                    <a:pt x="651" y="94"/>
                    <a:pt x="645" y="187"/>
                  </a:cubicBezTo>
                  <a:lnTo>
                    <a:pt x="336" y="451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 551">
              <a:extLst>
                <a:ext uri="{FF2B5EF4-FFF2-40B4-BE49-F238E27FC236}">
                  <a16:creationId xmlns:a16="http://schemas.microsoft.com/office/drawing/2014/main" id="{BEC61D0F-5051-D44E-82CA-207C755BFC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8430758"/>
              <a:ext cx="477445" cy="777019"/>
            </a:xfrm>
            <a:custGeom>
              <a:avLst/>
              <a:gdLst>
                <a:gd name="T0" fmla="*/ 305 w 448"/>
                <a:gd name="T1" fmla="*/ 713 h 732"/>
                <a:gd name="T2" fmla="*/ 305 w 448"/>
                <a:gd name="T3" fmla="*/ 713 h 732"/>
                <a:gd name="T4" fmla="*/ 305 w 448"/>
                <a:gd name="T5" fmla="*/ 713 h 732"/>
                <a:gd name="T6" fmla="*/ 113 w 448"/>
                <a:gd name="T7" fmla="*/ 590 h 732"/>
                <a:gd name="T8" fmla="*/ 0 w 448"/>
                <a:gd name="T9" fmla="*/ 68 h 732"/>
                <a:gd name="T10" fmla="*/ 315 w 448"/>
                <a:gd name="T11" fmla="*/ 0 h 732"/>
                <a:gd name="T12" fmla="*/ 428 w 448"/>
                <a:gd name="T13" fmla="*/ 520 h 732"/>
                <a:gd name="T14" fmla="*/ 428 w 448"/>
                <a:gd name="T15" fmla="*/ 520 h 732"/>
                <a:gd name="T16" fmla="*/ 305 w 448"/>
                <a:gd name="T17" fmla="*/ 713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732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218" y="731"/>
                    <a:pt x="132" y="676"/>
                    <a:pt x="113" y="590"/>
                  </a:cubicBezTo>
                  <a:lnTo>
                    <a:pt x="0" y="68"/>
                  </a:lnTo>
                  <a:lnTo>
                    <a:pt x="315" y="0"/>
                  </a:lnTo>
                  <a:lnTo>
                    <a:pt x="428" y="520"/>
                  </a:lnTo>
                  <a:lnTo>
                    <a:pt x="428" y="520"/>
                  </a:lnTo>
                  <a:cubicBezTo>
                    <a:pt x="447" y="608"/>
                    <a:pt x="392" y="694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 552">
              <a:extLst>
                <a:ext uri="{FF2B5EF4-FFF2-40B4-BE49-F238E27FC236}">
                  <a16:creationId xmlns:a16="http://schemas.microsoft.com/office/drawing/2014/main" id="{587147A5-99AE-6D4E-B71E-7C81825DA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5274" y="3548652"/>
              <a:ext cx="2574459" cy="4334451"/>
            </a:xfrm>
            <a:custGeom>
              <a:avLst/>
              <a:gdLst>
                <a:gd name="T0" fmla="*/ 2129 w 2426"/>
                <a:gd name="T1" fmla="*/ 4083 h 4084"/>
                <a:gd name="T2" fmla="*/ 2425 w 2426"/>
                <a:gd name="T3" fmla="*/ 3921 h 4084"/>
                <a:gd name="T4" fmla="*/ 341 w 2426"/>
                <a:gd name="T5" fmla="*/ 111 h 4084"/>
                <a:gd name="T6" fmla="*/ 341 w 2426"/>
                <a:gd name="T7" fmla="*/ 111 h 4084"/>
                <a:gd name="T8" fmla="*/ 112 w 2426"/>
                <a:gd name="T9" fmla="*/ 44 h 4084"/>
                <a:gd name="T10" fmla="*/ 112 w 2426"/>
                <a:gd name="T11" fmla="*/ 44 h 4084"/>
                <a:gd name="T12" fmla="*/ 45 w 2426"/>
                <a:gd name="T13" fmla="*/ 273 h 4084"/>
                <a:gd name="T14" fmla="*/ 2129 w 2426"/>
                <a:gd name="T15" fmla="*/ 4083 h 4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6" h="4084">
                  <a:moveTo>
                    <a:pt x="2129" y="4083"/>
                  </a:moveTo>
                  <a:lnTo>
                    <a:pt x="2425" y="3921"/>
                  </a:lnTo>
                  <a:lnTo>
                    <a:pt x="341" y="111"/>
                  </a:lnTo>
                  <a:lnTo>
                    <a:pt x="341" y="111"/>
                  </a:lnTo>
                  <a:cubicBezTo>
                    <a:pt x="296" y="30"/>
                    <a:pt x="193" y="0"/>
                    <a:pt x="112" y="44"/>
                  </a:cubicBezTo>
                  <a:lnTo>
                    <a:pt x="112" y="44"/>
                  </a:lnTo>
                  <a:cubicBezTo>
                    <a:pt x="30" y="89"/>
                    <a:pt x="0" y="191"/>
                    <a:pt x="45" y="273"/>
                  </a:cubicBezTo>
                  <a:lnTo>
                    <a:pt x="2129" y="408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52" name="Graphic 51">
            <a:extLst>
              <a:ext uri="{FF2B5EF4-FFF2-40B4-BE49-F238E27FC236}">
                <a16:creationId xmlns:a16="http://schemas.microsoft.com/office/drawing/2014/main" id="{AC1D2DD2-2C42-3546-A4C5-534CC5069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5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ounded Rectangle 3">
            <a:extLst>
              <a:ext uri="{FF2B5EF4-FFF2-40B4-BE49-F238E27FC236}">
                <a16:creationId xmlns:a16="http://schemas.microsoft.com/office/drawing/2014/main" id="{55C2897F-3727-DD46-ADF3-80B4BF348362}"/>
              </a:ext>
            </a:extLst>
          </p:cNvPr>
          <p:cNvSpPr/>
          <p:nvPr userDrawn="1"/>
        </p:nvSpPr>
        <p:spPr>
          <a:xfrm flipH="1">
            <a:off x="91126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87" name="Rounded Rectangle 8">
            <a:extLst>
              <a:ext uri="{FF2B5EF4-FFF2-40B4-BE49-F238E27FC236}">
                <a16:creationId xmlns:a16="http://schemas.microsoft.com/office/drawing/2014/main" id="{7FD3FD11-4E91-0C4A-8F0F-DAD183BFA757}"/>
              </a:ext>
            </a:extLst>
          </p:cNvPr>
          <p:cNvSpPr/>
          <p:nvPr userDrawn="1"/>
        </p:nvSpPr>
        <p:spPr>
          <a:xfrm flipH="1">
            <a:off x="91126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88" name="Rounded Rectangle 9">
            <a:extLst>
              <a:ext uri="{FF2B5EF4-FFF2-40B4-BE49-F238E27FC236}">
                <a16:creationId xmlns:a16="http://schemas.microsoft.com/office/drawing/2014/main" id="{0036FE36-DEAA-4842-9D36-13B5B2769AAC}"/>
              </a:ext>
            </a:extLst>
          </p:cNvPr>
          <p:cNvSpPr/>
          <p:nvPr userDrawn="1"/>
        </p:nvSpPr>
        <p:spPr>
          <a:xfrm flipH="1">
            <a:off x="4406568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9" name="Rounded Rectangle 8">
            <a:extLst>
              <a:ext uri="{FF2B5EF4-FFF2-40B4-BE49-F238E27FC236}">
                <a16:creationId xmlns:a16="http://schemas.microsoft.com/office/drawing/2014/main" id="{03B4C5CF-8EF5-014A-A849-D3A7A8D5C8F5}"/>
              </a:ext>
            </a:extLst>
          </p:cNvPr>
          <p:cNvSpPr/>
          <p:nvPr userDrawn="1"/>
        </p:nvSpPr>
        <p:spPr>
          <a:xfrm flipH="1">
            <a:off x="4406567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0" name="Rounded Rectangle 33">
            <a:extLst>
              <a:ext uri="{FF2B5EF4-FFF2-40B4-BE49-F238E27FC236}">
                <a16:creationId xmlns:a16="http://schemas.microsoft.com/office/drawing/2014/main" id="{B70F0CE1-2DBB-BA4B-84C3-C7BD2FD2B386}"/>
              </a:ext>
            </a:extLst>
          </p:cNvPr>
          <p:cNvSpPr/>
          <p:nvPr userDrawn="1"/>
        </p:nvSpPr>
        <p:spPr>
          <a:xfrm flipH="1">
            <a:off x="265891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1" name="Rounded Rectangle 8">
            <a:extLst>
              <a:ext uri="{FF2B5EF4-FFF2-40B4-BE49-F238E27FC236}">
                <a16:creationId xmlns:a16="http://schemas.microsoft.com/office/drawing/2014/main" id="{D73CC576-6143-1243-AB37-57CA282F18CE}"/>
              </a:ext>
            </a:extLst>
          </p:cNvPr>
          <p:cNvSpPr/>
          <p:nvPr userDrawn="1"/>
        </p:nvSpPr>
        <p:spPr>
          <a:xfrm flipH="1">
            <a:off x="265891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2" name="Rounded Rectangle 3">
            <a:extLst>
              <a:ext uri="{FF2B5EF4-FFF2-40B4-BE49-F238E27FC236}">
                <a16:creationId xmlns:a16="http://schemas.microsoft.com/office/drawing/2014/main" id="{495A86B5-DAF5-CB40-A7BC-C1FC819827FF}"/>
              </a:ext>
            </a:extLst>
          </p:cNvPr>
          <p:cNvSpPr/>
          <p:nvPr userDrawn="1"/>
        </p:nvSpPr>
        <p:spPr>
          <a:xfrm flipH="1">
            <a:off x="6143019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93" name="Rounded Rectangle 8">
            <a:extLst>
              <a:ext uri="{FF2B5EF4-FFF2-40B4-BE49-F238E27FC236}">
                <a16:creationId xmlns:a16="http://schemas.microsoft.com/office/drawing/2014/main" id="{A39033EC-B77B-D241-BC5B-4F00F45645A9}"/>
              </a:ext>
            </a:extLst>
          </p:cNvPr>
          <p:cNvSpPr/>
          <p:nvPr userDrawn="1"/>
        </p:nvSpPr>
        <p:spPr>
          <a:xfrm flipH="1">
            <a:off x="6143018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94" name="Rounded Rectangle 9">
            <a:extLst>
              <a:ext uri="{FF2B5EF4-FFF2-40B4-BE49-F238E27FC236}">
                <a16:creationId xmlns:a16="http://schemas.microsoft.com/office/drawing/2014/main" id="{4C051729-4071-EE46-A86C-4EEBAFD8EEF8}"/>
              </a:ext>
            </a:extLst>
          </p:cNvPr>
          <p:cNvSpPr/>
          <p:nvPr userDrawn="1"/>
        </p:nvSpPr>
        <p:spPr>
          <a:xfrm flipH="1">
            <a:off x="963832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ko-KR" altLang="en-US" sz="2700"/>
          </a:p>
        </p:txBody>
      </p:sp>
      <p:sp>
        <p:nvSpPr>
          <p:cNvPr id="95" name="Rounded Rectangle 8">
            <a:extLst>
              <a:ext uri="{FF2B5EF4-FFF2-40B4-BE49-F238E27FC236}">
                <a16:creationId xmlns:a16="http://schemas.microsoft.com/office/drawing/2014/main" id="{7076570F-FDEC-CB48-B5D2-33458330EFD1}"/>
              </a:ext>
            </a:extLst>
          </p:cNvPr>
          <p:cNvSpPr/>
          <p:nvPr userDrawn="1"/>
        </p:nvSpPr>
        <p:spPr>
          <a:xfrm flipH="1">
            <a:off x="963832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6" name="Rounded Rectangle 33">
            <a:extLst>
              <a:ext uri="{FF2B5EF4-FFF2-40B4-BE49-F238E27FC236}">
                <a16:creationId xmlns:a16="http://schemas.microsoft.com/office/drawing/2014/main" id="{07559871-A755-4C49-9117-B351B80A49C4}"/>
              </a:ext>
            </a:extLst>
          </p:cNvPr>
          <p:cNvSpPr/>
          <p:nvPr userDrawn="1"/>
        </p:nvSpPr>
        <p:spPr>
          <a:xfrm flipH="1">
            <a:off x="789067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7" name="Rounded Rectangle 8">
            <a:extLst>
              <a:ext uri="{FF2B5EF4-FFF2-40B4-BE49-F238E27FC236}">
                <a16:creationId xmlns:a16="http://schemas.microsoft.com/office/drawing/2014/main" id="{749ED7A5-0B69-2340-AD03-95A26DF4CE4A}"/>
              </a:ext>
            </a:extLst>
          </p:cNvPr>
          <p:cNvSpPr/>
          <p:nvPr userDrawn="1"/>
        </p:nvSpPr>
        <p:spPr>
          <a:xfrm flipH="1">
            <a:off x="789067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EE7A5C2-D981-AA41-8F67-5FED00FA91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862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415C889-4CE9-BF4C-A672-ABC105B8B1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8719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4E1013-BB23-FA4B-8BF5-F3DCD5C43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3625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22E1973-5771-D441-A044-ECD25BB313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895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4939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6" r:id="rId4"/>
    <p:sldLayoutId id="2147483667" r:id="rId5"/>
    <p:sldLayoutId id="2147483650" r:id="rId6"/>
    <p:sldLayoutId id="2147483668" r:id="rId7"/>
    <p:sldLayoutId id="2147483670" r:id="rId8"/>
    <p:sldLayoutId id="2147483671" r:id="rId9"/>
    <p:sldLayoutId id="2147483676" r:id="rId10"/>
    <p:sldLayoutId id="2147483672" r:id="rId11"/>
    <p:sldLayoutId id="2147483675" r:id="rId12"/>
    <p:sldLayoutId id="2147483663" r:id="rId13"/>
    <p:sldLayoutId id="2147483664" r:id="rId14"/>
    <p:sldLayoutId id="2147483665" r:id="rId15"/>
    <p:sldLayoutId id="2147483673" r:id="rId16"/>
    <p:sldLayoutId id="2147483674" r:id="rId17"/>
    <p:sldLayoutId id="2147483693" r:id="rId18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sv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fr.freepik.com/vecteurs-premium/eleves-enseignant-classe-illustration-dessin-anime_5338721.htm" TargetMode="Externa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ubtitle 2">
            <a:extLst>
              <a:ext uri="{FF2B5EF4-FFF2-40B4-BE49-F238E27FC236}">
                <a16:creationId xmlns:a16="http://schemas.microsoft.com/office/drawing/2014/main" id="{F7C93415-2E9D-D34C-A122-3CFEA476A879}"/>
              </a:ext>
            </a:extLst>
          </p:cNvPr>
          <p:cNvSpPr txBox="1">
            <a:spLocks/>
          </p:cNvSpPr>
          <p:nvPr/>
        </p:nvSpPr>
        <p:spPr>
          <a:xfrm>
            <a:off x="5060970" y="4738486"/>
            <a:ext cx="6510177" cy="620343"/>
          </a:xfrm>
          <a:prstGeom prst="rect">
            <a:avLst/>
          </a:prstGeom>
        </p:spPr>
        <p:txBody>
          <a:bodyPr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dirty="0">
                <a:latin typeface="Myriad Pro" panose="020B0503030403020204" pitchFamily="34" charset="0"/>
              </a:rPr>
              <a:t>Classe</a:t>
            </a:r>
            <a:r>
              <a:rPr lang="en-US" sz="2400" dirty="0">
                <a:latin typeface="Myriad Pro" panose="020B0503030403020204" pitchFamily="34" charset="0"/>
              </a:rPr>
              <a:t>  : EB2 </a:t>
            </a:r>
          </a:p>
          <a:p>
            <a:pPr marL="0" indent="0">
              <a:buNone/>
            </a:pPr>
            <a:r>
              <a:rPr lang="en-US" sz="2400" dirty="0">
                <a:latin typeface="Myriad Pro" panose="020B0503030403020204" pitchFamily="34" charset="0"/>
              </a:rPr>
              <a:t>	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4670939" y="2301003"/>
            <a:ext cx="5673708" cy="1421928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 lvl="0">
              <a:spcBef>
                <a:spcPts val="0"/>
              </a:spcBef>
            </a:pPr>
            <a:r>
              <a:rPr lang="fr-FR" sz="4800" b="1" dirty="0">
                <a:latin typeface="Myriad Pro" panose="020B0503030403020204" pitchFamily="34" charset="0"/>
                <a:cs typeface="Times New Roman" panose="02020603050405020304" pitchFamily="18" charset="0"/>
              </a:rPr>
              <a:t>Être / avoir au présent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66EDB4BD-0C71-2740-AB3B-5FF173130D86}"/>
              </a:ext>
            </a:extLst>
          </p:cNvPr>
          <p:cNvSpPr/>
          <p:nvPr/>
        </p:nvSpPr>
        <p:spPr>
          <a:xfrm>
            <a:off x="4740812" y="1499171"/>
            <a:ext cx="6473388" cy="46166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r>
              <a:rPr lang="fr-FR" sz="240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Langue française</a:t>
            </a:r>
            <a:endParaRPr lang="fr-FR" sz="240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3" name="Espace réservé pour une image  2">
            <a:extLst>
              <a:ext uri="{FF2B5EF4-FFF2-40B4-BE49-F238E27FC236}">
                <a16:creationId xmlns:a16="http://schemas.microsoft.com/office/drawing/2014/main" id="{3A34A487-BBF9-45E8-AE4F-BD0F21CF8C90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t="27" b="27"/>
          <a:stretch>
            <a:fillRect/>
          </a:stretch>
        </p:blipFill>
        <p:spPr>
          <a:xfrm>
            <a:off x="1780137" y="3192652"/>
            <a:ext cx="1784473" cy="1774892"/>
          </a:xfrm>
          <a:prstGeom prst="rect">
            <a:avLst/>
          </a:prstGeom>
        </p:spPr>
      </p:pic>
      <p:pic>
        <p:nvPicPr>
          <p:cNvPr id="6" name="Graphic 191">
            <a:extLst>
              <a:ext uri="{FF2B5EF4-FFF2-40B4-BE49-F238E27FC236}">
                <a16:creationId xmlns:a16="http://schemas.microsoft.com/office/drawing/2014/main" id="{F5F1E9EF-AA92-5943-BB2A-25AB056BB1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7805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173B55D9-33AC-4D63-B960-3C86474BF2CE}"/>
              </a:ext>
            </a:extLst>
          </p:cNvPr>
          <p:cNvSpPr txBox="1"/>
          <p:nvPr/>
        </p:nvSpPr>
        <p:spPr>
          <a:xfrm>
            <a:off x="619755" y="1612444"/>
            <a:ext cx="3024588" cy="2371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07000"/>
              </a:lnSpc>
              <a:spcAft>
                <a:spcPts val="800"/>
              </a:spcAft>
            </a:pPr>
            <a:r>
              <a:rPr lang="fr-FR" sz="2800" b="1" dirty="0"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 cette phrase à haute voix en remplaçant « </a:t>
            </a:r>
            <a:r>
              <a:rPr lang="fr-FR" sz="2800" b="1" dirty="0"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il</a:t>
            </a:r>
            <a:r>
              <a:rPr lang="fr-FR" sz="2800" b="1" dirty="0"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» par  : « </a:t>
            </a:r>
            <a:r>
              <a:rPr lang="fr-FR" sz="2800" b="1" dirty="0">
                <a:solidFill>
                  <a:srgbClr val="FF0000"/>
                </a:solidFill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je</a:t>
            </a:r>
            <a:r>
              <a:rPr lang="fr-FR" sz="2800" b="1" dirty="0"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»  puis par « </a:t>
            </a:r>
            <a:r>
              <a:rPr lang="fr-FR" sz="2800" b="1" dirty="0">
                <a:solidFill>
                  <a:srgbClr val="00B050"/>
                </a:solidFill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ils</a:t>
            </a:r>
            <a:r>
              <a:rPr lang="fr-FR" sz="2800" b="1" dirty="0"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».</a:t>
            </a:r>
            <a:endParaRPr lang="fr-FR" sz="2800" b="1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E2D5631-4ABE-4ACB-9C33-865C94A19F73}"/>
              </a:ext>
            </a:extLst>
          </p:cNvPr>
          <p:cNvGrpSpPr/>
          <p:nvPr/>
        </p:nvGrpSpPr>
        <p:grpSpPr>
          <a:xfrm>
            <a:off x="4379197" y="1467627"/>
            <a:ext cx="7405368" cy="3449987"/>
            <a:chOff x="4395240" y="1582457"/>
            <a:chExt cx="7405368" cy="3449987"/>
          </a:xfrm>
        </p:grpSpPr>
        <p:sp>
          <p:nvSpPr>
            <p:cNvPr id="4" name="ZoneTexte 3">
              <a:extLst>
                <a:ext uri="{FF2B5EF4-FFF2-40B4-BE49-F238E27FC236}">
                  <a16:creationId xmlns:a16="http://schemas.microsoft.com/office/drawing/2014/main" id="{936F5E96-26ED-4FD0-8978-E157C3D15FCE}"/>
                </a:ext>
              </a:extLst>
            </p:cNvPr>
            <p:cNvSpPr txBox="1"/>
            <p:nvPr/>
          </p:nvSpPr>
          <p:spPr>
            <a:xfrm>
              <a:off x="4395240" y="1582457"/>
              <a:ext cx="4557931" cy="584775"/>
            </a:xfrm>
            <a:prstGeom prst="rect">
              <a:avLst/>
            </a:prstGeom>
            <a:ln w="381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  <a:latin typeface="Myriad Pro" panose="020B0503030403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Il est </a:t>
              </a:r>
              <a:r>
                <a:rPr lang="fr-FR" sz="3200" dirty="0">
                  <a:solidFill>
                    <a:schemeClr val="tx1"/>
                  </a:solidFill>
                  <a:effectLst/>
                  <a:latin typeface="Myriad Pro" panose="020B0503030403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courageux.</a:t>
              </a:r>
              <a:endParaRPr lang="fr-FR" sz="3200" dirty="0">
                <a:solidFill>
                  <a:schemeClr val="tx1"/>
                </a:solidFill>
                <a:effectLst/>
                <a:latin typeface="Myriad Pro" panose="020B050303040302020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2" name="Image 1">
              <a:extLst>
                <a:ext uri="{FF2B5EF4-FFF2-40B4-BE49-F238E27FC236}">
                  <a16:creationId xmlns:a16="http://schemas.microsoft.com/office/drawing/2014/main" id="{4DA64AA3-57D3-4291-9383-F3DF48DE7C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87040" y="1612444"/>
              <a:ext cx="2813568" cy="3420000"/>
            </a:xfrm>
            <a:prstGeom prst="rect">
              <a:avLst/>
            </a:prstGeom>
          </p:spPr>
        </p:pic>
      </p:grpSp>
      <p:sp>
        <p:nvSpPr>
          <p:cNvPr id="6" name="Google Shape;44;p7">
            <a:extLst>
              <a:ext uri="{FF2B5EF4-FFF2-40B4-BE49-F238E27FC236}">
                <a16:creationId xmlns:a16="http://schemas.microsoft.com/office/drawing/2014/main" id="{D53B26D3-4ABB-4577-88CB-CBFBFE96CB7A}"/>
              </a:ext>
            </a:extLst>
          </p:cNvPr>
          <p:cNvSpPr/>
          <p:nvPr/>
        </p:nvSpPr>
        <p:spPr>
          <a:xfrm>
            <a:off x="785412" y="176274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97D7"/>
                </a:solidFill>
                <a:latin typeface="Myriad Pro" panose="020B0503030403020204" pitchFamily="34" charset="0"/>
                <a:ea typeface="Calibri"/>
                <a:cs typeface="Calibri"/>
                <a:sym typeface="Calibri"/>
              </a:rPr>
              <a:t>APPLICATION</a:t>
            </a:r>
          </a:p>
        </p:txBody>
      </p:sp>
      <p:sp>
        <p:nvSpPr>
          <p:cNvPr id="8" name="ZoneTexte 5">
            <a:extLst>
              <a:ext uri="{FF2B5EF4-FFF2-40B4-BE49-F238E27FC236}">
                <a16:creationId xmlns:a16="http://schemas.microsoft.com/office/drawing/2014/main" id="{3E7B2F2D-2307-4A56-B24F-2EB1E487D5FA}"/>
              </a:ext>
            </a:extLst>
          </p:cNvPr>
          <p:cNvSpPr txBox="1"/>
          <p:nvPr/>
        </p:nvSpPr>
        <p:spPr>
          <a:xfrm>
            <a:off x="4900676" y="4050692"/>
            <a:ext cx="3514974" cy="461665"/>
          </a:xfrm>
          <a:prstGeom prst="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chemeClr val="tx1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Je suis </a:t>
            </a:r>
            <a:r>
              <a:rPr lang="fr-FR" sz="2400" dirty="0">
                <a:solidFill>
                  <a:schemeClr val="tx1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courageux.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9" name="ZoneTexte 6">
            <a:extLst>
              <a:ext uri="{FF2B5EF4-FFF2-40B4-BE49-F238E27FC236}">
                <a16:creationId xmlns:a16="http://schemas.microsoft.com/office/drawing/2014/main" id="{6B4F012E-DBD8-4784-819C-C56CDBB5B380}"/>
              </a:ext>
            </a:extLst>
          </p:cNvPr>
          <p:cNvSpPr txBox="1"/>
          <p:nvPr/>
        </p:nvSpPr>
        <p:spPr>
          <a:xfrm>
            <a:off x="4900677" y="5197430"/>
            <a:ext cx="3514973" cy="461665"/>
          </a:xfrm>
          <a:prstGeom prst="rect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chemeClr val="tx1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Ils sont </a:t>
            </a:r>
            <a:r>
              <a:rPr lang="fr-FR" sz="2400" dirty="0">
                <a:solidFill>
                  <a:schemeClr val="tx1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courageux.</a:t>
            </a:r>
            <a:endParaRPr lang="fr-FR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769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173B55D9-33AC-4D63-B960-3C86474BF2CE}"/>
              </a:ext>
            </a:extLst>
          </p:cNvPr>
          <p:cNvSpPr txBox="1"/>
          <p:nvPr/>
        </p:nvSpPr>
        <p:spPr>
          <a:xfrm>
            <a:off x="480612" y="2218951"/>
            <a:ext cx="3462738" cy="1673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07000"/>
              </a:lnSpc>
              <a:spcAft>
                <a:spcPts val="800"/>
              </a:spcAft>
            </a:pPr>
            <a:r>
              <a:rPr lang="fr-FR" sz="2400" b="1" dirty="0"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 cette phrase à haute voix en remplaçant « il » par </a:t>
            </a:r>
            <a:r>
              <a:rPr lang="fr-FR" sz="2400" b="1" dirty="0"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 </a:t>
            </a:r>
            <a:r>
              <a:rPr lang="fr-FR" sz="2400" b="1" dirty="0">
                <a:solidFill>
                  <a:srgbClr val="FF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nous</a:t>
            </a:r>
            <a:r>
              <a:rPr lang="fr-FR" sz="2400" b="1" dirty="0">
                <a:solidFill>
                  <a:srgbClr val="444444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fr-FR" sz="2400" b="1" dirty="0"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puis par «</a:t>
            </a:r>
            <a:r>
              <a:rPr lang="fr-FR" sz="2400" b="1" dirty="0">
                <a:solidFill>
                  <a:srgbClr val="444444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fr-FR" sz="2400" b="1" dirty="0">
                <a:solidFill>
                  <a:srgbClr val="00B05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vous</a:t>
            </a:r>
            <a:r>
              <a:rPr lang="fr-FR" sz="2400" b="1" dirty="0">
                <a:solidFill>
                  <a:srgbClr val="444444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fr-FR" sz="2400" b="1" dirty="0"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r>
              <a:rPr lang="fr-FR" sz="2400" b="1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36F5E96-26ED-4FD0-8978-E157C3D15FCE}"/>
              </a:ext>
            </a:extLst>
          </p:cNvPr>
          <p:cNvSpPr txBox="1"/>
          <p:nvPr/>
        </p:nvSpPr>
        <p:spPr>
          <a:xfrm>
            <a:off x="4575304" y="1448406"/>
            <a:ext cx="4557931" cy="461665"/>
          </a:xfrm>
          <a:prstGeom prst="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chemeClr val="tx1"/>
                </a:solidFill>
                <a:latin typeface="Myriad Pro" panose="020B0503030403020204" charset="0"/>
                <a:ea typeface="Calibri" panose="020F0502020204030204" pitchFamily="34" charset="0"/>
                <a:cs typeface="Times New Roman" panose="02020603050405020304" pitchFamily="18" charset="0"/>
              </a:rPr>
              <a:t>Il </a:t>
            </a:r>
            <a:r>
              <a:rPr lang="fr-FR" sz="2400" dirty="0">
                <a:solidFill>
                  <a:schemeClr val="tx1"/>
                </a:solidFill>
                <a:latin typeface="Myriad Pro" panose="020B0503030403020204" charset="0"/>
                <a:ea typeface="Calibri" panose="020F0502020204030204" pitchFamily="34" charset="0"/>
                <a:cs typeface="Times New Roman" panose="02020603050405020304" pitchFamily="18" charset="0"/>
              </a:rPr>
              <a:t>a un petit chien.</a:t>
            </a:r>
            <a:endParaRPr lang="fr-FR" sz="2400" dirty="0">
              <a:solidFill>
                <a:schemeClr val="tx1"/>
              </a:solidFill>
              <a:effectLst/>
              <a:latin typeface="Myriad Pro" panose="020B0503030403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26BDBFE-6334-4881-9EB7-94EEF733D247}"/>
              </a:ext>
            </a:extLst>
          </p:cNvPr>
          <p:cNvSpPr txBox="1"/>
          <p:nvPr/>
        </p:nvSpPr>
        <p:spPr>
          <a:xfrm>
            <a:off x="4575304" y="5280077"/>
            <a:ext cx="4557932" cy="461665"/>
          </a:xfrm>
          <a:prstGeom prst="rect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chemeClr val="tx1"/>
                </a:solidFill>
                <a:latin typeface="Myriad Pro" panose="020B0503030403020204" charset="0"/>
                <a:ea typeface="Calibri" panose="020F0502020204030204" pitchFamily="34" charset="0"/>
                <a:cs typeface="Times New Roman" panose="02020603050405020304" pitchFamily="18" charset="0"/>
              </a:rPr>
              <a:t>Vous</a:t>
            </a:r>
            <a:r>
              <a:rPr lang="fr-FR" sz="2400" dirty="0">
                <a:solidFill>
                  <a:schemeClr val="tx1"/>
                </a:solidFill>
                <a:latin typeface="Myriad Pro" panose="020B0503030403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400" b="1" dirty="0">
                <a:solidFill>
                  <a:schemeClr val="tx1"/>
                </a:solidFill>
                <a:latin typeface="Myriad Pro" panose="020B0503030403020204" charset="0"/>
                <a:ea typeface="Calibri" panose="020F0502020204030204" pitchFamily="34" charset="0"/>
                <a:cs typeface="Times New Roman" panose="02020603050405020304" pitchFamily="18" charset="0"/>
              </a:rPr>
              <a:t>avez</a:t>
            </a:r>
            <a:r>
              <a:rPr lang="fr-FR" sz="2400" dirty="0">
                <a:solidFill>
                  <a:schemeClr val="tx1"/>
                </a:solidFill>
                <a:latin typeface="Myriad Pro" panose="020B0503030403020204" charset="0"/>
                <a:ea typeface="Calibri" panose="020F0502020204030204" pitchFamily="34" charset="0"/>
                <a:cs typeface="Times New Roman" panose="02020603050405020304" pitchFamily="18" charset="0"/>
              </a:rPr>
              <a:t> un petit chien.</a:t>
            </a:r>
            <a:endParaRPr lang="fr-FR" sz="2400" dirty="0">
              <a:solidFill>
                <a:schemeClr val="tx1"/>
              </a:solidFill>
              <a:effectLst/>
              <a:latin typeface="Myriad Pro" panose="020B0503030403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E962C40-6B9B-4FD8-A8D6-C81F09E512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0219" y="2320983"/>
            <a:ext cx="2385675" cy="2016000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48CAA7C1-4FD5-41C6-86F2-8BFDEBCF5C3B}"/>
              </a:ext>
            </a:extLst>
          </p:cNvPr>
          <p:cNvSpPr txBox="1"/>
          <p:nvPr/>
        </p:nvSpPr>
        <p:spPr>
          <a:xfrm>
            <a:off x="4575304" y="3501463"/>
            <a:ext cx="4557931" cy="461665"/>
          </a:xfrm>
          <a:prstGeom prst="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chemeClr val="tx1"/>
                </a:solidFill>
                <a:latin typeface="Myriad Pro" panose="020B0503030403020204" charset="0"/>
                <a:ea typeface="Calibri" panose="020F0502020204030204" pitchFamily="34" charset="0"/>
                <a:cs typeface="Times New Roman" panose="02020603050405020304" pitchFamily="18" charset="0"/>
              </a:rPr>
              <a:t>Nous</a:t>
            </a:r>
            <a:r>
              <a:rPr lang="fr-FR" sz="2400" dirty="0">
                <a:solidFill>
                  <a:schemeClr val="tx1"/>
                </a:solidFill>
                <a:latin typeface="Myriad Pro" panose="020B0503030403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400" b="1" dirty="0">
                <a:solidFill>
                  <a:schemeClr val="tx1"/>
                </a:solidFill>
                <a:latin typeface="Myriad Pro" panose="020B0503030403020204" charset="0"/>
                <a:ea typeface="Calibri" panose="020F0502020204030204" pitchFamily="34" charset="0"/>
                <a:cs typeface="Times New Roman" panose="02020603050405020304" pitchFamily="18" charset="0"/>
              </a:rPr>
              <a:t>avons</a:t>
            </a:r>
            <a:r>
              <a:rPr lang="fr-FR" sz="2400" dirty="0">
                <a:solidFill>
                  <a:schemeClr val="tx1"/>
                </a:solidFill>
                <a:latin typeface="Myriad Pro" panose="020B0503030403020204" charset="0"/>
                <a:ea typeface="Calibri" panose="020F0502020204030204" pitchFamily="34" charset="0"/>
                <a:cs typeface="Times New Roman" panose="02020603050405020304" pitchFamily="18" charset="0"/>
              </a:rPr>
              <a:t> un petit chien.</a:t>
            </a:r>
            <a:endParaRPr lang="fr-FR" sz="2400" dirty="0">
              <a:solidFill>
                <a:schemeClr val="tx1"/>
              </a:solidFill>
              <a:effectLst/>
              <a:latin typeface="Myriad Pro" panose="020B0503030403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Google Shape;44;p7">
            <a:extLst>
              <a:ext uri="{FF2B5EF4-FFF2-40B4-BE49-F238E27FC236}">
                <a16:creationId xmlns:a16="http://schemas.microsoft.com/office/drawing/2014/main" id="{0DAC9D4A-AE7E-48AA-84D5-D47EC33D3A42}"/>
              </a:ext>
            </a:extLst>
          </p:cNvPr>
          <p:cNvSpPr/>
          <p:nvPr/>
        </p:nvSpPr>
        <p:spPr>
          <a:xfrm>
            <a:off x="785412" y="176274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97D7"/>
                </a:solidFill>
                <a:latin typeface="Myriad Pro" panose="020B0503030403020204" pitchFamily="34" charset="0"/>
                <a:ea typeface="Calibri"/>
                <a:cs typeface="Calibri"/>
                <a:sym typeface="Calibri"/>
              </a:rPr>
              <a:t>APPLICATION</a:t>
            </a:r>
          </a:p>
        </p:txBody>
      </p:sp>
    </p:spTree>
    <p:extLst>
      <p:ext uri="{BB962C8B-B14F-4D97-AF65-F5344CB8AC3E}">
        <p14:creationId xmlns:p14="http://schemas.microsoft.com/office/powerpoint/2010/main" val="1675962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7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173B55D9-33AC-4D63-B960-3C86474BF2CE}"/>
              </a:ext>
            </a:extLst>
          </p:cNvPr>
          <p:cNvSpPr txBox="1"/>
          <p:nvPr/>
        </p:nvSpPr>
        <p:spPr>
          <a:xfrm>
            <a:off x="785414" y="2231013"/>
            <a:ext cx="3577038" cy="1936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07000"/>
              </a:lnSpc>
              <a:spcAft>
                <a:spcPts val="800"/>
              </a:spcAft>
            </a:pPr>
            <a:r>
              <a:rPr lang="fr-FR" sz="2800" b="1" dirty="0">
                <a:effectLst/>
                <a:latin typeface="Myriad Pro" panose="020B0503030403020204" charset="0"/>
                <a:ea typeface="Times New Roman" panose="02020603050405020304" pitchFamily="18" charset="0"/>
                <a:cs typeface="Arial" panose="020B0604020202020204" pitchFamily="34" charset="0"/>
              </a:rPr>
              <a:t>Lis les phrases à voix haute et dis s’il s’agit du verbe « </a:t>
            </a:r>
            <a:r>
              <a:rPr lang="fr-FR" sz="2800" b="1" dirty="0">
                <a:solidFill>
                  <a:srgbClr val="92D050"/>
                </a:solidFill>
                <a:effectLst/>
                <a:latin typeface="Myriad Pro" panose="020B0503030403020204" charset="0"/>
                <a:ea typeface="Times New Roman" panose="02020603050405020304" pitchFamily="18" charset="0"/>
                <a:cs typeface="Arial" panose="020B0604020202020204" pitchFamily="34" charset="0"/>
              </a:rPr>
              <a:t>être</a:t>
            </a:r>
            <a:r>
              <a:rPr lang="fr-FR" sz="2800" b="1" dirty="0">
                <a:effectLst/>
                <a:latin typeface="Myriad Pro" panose="020B0503030403020204" charset="0"/>
                <a:ea typeface="Times New Roman" panose="02020603050405020304" pitchFamily="18" charset="0"/>
                <a:cs typeface="Arial" panose="020B0604020202020204" pitchFamily="34" charset="0"/>
              </a:rPr>
              <a:t> » ou « </a:t>
            </a:r>
            <a:r>
              <a:rPr lang="fr-FR" sz="2800" b="1" dirty="0">
                <a:solidFill>
                  <a:srgbClr val="FF0000"/>
                </a:solidFill>
                <a:effectLst/>
                <a:latin typeface="Myriad Pro" panose="020B0503030403020204" charset="0"/>
                <a:ea typeface="Times New Roman" panose="02020603050405020304" pitchFamily="18" charset="0"/>
                <a:cs typeface="Arial" panose="020B0604020202020204" pitchFamily="34" charset="0"/>
              </a:rPr>
              <a:t>avoir</a:t>
            </a:r>
            <a:r>
              <a:rPr lang="fr-FR" sz="2800" b="1" dirty="0">
                <a:effectLst/>
                <a:latin typeface="Myriad Pro" panose="020B0503030403020204" charset="0"/>
                <a:ea typeface="Times New Roman" panose="02020603050405020304" pitchFamily="18" charset="0"/>
                <a:cs typeface="Arial" panose="020B0604020202020204" pitchFamily="34" charset="0"/>
              </a:rPr>
              <a:t> ».</a:t>
            </a:r>
            <a:r>
              <a:rPr lang="fr-FR" sz="2800" b="1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1DA6704-0289-40CD-BFA3-DF5F4C986920}"/>
              </a:ext>
            </a:extLst>
          </p:cNvPr>
          <p:cNvSpPr txBox="1"/>
          <p:nvPr/>
        </p:nvSpPr>
        <p:spPr>
          <a:xfrm>
            <a:off x="1058577" y="2481096"/>
            <a:ext cx="10074845" cy="871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07000"/>
              </a:lnSpc>
              <a:spcAft>
                <a:spcPts val="800"/>
              </a:spcAft>
            </a:pPr>
            <a:r>
              <a:rPr lang="fr-FR" sz="2800" dirty="0">
                <a:solidFill>
                  <a:srgbClr val="444444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fr-FR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36F5E96-26ED-4FD0-8978-E157C3D15FCE}"/>
              </a:ext>
            </a:extLst>
          </p:cNvPr>
          <p:cNvSpPr txBox="1"/>
          <p:nvPr/>
        </p:nvSpPr>
        <p:spPr>
          <a:xfrm>
            <a:off x="4743351" y="891305"/>
            <a:ext cx="3793327" cy="723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200000"/>
              </a:lnSpc>
              <a:spcAft>
                <a:spcPts val="800"/>
              </a:spcAft>
            </a:pPr>
            <a:r>
              <a:rPr lang="fr-FR" sz="2400" dirty="0">
                <a:solidFill>
                  <a:srgbClr val="002060"/>
                </a:solidFill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J’ai sept ans.</a:t>
            </a:r>
            <a:endParaRPr lang="fr-FR" sz="2400" dirty="0">
              <a:solidFill>
                <a:srgbClr val="002060"/>
              </a:solidFill>
              <a:effectLst/>
              <a:latin typeface="Myriad Pro" panose="020B0503030403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1333236-6133-4625-84ED-72DFEF60E5D9}"/>
              </a:ext>
            </a:extLst>
          </p:cNvPr>
          <p:cNvSpPr txBox="1"/>
          <p:nvPr/>
        </p:nvSpPr>
        <p:spPr>
          <a:xfrm>
            <a:off x="8536677" y="1136967"/>
            <a:ext cx="1162929" cy="46166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00206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avoir</a:t>
            </a:r>
            <a:r>
              <a:rPr lang="fr-FR" sz="2400" dirty="0">
                <a:solidFill>
                  <a:srgbClr val="002060"/>
                </a:solidFill>
                <a:latin typeface="Myriad Pro" panose="020B0503030403020204" charset="0"/>
              </a:rPr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FE4081E-1627-4ECB-91C2-33177E939E9B}"/>
              </a:ext>
            </a:extLst>
          </p:cNvPr>
          <p:cNvSpPr txBox="1"/>
          <p:nvPr/>
        </p:nvSpPr>
        <p:spPr>
          <a:xfrm>
            <a:off x="8536679" y="2666000"/>
            <a:ext cx="1162929" cy="46166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00206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avoir</a:t>
            </a:r>
            <a:r>
              <a:rPr lang="fr-FR" sz="2400" dirty="0">
                <a:solidFill>
                  <a:srgbClr val="002060"/>
                </a:solidFill>
                <a:latin typeface="Myriad Pro" panose="020B0503030403020204" charset="0"/>
              </a:rPr>
              <a:t>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27E256A-F1DF-43A0-B14B-6F44D8530BD6}"/>
              </a:ext>
            </a:extLst>
          </p:cNvPr>
          <p:cNvSpPr txBox="1"/>
          <p:nvPr/>
        </p:nvSpPr>
        <p:spPr>
          <a:xfrm>
            <a:off x="8557530" y="5448940"/>
            <a:ext cx="1162929" cy="46166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00206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avoir</a:t>
            </a:r>
            <a:r>
              <a:rPr lang="fr-FR" sz="2400" dirty="0">
                <a:solidFill>
                  <a:srgbClr val="002060"/>
                </a:solidFill>
                <a:latin typeface="Myriad Pro" panose="020B0503030403020204" charset="0"/>
              </a:rPr>
              <a:t>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9F975B1-7197-4377-802B-CF876A91DD42}"/>
              </a:ext>
            </a:extLst>
          </p:cNvPr>
          <p:cNvSpPr txBox="1"/>
          <p:nvPr/>
        </p:nvSpPr>
        <p:spPr>
          <a:xfrm>
            <a:off x="8557531" y="1823455"/>
            <a:ext cx="1162929" cy="461665"/>
          </a:xfrm>
          <a:prstGeom prst="rect">
            <a:avLst/>
          </a:prstGeom>
          <a:noFill/>
          <a:ln w="5715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002060"/>
                </a:solidFill>
                <a:latin typeface="Myriad Pro" panose="020B0503030403020204" charset="0"/>
                <a:cs typeface="Times New Roman" panose="02020603050405020304" pitchFamily="18" charset="0"/>
              </a:rPr>
              <a:t>être</a:t>
            </a:r>
            <a:r>
              <a:rPr lang="fr-FR" sz="2400" dirty="0">
                <a:solidFill>
                  <a:srgbClr val="002060"/>
                </a:solidFill>
                <a:latin typeface="Myriad Pro" panose="020B0503030403020204" charset="0"/>
              </a:rPr>
              <a:t>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7CA61CB-3ECE-4B13-ABAB-BEA14B85AEA9}"/>
              </a:ext>
            </a:extLst>
          </p:cNvPr>
          <p:cNvSpPr txBox="1"/>
          <p:nvPr/>
        </p:nvSpPr>
        <p:spPr>
          <a:xfrm>
            <a:off x="8536678" y="3528216"/>
            <a:ext cx="1162929" cy="461665"/>
          </a:xfrm>
          <a:prstGeom prst="rect">
            <a:avLst/>
          </a:prstGeom>
          <a:noFill/>
          <a:ln w="5715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002060"/>
                </a:solidFill>
                <a:latin typeface="Myriad Pro" panose="020B0503030403020204" charset="0"/>
                <a:cs typeface="Times New Roman" panose="02020603050405020304" pitchFamily="18" charset="0"/>
              </a:rPr>
              <a:t>être</a:t>
            </a:r>
            <a:r>
              <a:rPr lang="fr-FR" sz="2400" dirty="0">
                <a:solidFill>
                  <a:srgbClr val="002060"/>
                </a:solidFill>
                <a:latin typeface="Myriad Pro" panose="020B0503030403020204" charset="0"/>
              </a:rPr>
              <a:t> 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9DBC059-F1D2-4010-A278-15E7C82730EF}"/>
              </a:ext>
            </a:extLst>
          </p:cNvPr>
          <p:cNvSpPr txBox="1"/>
          <p:nvPr/>
        </p:nvSpPr>
        <p:spPr>
          <a:xfrm>
            <a:off x="8557531" y="4478805"/>
            <a:ext cx="1162929" cy="461665"/>
          </a:xfrm>
          <a:prstGeom prst="rect">
            <a:avLst/>
          </a:prstGeom>
          <a:noFill/>
          <a:ln w="5715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002060"/>
                </a:solidFill>
                <a:latin typeface="Myriad Pro" panose="020B0503030403020204" charset="0"/>
                <a:cs typeface="Times New Roman" panose="02020603050405020304" pitchFamily="18" charset="0"/>
              </a:rPr>
              <a:t>être</a:t>
            </a:r>
            <a:r>
              <a:rPr lang="fr-FR" sz="2400" dirty="0">
                <a:solidFill>
                  <a:srgbClr val="002060"/>
                </a:solidFill>
                <a:latin typeface="Myriad Pro" panose="020B0503030403020204" charset="0"/>
              </a:rPr>
              <a:t> </a:t>
            </a:r>
          </a:p>
        </p:txBody>
      </p:sp>
      <p:sp>
        <p:nvSpPr>
          <p:cNvPr id="13" name="Google Shape;44;p7">
            <a:extLst>
              <a:ext uri="{FF2B5EF4-FFF2-40B4-BE49-F238E27FC236}">
                <a16:creationId xmlns:a16="http://schemas.microsoft.com/office/drawing/2014/main" id="{485781CE-F1BE-4175-B19A-785DF4F98B1D}"/>
              </a:ext>
            </a:extLst>
          </p:cNvPr>
          <p:cNvSpPr/>
          <p:nvPr/>
        </p:nvSpPr>
        <p:spPr>
          <a:xfrm>
            <a:off x="785414" y="137081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97D7"/>
                </a:solidFill>
                <a:latin typeface="Myriad Pro" panose="020B0503030403020204" pitchFamily="34" charset="0"/>
                <a:ea typeface="Calibri"/>
                <a:cs typeface="Calibri"/>
                <a:sym typeface="Calibri"/>
              </a:rPr>
              <a:t>APPLICATION</a:t>
            </a:r>
            <a:endParaRPr lang="en-US" sz="3200" b="1" dirty="0">
              <a:solidFill>
                <a:srgbClr val="0097D7"/>
              </a:solidFill>
              <a:latin typeface="Myriad Pro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5" name="ZoneTexte 3">
            <a:extLst>
              <a:ext uri="{FF2B5EF4-FFF2-40B4-BE49-F238E27FC236}">
                <a16:creationId xmlns:a16="http://schemas.microsoft.com/office/drawing/2014/main" id="{76F0EFC5-F368-4A90-85E6-2916EE0A9BB4}"/>
              </a:ext>
            </a:extLst>
          </p:cNvPr>
          <p:cNvSpPr txBox="1"/>
          <p:nvPr/>
        </p:nvSpPr>
        <p:spPr>
          <a:xfrm>
            <a:off x="4747266" y="1549889"/>
            <a:ext cx="2380975" cy="723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200000"/>
              </a:lnSpc>
              <a:spcAft>
                <a:spcPts val="800"/>
              </a:spcAft>
            </a:pPr>
            <a:r>
              <a:rPr lang="fr-FR" sz="2400" dirty="0">
                <a:solidFill>
                  <a:srgbClr val="002060"/>
                </a:solidFill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Je suis en EB2.</a:t>
            </a:r>
            <a:endParaRPr lang="fr-FR" sz="2400" dirty="0">
              <a:solidFill>
                <a:srgbClr val="002060"/>
              </a:solidFill>
              <a:effectLst/>
              <a:latin typeface="Myriad Pro" panose="020B0503030403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ZoneTexte 3">
            <a:extLst>
              <a:ext uri="{FF2B5EF4-FFF2-40B4-BE49-F238E27FC236}">
                <a16:creationId xmlns:a16="http://schemas.microsoft.com/office/drawing/2014/main" id="{A9EBCC06-955D-4401-893F-53A7092912EA}"/>
              </a:ext>
            </a:extLst>
          </p:cNvPr>
          <p:cNvSpPr txBox="1"/>
          <p:nvPr/>
        </p:nvSpPr>
        <p:spPr>
          <a:xfrm>
            <a:off x="4747266" y="2426325"/>
            <a:ext cx="2380975" cy="723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200000"/>
              </a:lnSpc>
              <a:spcAft>
                <a:spcPts val="800"/>
              </a:spcAft>
            </a:pPr>
            <a:r>
              <a:rPr lang="fr-FR" sz="2400" dirty="0">
                <a:solidFill>
                  <a:srgbClr val="00206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Il a mal au dos.</a:t>
            </a:r>
            <a:endParaRPr lang="fr-FR" sz="2400" dirty="0">
              <a:solidFill>
                <a:srgbClr val="002060"/>
              </a:solidFill>
              <a:latin typeface="Myriad Pro" panose="020B0503030403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ZoneTexte 3">
            <a:extLst>
              <a:ext uri="{FF2B5EF4-FFF2-40B4-BE49-F238E27FC236}">
                <a16:creationId xmlns:a16="http://schemas.microsoft.com/office/drawing/2014/main" id="{336C04C6-D342-41B6-8A4A-374FD6FE6AF8}"/>
              </a:ext>
            </a:extLst>
          </p:cNvPr>
          <p:cNvSpPr txBox="1"/>
          <p:nvPr/>
        </p:nvSpPr>
        <p:spPr>
          <a:xfrm>
            <a:off x="4705625" y="3337931"/>
            <a:ext cx="3123925" cy="723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200000"/>
              </a:lnSpc>
              <a:spcAft>
                <a:spcPts val="800"/>
              </a:spcAft>
            </a:pPr>
            <a:r>
              <a:rPr lang="fr-FR" sz="2400" dirty="0">
                <a:solidFill>
                  <a:srgbClr val="00206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Elle est dans le jardin.</a:t>
            </a:r>
            <a:endParaRPr lang="fr-FR" sz="2400" dirty="0">
              <a:solidFill>
                <a:srgbClr val="002060"/>
              </a:solidFill>
              <a:latin typeface="Myriad Pro" panose="020B0503030403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ZoneTexte 3">
            <a:extLst>
              <a:ext uri="{FF2B5EF4-FFF2-40B4-BE49-F238E27FC236}">
                <a16:creationId xmlns:a16="http://schemas.microsoft.com/office/drawing/2014/main" id="{F05B3093-6F3D-48A8-8EBA-E5DDEE458D4D}"/>
              </a:ext>
            </a:extLst>
          </p:cNvPr>
          <p:cNvSpPr txBox="1"/>
          <p:nvPr/>
        </p:nvSpPr>
        <p:spPr>
          <a:xfrm>
            <a:off x="4751049" y="4288476"/>
            <a:ext cx="3123925" cy="723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200000"/>
              </a:lnSpc>
              <a:spcAft>
                <a:spcPts val="800"/>
              </a:spcAft>
            </a:pPr>
            <a:r>
              <a:rPr lang="fr-FR" sz="2400" dirty="0">
                <a:solidFill>
                  <a:srgbClr val="00206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Nous sommes bavards.</a:t>
            </a:r>
            <a:endParaRPr lang="fr-FR" sz="2400" dirty="0">
              <a:solidFill>
                <a:srgbClr val="002060"/>
              </a:solidFill>
              <a:latin typeface="Myriad Pro" panose="020B0503030403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ZoneTexte 3">
            <a:extLst>
              <a:ext uri="{FF2B5EF4-FFF2-40B4-BE49-F238E27FC236}">
                <a16:creationId xmlns:a16="http://schemas.microsoft.com/office/drawing/2014/main" id="{9436592F-C300-4F7F-9E85-479DF892BB6D}"/>
              </a:ext>
            </a:extLst>
          </p:cNvPr>
          <p:cNvSpPr txBox="1"/>
          <p:nvPr/>
        </p:nvSpPr>
        <p:spPr>
          <a:xfrm>
            <a:off x="4705625" y="5187458"/>
            <a:ext cx="3962121" cy="723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200000"/>
              </a:lnSpc>
              <a:spcAft>
                <a:spcPts val="800"/>
              </a:spcAft>
            </a:pPr>
            <a:r>
              <a:rPr lang="fr-FR" sz="2400" dirty="0">
                <a:solidFill>
                  <a:srgbClr val="00206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Vous avez de la chance.</a:t>
            </a:r>
            <a:endParaRPr lang="fr-FR" sz="2400" dirty="0">
              <a:solidFill>
                <a:srgbClr val="002060"/>
              </a:solidFill>
              <a:latin typeface="Myriad Pro" panose="020B0503030403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7" grpId="0" animBg="1"/>
      <p:bldP spid="8" grpId="0" animBg="1"/>
      <p:bldP spid="9" grpId="0" animBg="1"/>
      <p:bldP spid="10" grpId="0" animBg="1"/>
      <p:bldP spid="12" grpId="0" animBg="1"/>
      <p:bldP spid="15" grpId="0"/>
      <p:bldP spid="16" grpId="0"/>
      <p:bldP spid="17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173B55D9-33AC-4D63-B960-3C86474BF2CE}"/>
              </a:ext>
            </a:extLst>
          </p:cNvPr>
          <p:cNvSpPr txBox="1"/>
          <p:nvPr/>
        </p:nvSpPr>
        <p:spPr>
          <a:xfrm>
            <a:off x="572363" y="2408534"/>
            <a:ext cx="3227647" cy="2935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07000"/>
              </a:lnSpc>
              <a:spcAft>
                <a:spcPts val="800"/>
              </a:spcAft>
            </a:pPr>
            <a:r>
              <a:rPr lang="fr-FR" sz="2800" b="1" dirty="0">
                <a:latin typeface="Myriad Pro" panose="020B0503030403020204" charset="0"/>
                <a:cs typeface="Times New Roman" panose="02020603050405020304" pitchFamily="18" charset="0"/>
              </a:rPr>
              <a:t>Complète </a:t>
            </a:r>
            <a:r>
              <a:rPr lang="fr-FR" sz="2800" b="1" dirty="0"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 le pronom personnel sujet </a:t>
            </a:r>
            <a:r>
              <a:rPr lang="fr-FR" sz="2800" b="1" dirty="0"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qui convient</a:t>
            </a:r>
            <a:r>
              <a:rPr lang="fr-FR" sz="2800" b="1" dirty="0"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: </a:t>
            </a:r>
          </a:p>
          <a:p>
            <a:pPr fontAlgn="base">
              <a:lnSpc>
                <a:spcPct val="107000"/>
              </a:lnSpc>
              <a:spcAft>
                <a:spcPts val="800"/>
              </a:spcAft>
            </a:pPr>
            <a:r>
              <a:rPr lang="fr-FR" sz="2800" b="1" dirty="0">
                <a:solidFill>
                  <a:srgbClr val="FF0000"/>
                </a:solidFill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Je – tu - il/elle –nous – vous  -ils/elles</a:t>
            </a:r>
            <a:r>
              <a:rPr lang="fr-FR" sz="2800" b="1" dirty="0">
                <a:solidFill>
                  <a:srgbClr val="FF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fr-FR" sz="2800" b="1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1145B35-79D9-4285-A06C-58B0E5650FEB}"/>
              </a:ext>
            </a:extLst>
          </p:cNvPr>
          <p:cNvSpPr txBox="1"/>
          <p:nvPr/>
        </p:nvSpPr>
        <p:spPr>
          <a:xfrm>
            <a:off x="6005907" y="407581"/>
            <a:ext cx="4974118" cy="6000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07000"/>
              </a:lnSpc>
              <a:spcAft>
                <a:spcPts val="800"/>
              </a:spcAft>
            </a:pPr>
            <a:r>
              <a:rPr lang="fr-FR" sz="1800" b="1" dirty="0">
                <a:solidFill>
                  <a:srgbClr val="444444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fontAlgn="base">
              <a:lnSpc>
                <a:spcPct val="200000"/>
              </a:lnSpc>
              <a:spcAft>
                <a:spcPts val="800"/>
              </a:spcAft>
            </a:pPr>
            <a:r>
              <a:rPr lang="fr-FR" sz="2500" dirty="0"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…… as faim.</a:t>
            </a:r>
            <a:endParaRPr lang="fr-FR" sz="2500" dirty="0">
              <a:effectLst/>
              <a:latin typeface="Myriad Pro" panose="020B0503030403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200000"/>
              </a:lnSpc>
              <a:spcAft>
                <a:spcPts val="800"/>
              </a:spcAft>
            </a:pPr>
            <a:r>
              <a:rPr lang="fr-FR" sz="2500" dirty="0"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…… avons très chaud.</a:t>
            </a:r>
            <a:endParaRPr lang="fr-FR" sz="2500" dirty="0">
              <a:effectLst/>
              <a:latin typeface="Myriad Pro" panose="020B0503030403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200000"/>
              </a:lnSpc>
              <a:spcAft>
                <a:spcPts val="800"/>
              </a:spcAft>
            </a:pPr>
            <a:r>
              <a:rPr lang="fr-FR" sz="2500" dirty="0"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…… </a:t>
            </a:r>
            <a:r>
              <a:rPr lang="fr-FR" sz="2500" dirty="0"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suis malade</a:t>
            </a:r>
            <a:r>
              <a:rPr lang="fr-FR" sz="2500" dirty="0"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fr-FR" sz="2500" dirty="0">
              <a:effectLst/>
              <a:latin typeface="Myriad Pro" panose="020B0503030403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200000"/>
              </a:lnSpc>
              <a:spcAft>
                <a:spcPts val="800"/>
              </a:spcAft>
            </a:pPr>
            <a:r>
              <a:rPr lang="fr-FR" sz="2500" dirty="0"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…… ont un devoir à faire.</a:t>
            </a:r>
            <a:endParaRPr lang="fr-FR" sz="2500" dirty="0">
              <a:effectLst/>
              <a:latin typeface="Myriad Pro" panose="020B0503030403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200000"/>
              </a:lnSpc>
              <a:spcAft>
                <a:spcPts val="800"/>
              </a:spcAft>
            </a:pPr>
            <a:r>
              <a:rPr lang="fr-FR" sz="2500" dirty="0"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…… est  chez son ami.</a:t>
            </a:r>
            <a:endParaRPr lang="fr-FR" sz="2500" dirty="0">
              <a:effectLst/>
              <a:latin typeface="Myriad Pro" panose="020B0503030403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200000"/>
              </a:lnSpc>
              <a:spcAft>
                <a:spcPts val="800"/>
              </a:spcAft>
            </a:pPr>
            <a:r>
              <a:rPr lang="fr-FR" sz="2500" dirty="0"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…… avez très peur des serpents.</a:t>
            </a:r>
            <a:endParaRPr lang="fr-FR" sz="2500" dirty="0">
              <a:effectLst/>
              <a:latin typeface="Myriad Pro" panose="020B0503030403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6" name="Google Shape;44;p7">
            <a:extLst>
              <a:ext uri="{FF2B5EF4-FFF2-40B4-BE49-F238E27FC236}">
                <a16:creationId xmlns:a16="http://schemas.microsoft.com/office/drawing/2014/main" id="{1F5F78C5-5601-46ED-B042-BED06F66B9A2}"/>
              </a:ext>
            </a:extLst>
          </p:cNvPr>
          <p:cNvSpPr/>
          <p:nvPr/>
        </p:nvSpPr>
        <p:spPr>
          <a:xfrm>
            <a:off x="785412" y="176274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97D7"/>
                </a:solidFill>
                <a:latin typeface="Myriad Pro" panose="020B0503030403020204" pitchFamily="34" charset="0"/>
                <a:ea typeface="Calibri"/>
                <a:cs typeface="Calibri"/>
                <a:sym typeface="Calibri"/>
              </a:rPr>
              <a:t>APPLICATION</a:t>
            </a:r>
            <a:endParaRPr lang="en-US" sz="3200" b="1" dirty="0">
              <a:solidFill>
                <a:srgbClr val="0097D7"/>
              </a:solidFill>
              <a:latin typeface="Myriad Pro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2E53115-774E-4240-B6DA-5206ADE7DA5B}"/>
              </a:ext>
            </a:extLst>
          </p:cNvPr>
          <p:cNvSpPr/>
          <p:nvPr/>
        </p:nvSpPr>
        <p:spPr>
          <a:xfrm>
            <a:off x="6110597" y="961798"/>
            <a:ext cx="5628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>
                <a:solidFill>
                  <a:srgbClr val="FF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Tu</a:t>
            </a:r>
            <a:endParaRPr lang="fr-FR" sz="2800" b="1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D3E7C7E-E687-40EB-9F1C-689E2384D4FE}"/>
              </a:ext>
            </a:extLst>
          </p:cNvPr>
          <p:cNvSpPr/>
          <p:nvPr/>
        </p:nvSpPr>
        <p:spPr>
          <a:xfrm>
            <a:off x="5849276" y="1823312"/>
            <a:ext cx="10043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>
                <a:solidFill>
                  <a:srgbClr val="FF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Nous</a:t>
            </a:r>
            <a:endParaRPr lang="fr-FR" sz="2800" b="1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B8B1A2E-63DA-4FEF-B546-A5B3D2CA3064}"/>
              </a:ext>
            </a:extLst>
          </p:cNvPr>
          <p:cNvSpPr/>
          <p:nvPr/>
        </p:nvSpPr>
        <p:spPr>
          <a:xfrm>
            <a:off x="6182024" y="2703253"/>
            <a:ext cx="5212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>
                <a:solidFill>
                  <a:srgbClr val="FF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Je</a:t>
            </a:r>
            <a:endParaRPr lang="fr-FR" sz="2800" b="1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9B5FE5-061D-4643-B0DA-6ED92A3BA18C}"/>
              </a:ext>
            </a:extLst>
          </p:cNvPr>
          <p:cNvSpPr/>
          <p:nvPr/>
        </p:nvSpPr>
        <p:spPr>
          <a:xfrm>
            <a:off x="5424159" y="3559605"/>
            <a:ext cx="14697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>
                <a:solidFill>
                  <a:srgbClr val="FF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Ils/elles</a:t>
            </a:r>
            <a:r>
              <a:rPr lang="fr-FR" sz="2800" dirty="0">
                <a:solidFill>
                  <a:srgbClr val="FF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fr-FR" sz="2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46A0AC6-5C64-45EB-899D-FFDFF4990BB1}"/>
              </a:ext>
            </a:extLst>
          </p:cNvPr>
          <p:cNvSpPr/>
          <p:nvPr/>
        </p:nvSpPr>
        <p:spPr>
          <a:xfrm>
            <a:off x="5720736" y="4426537"/>
            <a:ext cx="11587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>
                <a:solidFill>
                  <a:srgbClr val="FF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Il/elle</a:t>
            </a:r>
            <a:r>
              <a:rPr lang="fr-FR" sz="2800" dirty="0">
                <a:solidFill>
                  <a:srgbClr val="FF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fr-FR" sz="28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4011DDA-72EC-49DE-AA33-47B24970FC1A}"/>
              </a:ext>
            </a:extLst>
          </p:cNvPr>
          <p:cNvSpPr/>
          <p:nvPr/>
        </p:nvSpPr>
        <p:spPr>
          <a:xfrm>
            <a:off x="5845032" y="5284755"/>
            <a:ext cx="9694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>
                <a:solidFill>
                  <a:srgbClr val="FF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Vous</a:t>
            </a:r>
            <a:endParaRPr lang="fr-FR" sz="2800" b="1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E0F3628-89C8-458B-8B90-8943DCAD621E}"/>
              </a:ext>
            </a:extLst>
          </p:cNvPr>
          <p:cNvCxnSpPr/>
          <p:nvPr/>
        </p:nvCxnSpPr>
        <p:spPr>
          <a:xfrm flipV="1">
            <a:off x="6853590" y="1485019"/>
            <a:ext cx="320448" cy="1000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66704F6-C53D-41C9-AC6D-6F1E8CD7BD9D}"/>
              </a:ext>
            </a:extLst>
          </p:cNvPr>
          <p:cNvCxnSpPr/>
          <p:nvPr/>
        </p:nvCxnSpPr>
        <p:spPr>
          <a:xfrm>
            <a:off x="6808278" y="2408534"/>
            <a:ext cx="73152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0A8A2E1-4707-45B0-BAEA-EFA49065CBAE}"/>
              </a:ext>
            </a:extLst>
          </p:cNvPr>
          <p:cNvCxnSpPr/>
          <p:nvPr/>
        </p:nvCxnSpPr>
        <p:spPr>
          <a:xfrm>
            <a:off x="6762150" y="3226473"/>
            <a:ext cx="50557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F44588F-DB98-415F-A659-32D1195DEE62}"/>
              </a:ext>
            </a:extLst>
          </p:cNvPr>
          <p:cNvCxnSpPr/>
          <p:nvPr/>
        </p:nvCxnSpPr>
        <p:spPr>
          <a:xfrm>
            <a:off x="6719086" y="4091538"/>
            <a:ext cx="54864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459613C-BD69-4A19-BC71-8DD7859B6D9F}"/>
              </a:ext>
            </a:extLst>
          </p:cNvPr>
          <p:cNvCxnSpPr/>
          <p:nvPr/>
        </p:nvCxnSpPr>
        <p:spPr>
          <a:xfrm>
            <a:off x="6810526" y="4949757"/>
            <a:ext cx="36576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CDE176C-994F-4A76-A170-60D040EA4E7C}"/>
              </a:ext>
            </a:extLst>
          </p:cNvPr>
          <p:cNvCxnSpPr/>
          <p:nvPr/>
        </p:nvCxnSpPr>
        <p:spPr>
          <a:xfrm>
            <a:off x="6853590" y="5782683"/>
            <a:ext cx="54864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9414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" grpId="0"/>
      <p:bldP spid="4" grpId="0"/>
      <p:bldP spid="8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173B55D9-33AC-4D63-B960-3C86474BF2CE}"/>
              </a:ext>
            </a:extLst>
          </p:cNvPr>
          <p:cNvSpPr txBox="1"/>
          <p:nvPr/>
        </p:nvSpPr>
        <p:spPr>
          <a:xfrm>
            <a:off x="652062" y="2185333"/>
            <a:ext cx="3729438" cy="9887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07000"/>
              </a:lnSpc>
              <a:spcAft>
                <a:spcPts val="800"/>
              </a:spcAft>
            </a:pPr>
            <a:r>
              <a:rPr lang="fr-FR" sz="2800" b="1" dirty="0">
                <a:latin typeface="Myriad Pro" panose="020B0503030403020204" charset="0"/>
                <a:cs typeface="Times New Roman" panose="02020603050405020304" pitchFamily="18" charset="0"/>
              </a:rPr>
              <a:t>Complète par le verbe «</a:t>
            </a:r>
            <a:r>
              <a:rPr lang="fr-FR" sz="2800" b="1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 avoir </a:t>
            </a:r>
            <a:r>
              <a:rPr lang="fr-FR" sz="2800" b="1" dirty="0">
                <a:latin typeface="Myriad Pro" panose="020B0503030403020204" charset="0"/>
                <a:cs typeface="Times New Roman" panose="02020603050405020304" pitchFamily="18" charset="0"/>
              </a:rPr>
              <a:t>» au présent.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1145B35-79D9-4285-A06C-58B0E5650FEB}"/>
              </a:ext>
            </a:extLst>
          </p:cNvPr>
          <p:cNvSpPr txBox="1"/>
          <p:nvPr/>
        </p:nvSpPr>
        <p:spPr>
          <a:xfrm>
            <a:off x="5326365" y="964287"/>
            <a:ext cx="4968274" cy="5037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002060"/>
                </a:solidFill>
                <a:latin typeface="Myriad Pro" panose="020B050303040302020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fr-FR" sz="2400" b="1" dirty="0">
                <a:solidFill>
                  <a:srgbClr val="002060"/>
                </a:solidFill>
                <a:effectLst/>
                <a:latin typeface="Myriad Pro" panose="020B0503030403020204" charset="0"/>
                <a:ea typeface="Calibri" panose="020F0502020204030204" pitchFamily="34" charset="0"/>
                <a:cs typeface="Times New Roman" panose="02020603050405020304" pitchFamily="18" charset="0"/>
              </a:rPr>
              <a:t>- J’ ……. peur du noir.</a:t>
            </a:r>
          </a:p>
          <a:p>
            <a:pPr>
              <a:lnSpc>
                <a:spcPct val="200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002060"/>
                </a:solidFill>
                <a:latin typeface="Myriad Pro" panose="020B0503030403020204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fr-FR" sz="2400" b="1" dirty="0">
                <a:solidFill>
                  <a:srgbClr val="002060"/>
                </a:solidFill>
                <a:effectLst/>
                <a:latin typeface="Myriad Pro" panose="020B0503030403020204" charset="0"/>
                <a:ea typeface="Calibri" panose="020F0502020204030204" pitchFamily="34" charset="0"/>
                <a:cs typeface="Times New Roman" panose="02020603050405020304" pitchFamily="18" charset="0"/>
              </a:rPr>
              <a:t>- Ils ……    soif.</a:t>
            </a:r>
          </a:p>
          <a:p>
            <a:pPr>
              <a:lnSpc>
                <a:spcPct val="200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002060"/>
                </a:solidFill>
                <a:latin typeface="Myriad Pro" panose="020B0503030403020204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fr-FR" sz="2400" b="1" dirty="0">
                <a:solidFill>
                  <a:srgbClr val="002060"/>
                </a:solidFill>
                <a:effectLst/>
                <a:latin typeface="Myriad Pro" panose="020B0503030403020204" charset="0"/>
                <a:ea typeface="Calibri" panose="020F0502020204030204" pitchFamily="34" charset="0"/>
                <a:cs typeface="Times New Roman" panose="02020603050405020304" pitchFamily="18" charset="0"/>
              </a:rPr>
              <a:t>- Tu …… un petit frère.</a:t>
            </a:r>
          </a:p>
          <a:p>
            <a:pPr>
              <a:lnSpc>
                <a:spcPct val="200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002060"/>
                </a:solidFill>
                <a:latin typeface="Myriad Pro" panose="020B050303040302020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fr-FR" sz="2400" b="1" dirty="0">
                <a:solidFill>
                  <a:srgbClr val="002060"/>
                </a:solidFill>
                <a:effectLst/>
                <a:latin typeface="Myriad Pro" panose="020B0503030403020204" charset="0"/>
                <a:ea typeface="Calibri" panose="020F0502020204030204" pitchFamily="34" charset="0"/>
                <a:cs typeface="Times New Roman" panose="02020603050405020304" pitchFamily="18" charset="0"/>
              </a:rPr>
              <a:t>- Nous ………    du travail.</a:t>
            </a:r>
          </a:p>
          <a:p>
            <a:pPr>
              <a:lnSpc>
                <a:spcPct val="200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002060"/>
                </a:solidFill>
                <a:latin typeface="Myriad Pro" panose="020B0503030403020204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fr-FR" sz="2400" b="1" dirty="0">
                <a:solidFill>
                  <a:srgbClr val="002060"/>
                </a:solidFill>
                <a:effectLst/>
                <a:latin typeface="Myriad Pro" panose="020B0503030403020204" charset="0"/>
                <a:ea typeface="Calibri" panose="020F0502020204030204" pitchFamily="34" charset="0"/>
                <a:cs typeface="Times New Roman" panose="02020603050405020304" pitchFamily="18" charset="0"/>
              </a:rPr>
              <a:t>- Il …… une bonne mémoire.</a:t>
            </a:r>
          </a:p>
          <a:p>
            <a:pPr>
              <a:lnSpc>
                <a:spcPct val="200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002060"/>
                </a:solidFill>
                <a:latin typeface="Myriad Pro" panose="020B0503030403020204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fr-FR" sz="2400" b="1" dirty="0">
                <a:solidFill>
                  <a:srgbClr val="002060"/>
                </a:solidFill>
                <a:effectLst/>
                <a:latin typeface="Myriad Pro" panose="020B0503030403020204" charset="0"/>
                <a:ea typeface="Calibri" panose="020F0502020204030204" pitchFamily="34" charset="0"/>
                <a:cs typeface="Times New Roman" panose="02020603050405020304" pitchFamily="18" charset="0"/>
              </a:rPr>
              <a:t>- Vous …….....peur de plonger.</a:t>
            </a:r>
          </a:p>
        </p:txBody>
      </p:sp>
      <p:sp>
        <p:nvSpPr>
          <p:cNvPr id="7" name="Google Shape;44;p7">
            <a:extLst>
              <a:ext uri="{FF2B5EF4-FFF2-40B4-BE49-F238E27FC236}">
                <a16:creationId xmlns:a16="http://schemas.microsoft.com/office/drawing/2014/main" id="{45182B0D-D68A-428D-BDF2-4CA983B9B3DD}"/>
              </a:ext>
            </a:extLst>
          </p:cNvPr>
          <p:cNvSpPr/>
          <p:nvPr/>
        </p:nvSpPr>
        <p:spPr>
          <a:xfrm>
            <a:off x="785412" y="176274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97D7"/>
                </a:solidFill>
                <a:latin typeface="Myriad Pro" panose="020B0503030403020204" pitchFamily="34" charset="0"/>
                <a:ea typeface="Calibri"/>
                <a:cs typeface="Calibri"/>
                <a:sym typeface="Calibri"/>
              </a:rPr>
              <a:t>APPLICATION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FB8E8D-40E2-4C05-83C8-CFEE64D2C53A}"/>
              </a:ext>
            </a:extLst>
          </p:cNvPr>
          <p:cNvSpPr txBox="1"/>
          <p:nvPr/>
        </p:nvSpPr>
        <p:spPr>
          <a:xfrm>
            <a:off x="5946583" y="1150500"/>
            <a:ext cx="70485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FF0000"/>
                </a:solidFill>
                <a:latin typeface="Myriad Pro" panose="020B0503030403020204" pitchFamily="34" charset="0"/>
              </a:rPr>
              <a:t>ai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99F8D7-38FE-4EFF-8F1B-79E4460D5C04}"/>
              </a:ext>
            </a:extLst>
          </p:cNvPr>
          <p:cNvSpPr txBox="1"/>
          <p:nvPr/>
        </p:nvSpPr>
        <p:spPr>
          <a:xfrm>
            <a:off x="6102650" y="1987568"/>
            <a:ext cx="8382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FF0000"/>
                </a:solidFill>
                <a:latin typeface="Myriad Pro" panose="020B0503030403020204" pitchFamily="34" charset="0"/>
              </a:rPr>
              <a:t>ont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A20438-AC57-461D-8534-58FB6BB70CAD}"/>
              </a:ext>
            </a:extLst>
          </p:cNvPr>
          <p:cNvSpPr txBox="1"/>
          <p:nvPr/>
        </p:nvSpPr>
        <p:spPr>
          <a:xfrm>
            <a:off x="6007400" y="4497065"/>
            <a:ext cx="563880" cy="52448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FF0000"/>
                </a:solidFill>
                <a:latin typeface="Myriad Pro" panose="020B0503030403020204" pitchFamily="34" charset="0"/>
              </a:rPr>
              <a:t>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0620BE6-874F-492D-8FE4-D794D353FD59}"/>
              </a:ext>
            </a:extLst>
          </p:cNvPr>
          <p:cNvSpPr txBox="1"/>
          <p:nvPr/>
        </p:nvSpPr>
        <p:spPr>
          <a:xfrm>
            <a:off x="6521750" y="3671990"/>
            <a:ext cx="1166577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FF0000"/>
                </a:solidFill>
                <a:latin typeface="Myriad Pro" panose="020B0503030403020204" pitchFamily="34" charset="0"/>
              </a:rPr>
              <a:t>avons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82A9BE2-CCFE-4278-BFAF-97BEECB93AD0}"/>
              </a:ext>
            </a:extLst>
          </p:cNvPr>
          <p:cNvSpPr txBox="1"/>
          <p:nvPr/>
        </p:nvSpPr>
        <p:spPr>
          <a:xfrm>
            <a:off x="6351446" y="5323405"/>
            <a:ext cx="9144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FF0000"/>
                </a:solidFill>
                <a:latin typeface="Myriad Pro" panose="020B0503030403020204" pitchFamily="34" charset="0"/>
              </a:rPr>
              <a:t>avez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2AAEC9B-B108-49B3-8C65-6BB922C41933}"/>
              </a:ext>
            </a:extLst>
          </p:cNvPr>
          <p:cNvSpPr txBox="1"/>
          <p:nvPr/>
        </p:nvSpPr>
        <p:spPr>
          <a:xfrm>
            <a:off x="6020745" y="2836187"/>
            <a:ext cx="64008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FF0000"/>
                </a:solidFill>
                <a:latin typeface="Myriad Pro" panose="020B0503030403020204" pitchFamily="34" charset="0"/>
              </a:rPr>
              <a:t>as</a:t>
            </a:r>
          </a:p>
        </p:txBody>
      </p:sp>
    </p:spTree>
    <p:extLst>
      <p:ext uri="{BB962C8B-B14F-4D97-AF65-F5344CB8AC3E}">
        <p14:creationId xmlns:p14="http://schemas.microsoft.com/office/powerpoint/2010/main" val="2269028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173B55D9-33AC-4D63-B960-3C86474BF2CE}"/>
              </a:ext>
            </a:extLst>
          </p:cNvPr>
          <p:cNvSpPr txBox="1"/>
          <p:nvPr/>
        </p:nvSpPr>
        <p:spPr>
          <a:xfrm>
            <a:off x="681051" y="2706657"/>
            <a:ext cx="3033699" cy="1449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07000"/>
              </a:lnSpc>
              <a:spcAft>
                <a:spcPts val="800"/>
              </a:spcAft>
            </a:pPr>
            <a:r>
              <a:rPr lang="fr-FR" sz="2800" b="1" dirty="0">
                <a:latin typeface="Myriad Pro" panose="020B0503030403020204" charset="0"/>
                <a:cs typeface="Times New Roman" panose="02020603050405020304" pitchFamily="18" charset="0"/>
              </a:rPr>
              <a:t>Complète par le verbe « être » au présent.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C1004AC-156B-465A-95B5-0238625CB978}"/>
              </a:ext>
            </a:extLst>
          </p:cNvPr>
          <p:cNvSpPr txBox="1"/>
          <p:nvPr/>
        </p:nvSpPr>
        <p:spPr>
          <a:xfrm>
            <a:off x="4233462" y="823674"/>
            <a:ext cx="5432508" cy="5037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200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00206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fr-FR" sz="2400" b="1" dirty="0">
                <a:solidFill>
                  <a:srgbClr val="002060"/>
                </a:solidFill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Elle  ……  en vacances.</a:t>
            </a:r>
            <a:endParaRPr lang="fr-FR" sz="2400" b="1" dirty="0">
              <a:solidFill>
                <a:srgbClr val="002060"/>
              </a:solidFill>
              <a:effectLst/>
              <a:latin typeface="Myriad Pro" panose="020B0503030403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002060"/>
                </a:solidFill>
                <a:latin typeface="Myriad Pro" panose="020B0503030403020204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fr-FR" sz="2400" b="1" dirty="0">
                <a:solidFill>
                  <a:srgbClr val="002060"/>
                </a:solidFill>
                <a:effectLst/>
                <a:latin typeface="Myriad Pro" panose="020B0503030403020204" charset="0"/>
                <a:ea typeface="Calibri" panose="020F0502020204030204" pitchFamily="34" charset="0"/>
                <a:cs typeface="Times New Roman" panose="02020603050405020304" pitchFamily="18" charset="0"/>
              </a:rPr>
              <a:t>-Nous   …………… très fatigués.</a:t>
            </a:r>
          </a:p>
          <a:p>
            <a:pPr fontAlgn="base">
              <a:lnSpc>
                <a:spcPct val="200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00206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fr-FR" sz="2400" b="1" dirty="0">
                <a:solidFill>
                  <a:srgbClr val="002060"/>
                </a:solidFill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Vous ……    toujours en retard.</a:t>
            </a:r>
            <a:endParaRPr lang="fr-FR" sz="2400" b="1" dirty="0">
              <a:solidFill>
                <a:srgbClr val="002060"/>
              </a:solidFill>
              <a:effectLst/>
              <a:latin typeface="Myriad Pro" panose="020B0503030403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200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00206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fr-FR" sz="2400" b="1" dirty="0">
                <a:solidFill>
                  <a:srgbClr val="002060"/>
                </a:solidFill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Je   …….   à Beyrouth.</a:t>
            </a:r>
            <a:endParaRPr lang="fr-FR" sz="2400" b="1" dirty="0">
              <a:solidFill>
                <a:srgbClr val="002060"/>
              </a:solidFill>
              <a:effectLst/>
              <a:latin typeface="Myriad Pro" panose="020B0503030403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200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00206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fr-FR" sz="2400" b="1" dirty="0">
                <a:solidFill>
                  <a:srgbClr val="002060"/>
                </a:solidFill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Ils  ……..  bien sages.</a:t>
            </a:r>
            <a:endParaRPr lang="fr-FR" sz="2400" b="1" dirty="0">
              <a:solidFill>
                <a:srgbClr val="002060"/>
              </a:solidFill>
              <a:effectLst/>
              <a:latin typeface="Myriad Pro" panose="020B0503030403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200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00206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fr-FR" sz="2400" b="1" dirty="0">
                <a:solidFill>
                  <a:srgbClr val="002060"/>
                </a:solidFill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Tu  …....  souvent en colère.</a:t>
            </a:r>
            <a:endParaRPr lang="fr-FR" sz="2400" b="1" dirty="0">
              <a:solidFill>
                <a:srgbClr val="002060"/>
              </a:solidFill>
              <a:effectLst/>
              <a:latin typeface="Myriad Pro" panose="020B0503030403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Google Shape;44;p7">
            <a:extLst>
              <a:ext uri="{FF2B5EF4-FFF2-40B4-BE49-F238E27FC236}">
                <a16:creationId xmlns:a16="http://schemas.microsoft.com/office/drawing/2014/main" id="{BC8C627D-131A-4508-BFD0-6E21C83EAC9A}"/>
              </a:ext>
            </a:extLst>
          </p:cNvPr>
          <p:cNvSpPr/>
          <p:nvPr/>
        </p:nvSpPr>
        <p:spPr>
          <a:xfrm>
            <a:off x="785412" y="176274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97D7"/>
                </a:solidFill>
                <a:latin typeface="Myriad Pro" panose="020B0503030403020204" pitchFamily="34" charset="0"/>
                <a:ea typeface="Calibri"/>
                <a:cs typeface="Calibri"/>
                <a:sym typeface="Calibri"/>
              </a:rPr>
              <a:t>APPLICATION</a:t>
            </a:r>
            <a:endParaRPr lang="en-US" sz="3200" b="1" dirty="0">
              <a:solidFill>
                <a:srgbClr val="0097D7"/>
              </a:solidFill>
              <a:latin typeface="Myriad Pro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FDCEADC-E973-4B48-9D4D-6EC8C64CD1E9}"/>
              </a:ext>
            </a:extLst>
          </p:cNvPr>
          <p:cNvSpPr/>
          <p:nvPr/>
        </p:nvSpPr>
        <p:spPr>
          <a:xfrm>
            <a:off x="5273729" y="2705283"/>
            <a:ext cx="841321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fr-FR" sz="2800" b="1" dirty="0">
                <a:solidFill>
                  <a:srgbClr val="FF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êtes</a:t>
            </a:r>
            <a:endParaRPr lang="fr-FR" sz="2800" b="1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310255F-9479-4ED5-9950-554D0D4514E6}"/>
              </a:ext>
            </a:extLst>
          </p:cNvPr>
          <p:cNvSpPr/>
          <p:nvPr/>
        </p:nvSpPr>
        <p:spPr>
          <a:xfrm>
            <a:off x="5000640" y="3532465"/>
            <a:ext cx="788999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fr-FR" sz="2800" b="1" dirty="0">
                <a:solidFill>
                  <a:srgbClr val="FF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suis</a:t>
            </a:r>
            <a:endParaRPr lang="fr-FR" sz="2800" b="1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E64121B-2F88-4845-8891-876AC59527A5}"/>
              </a:ext>
            </a:extLst>
          </p:cNvPr>
          <p:cNvSpPr/>
          <p:nvPr/>
        </p:nvSpPr>
        <p:spPr>
          <a:xfrm>
            <a:off x="5000640" y="4378697"/>
            <a:ext cx="878959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fr-FR" sz="2800" b="1" dirty="0">
                <a:solidFill>
                  <a:srgbClr val="FF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sont</a:t>
            </a:r>
            <a:endParaRPr lang="fr-FR" sz="2800" b="1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754AD97-52B5-4375-9FF9-B537EDCABA27}"/>
              </a:ext>
            </a:extLst>
          </p:cNvPr>
          <p:cNvSpPr/>
          <p:nvPr/>
        </p:nvSpPr>
        <p:spPr>
          <a:xfrm>
            <a:off x="5445778" y="1899189"/>
            <a:ext cx="1503938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fr-FR" sz="2800" b="1" dirty="0">
                <a:solidFill>
                  <a:srgbClr val="FF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sommes</a:t>
            </a:r>
            <a:endParaRPr lang="fr-FR" sz="2800" b="1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CD962B7-680A-4FDB-89C6-17625FAC4198}"/>
              </a:ext>
            </a:extLst>
          </p:cNvPr>
          <p:cNvSpPr/>
          <p:nvPr/>
        </p:nvSpPr>
        <p:spPr>
          <a:xfrm>
            <a:off x="5209322" y="1048444"/>
            <a:ext cx="654346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fr-FR" sz="2800" b="1" dirty="0">
                <a:solidFill>
                  <a:srgbClr val="FF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est</a:t>
            </a:r>
            <a:endParaRPr lang="fr-FR" sz="2800" b="1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BDE87A9-28F6-439F-8A10-142B44FF85AA}"/>
              </a:ext>
            </a:extLst>
          </p:cNvPr>
          <p:cNvSpPr/>
          <p:nvPr/>
        </p:nvSpPr>
        <p:spPr>
          <a:xfrm>
            <a:off x="5000640" y="5205879"/>
            <a:ext cx="590549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sz="2800" b="1" dirty="0">
                <a:solidFill>
                  <a:srgbClr val="FF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es</a:t>
            </a:r>
            <a:endParaRPr lang="fr-FR" sz="2800" b="1" dirty="0"/>
          </a:p>
        </p:txBody>
      </p:sp>
    </p:spTree>
    <p:extLst>
      <p:ext uri="{BB962C8B-B14F-4D97-AF65-F5344CB8AC3E}">
        <p14:creationId xmlns:p14="http://schemas.microsoft.com/office/powerpoint/2010/main" val="268752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173B55D9-33AC-4D63-B960-3C86474BF2CE}"/>
              </a:ext>
            </a:extLst>
          </p:cNvPr>
          <p:cNvSpPr txBox="1"/>
          <p:nvPr/>
        </p:nvSpPr>
        <p:spPr>
          <a:xfrm>
            <a:off x="675474" y="2249202"/>
            <a:ext cx="3176988" cy="1910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07000"/>
              </a:lnSpc>
              <a:spcAft>
                <a:spcPts val="800"/>
              </a:spcAft>
            </a:pPr>
            <a:r>
              <a:rPr lang="fr-FR" sz="2800" b="1" dirty="0">
                <a:latin typeface="Myriad Pro" panose="020B0503030403020204" charset="0"/>
                <a:cs typeface="Times New Roman" panose="02020603050405020304" pitchFamily="18" charset="0"/>
              </a:rPr>
              <a:t>Recopie les phrases qui contiennent le verbe « avoir ».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1145B35-79D9-4285-A06C-58B0E5650FEB}"/>
              </a:ext>
            </a:extLst>
          </p:cNvPr>
          <p:cNvSpPr txBox="1"/>
          <p:nvPr/>
        </p:nvSpPr>
        <p:spPr>
          <a:xfrm>
            <a:off x="4938312" y="887355"/>
            <a:ext cx="5761162" cy="3272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002060"/>
                </a:solidFill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J’ai un nouveau cahier.</a:t>
            </a:r>
            <a:endParaRPr lang="fr-FR" sz="2400" b="1" dirty="0">
              <a:solidFill>
                <a:srgbClr val="002060"/>
              </a:solidFill>
              <a:effectLst/>
              <a:latin typeface="Myriad Pro" panose="020B0503030403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002060"/>
                </a:solidFill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Nous savons lire.</a:t>
            </a:r>
            <a:endParaRPr lang="fr-FR" sz="2400" b="1" dirty="0">
              <a:solidFill>
                <a:srgbClr val="002060"/>
              </a:solidFill>
              <a:effectLst/>
              <a:latin typeface="Myriad Pro" panose="020B0503030403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002060"/>
                </a:solidFill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Je sais nager comme un poisson.</a:t>
            </a:r>
            <a:endParaRPr lang="fr-FR" sz="2400" b="1" dirty="0">
              <a:solidFill>
                <a:srgbClr val="002060"/>
              </a:solidFill>
              <a:effectLst/>
              <a:latin typeface="Myriad Pro" panose="020B0503030403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002060"/>
                </a:solidFill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Nous avons envie de manger une glace.</a:t>
            </a:r>
            <a:endParaRPr lang="fr-FR" sz="2400" b="1" dirty="0">
              <a:solidFill>
                <a:srgbClr val="002060"/>
              </a:solidFill>
              <a:effectLst/>
              <a:latin typeface="Myriad Pro" panose="020B0503030403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002060"/>
                </a:solidFill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Ils ont les yeux bleus.</a:t>
            </a:r>
            <a:endParaRPr lang="fr-FR" sz="2400" b="1" dirty="0">
              <a:solidFill>
                <a:srgbClr val="002060"/>
              </a:solidFill>
              <a:effectLst/>
              <a:latin typeface="Myriad Pro" panose="020B0503030403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Google Shape;44;p7">
            <a:extLst>
              <a:ext uri="{FF2B5EF4-FFF2-40B4-BE49-F238E27FC236}">
                <a16:creationId xmlns:a16="http://schemas.microsoft.com/office/drawing/2014/main" id="{84091AAF-B763-4E87-A7FF-3564673FA28B}"/>
              </a:ext>
            </a:extLst>
          </p:cNvPr>
          <p:cNvSpPr/>
          <p:nvPr/>
        </p:nvSpPr>
        <p:spPr>
          <a:xfrm>
            <a:off x="785412" y="176274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97D7"/>
                </a:solidFill>
                <a:latin typeface="Myriad Pro" panose="020B0503030403020204" pitchFamily="34" charset="0"/>
                <a:ea typeface="Calibri"/>
                <a:cs typeface="Calibri"/>
                <a:sym typeface="Calibri"/>
              </a:rPr>
              <a:t>APPLICATION</a:t>
            </a:r>
            <a:endParaRPr lang="en-US" sz="3200" b="1" dirty="0">
              <a:solidFill>
                <a:srgbClr val="0097D7"/>
              </a:solidFill>
              <a:latin typeface="Myriad Pro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8" name="ZoneTexte 4">
            <a:extLst>
              <a:ext uri="{FF2B5EF4-FFF2-40B4-BE49-F238E27FC236}">
                <a16:creationId xmlns:a16="http://schemas.microsoft.com/office/drawing/2014/main" id="{982C79E3-2CFF-49B2-9DF2-9655A11CCF13}"/>
              </a:ext>
            </a:extLst>
          </p:cNvPr>
          <p:cNvSpPr txBox="1"/>
          <p:nvPr/>
        </p:nvSpPr>
        <p:spPr>
          <a:xfrm>
            <a:off x="4938312" y="4455775"/>
            <a:ext cx="5761162" cy="195951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FF0000"/>
                </a:solidFill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J’ai</a:t>
            </a:r>
            <a:r>
              <a:rPr lang="fr-FR" sz="2400" dirty="0"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dirty="0">
                <a:solidFill>
                  <a:srgbClr val="002060"/>
                </a:solidFill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 nouveau cahier.</a:t>
            </a:r>
            <a:endParaRPr lang="fr-FR" sz="2400" dirty="0">
              <a:solidFill>
                <a:srgbClr val="002060"/>
              </a:solidFill>
              <a:effectLst/>
              <a:latin typeface="Myriad Pro" panose="020B0503030403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FF0000"/>
                </a:solidFill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Nous avons </a:t>
            </a:r>
            <a:r>
              <a:rPr lang="fr-FR" sz="2400" dirty="0">
                <a:solidFill>
                  <a:srgbClr val="002060"/>
                </a:solidFill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envie de manger une glace.</a:t>
            </a:r>
            <a:endParaRPr lang="fr-FR" sz="2400" dirty="0">
              <a:solidFill>
                <a:srgbClr val="002060"/>
              </a:solidFill>
              <a:effectLst/>
              <a:latin typeface="Myriad Pro" panose="020B0503030403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FF0000"/>
                </a:solidFill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Ils ont </a:t>
            </a:r>
            <a:r>
              <a:rPr lang="fr-FR" sz="2400" dirty="0">
                <a:solidFill>
                  <a:srgbClr val="002060"/>
                </a:solidFill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les yeux bleus.</a:t>
            </a:r>
            <a:endParaRPr lang="fr-FR" sz="2400" dirty="0">
              <a:solidFill>
                <a:srgbClr val="002060"/>
              </a:solidFill>
              <a:effectLst/>
              <a:latin typeface="Myriad Pro" panose="020B0503030403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6246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173B55D9-33AC-4D63-B960-3C86474BF2CE}"/>
              </a:ext>
            </a:extLst>
          </p:cNvPr>
          <p:cNvSpPr txBox="1"/>
          <p:nvPr/>
        </p:nvSpPr>
        <p:spPr>
          <a:xfrm>
            <a:off x="785412" y="2058849"/>
            <a:ext cx="2891238" cy="1910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07000"/>
              </a:lnSpc>
              <a:spcAft>
                <a:spcPts val="800"/>
              </a:spcAft>
            </a:pPr>
            <a:r>
              <a:rPr lang="fr-FR" sz="2800" b="1" dirty="0">
                <a:latin typeface="Myriad Pro" panose="020B0503030403020204" charset="0"/>
                <a:cs typeface="Times New Roman" panose="02020603050405020304" pitchFamily="18" charset="0"/>
              </a:rPr>
              <a:t>Recopie les phrases qui contiennent le verbe « être ».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1145B35-79D9-4285-A06C-58B0E5650FEB}"/>
              </a:ext>
            </a:extLst>
          </p:cNvPr>
          <p:cNvSpPr txBox="1"/>
          <p:nvPr/>
        </p:nvSpPr>
        <p:spPr>
          <a:xfrm>
            <a:off x="5014512" y="665469"/>
            <a:ext cx="5128863" cy="311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07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002060"/>
                </a:solidFill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Elle a une jolie robe rouge.</a:t>
            </a:r>
            <a:endParaRPr lang="fr-FR" sz="2400" b="1" dirty="0">
              <a:solidFill>
                <a:srgbClr val="002060"/>
              </a:solidFill>
              <a:effectLst/>
              <a:latin typeface="Myriad Pro" panose="020B0503030403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002060"/>
                </a:solidFill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Il est fort.</a:t>
            </a:r>
            <a:endParaRPr lang="fr-FR" sz="2400" b="1" dirty="0">
              <a:solidFill>
                <a:srgbClr val="002060"/>
              </a:solidFill>
              <a:effectLst/>
              <a:latin typeface="Myriad Pro" panose="020B0503030403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002060"/>
                </a:solidFill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Je suis au salon.</a:t>
            </a:r>
            <a:endParaRPr lang="fr-FR" sz="2400" b="1" dirty="0">
              <a:solidFill>
                <a:srgbClr val="002060"/>
              </a:solidFill>
              <a:effectLst/>
              <a:latin typeface="Myriad Pro" panose="020B0503030403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002060"/>
                </a:solidFill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Vous avez le même âge.</a:t>
            </a:r>
            <a:endParaRPr lang="fr-FR" sz="2400" b="1" dirty="0">
              <a:solidFill>
                <a:srgbClr val="002060"/>
              </a:solidFill>
              <a:effectLst/>
              <a:latin typeface="Myriad Pro" panose="020B0503030403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002060"/>
                </a:solidFill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Nous sommes inquiets.</a:t>
            </a:r>
            <a:endParaRPr lang="fr-FR" sz="2400" b="1" dirty="0">
              <a:solidFill>
                <a:srgbClr val="002060"/>
              </a:solidFill>
              <a:effectLst/>
              <a:latin typeface="Myriad Pro" panose="020B0503030403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Google Shape;44;p7">
            <a:extLst>
              <a:ext uri="{FF2B5EF4-FFF2-40B4-BE49-F238E27FC236}">
                <a16:creationId xmlns:a16="http://schemas.microsoft.com/office/drawing/2014/main" id="{9A830956-86F3-41B4-A407-8D79A2387F3D}"/>
              </a:ext>
            </a:extLst>
          </p:cNvPr>
          <p:cNvSpPr/>
          <p:nvPr/>
        </p:nvSpPr>
        <p:spPr>
          <a:xfrm>
            <a:off x="785412" y="157224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97D7"/>
                </a:solidFill>
                <a:latin typeface="Myriad Pro" panose="020B0503030403020204" pitchFamily="34" charset="0"/>
                <a:ea typeface="Calibri"/>
                <a:cs typeface="Calibri"/>
                <a:sym typeface="Calibri"/>
              </a:rPr>
              <a:t>APPLICATION</a:t>
            </a:r>
            <a:endParaRPr lang="en-US" sz="3200" b="1" dirty="0">
              <a:solidFill>
                <a:srgbClr val="0097D7"/>
              </a:solidFill>
              <a:latin typeface="Myriad Pro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8" name="ZoneTexte 4">
            <a:extLst>
              <a:ext uri="{FF2B5EF4-FFF2-40B4-BE49-F238E27FC236}">
                <a16:creationId xmlns:a16="http://schemas.microsoft.com/office/drawing/2014/main" id="{D9E73EB7-04BE-49AD-8484-6A6A22095DD5}"/>
              </a:ext>
            </a:extLst>
          </p:cNvPr>
          <p:cNvSpPr txBox="1"/>
          <p:nvPr/>
        </p:nvSpPr>
        <p:spPr>
          <a:xfrm>
            <a:off x="5014512" y="4453529"/>
            <a:ext cx="5128863" cy="180068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fontAlgn="base">
              <a:lnSpc>
                <a:spcPct val="107000"/>
              </a:lnSpc>
              <a:spcAft>
                <a:spcPts val="800"/>
              </a:spcAft>
            </a:pPr>
            <a:r>
              <a:rPr lang="fr-FR" sz="1800" b="1" dirty="0">
                <a:solidFill>
                  <a:srgbClr val="444444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lang="fr-FR" sz="2400" b="1" dirty="0">
                <a:solidFill>
                  <a:srgbClr val="FF0000"/>
                </a:solidFill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Il est </a:t>
            </a:r>
            <a:r>
              <a:rPr lang="fr-FR" sz="2400" dirty="0">
                <a:solidFill>
                  <a:srgbClr val="002060"/>
                </a:solidFill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fort</a:t>
            </a:r>
            <a:r>
              <a:rPr lang="fr-FR" sz="2400" dirty="0">
                <a:solidFill>
                  <a:srgbClr val="444444"/>
                </a:solidFill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fr-FR" sz="2400" dirty="0">
              <a:effectLst/>
              <a:latin typeface="Myriad Pro" panose="020B0503030403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FF0000"/>
                </a:solidFill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Je suis </a:t>
            </a:r>
            <a:r>
              <a:rPr lang="fr-FR" sz="2400" dirty="0">
                <a:solidFill>
                  <a:srgbClr val="002060"/>
                </a:solidFill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au salon.</a:t>
            </a:r>
            <a:endParaRPr lang="fr-FR" sz="2400" dirty="0">
              <a:solidFill>
                <a:srgbClr val="002060"/>
              </a:solidFill>
              <a:effectLst/>
              <a:latin typeface="Myriad Pro" panose="020B0503030403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FF0000"/>
                </a:solidFill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Nous sommes </a:t>
            </a:r>
            <a:r>
              <a:rPr lang="fr-FR" sz="2400" dirty="0">
                <a:solidFill>
                  <a:srgbClr val="002060"/>
                </a:solidFill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inquiets.</a:t>
            </a:r>
            <a:endParaRPr lang="fr-FR" sz="2400" dirty="0">
              <a:solidFill>
                <a:srgbClr val="002060"/>
              </a:solidFill>
              <a:effectLst/>
              <a:latin typeface="Myriad Pro" panose="020B0503030403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68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173B55D9-33AC-4D63-B960-3C86474BF2CE}"/>
              </a:ext>
            </a:extLst>
          </p:cNvPr>
          <p:cNvSpPr txBox="1"/>
          <p:nvPr/>
        </p:nvSpPr>
        <p:spPr>
          <a:xfrm>
            <a:off x="556812" y="2704090"/>
            <a:ext cx="3176988" cy="9887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07000"/>
              </a:lnSpc>
              <a:spcAft>
                <a:spcPts val="800"/>
              </a:spcAft>
            </a:pPr>
            <a:r>
              <a:rPr lang="fr-FR" sz="2800" b="1" dirty="0">
                <a:latin typeface="Myriad Pro" panose="020B0503030403020204" charset="0"/>
                <a:cs typeface="Times New Roman" panose="02020603050405020304" pitchFamily="18" charset="0"/>
              </a:rPr>
              <a:t>Entoure le verbe convenable.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1145B35-79D9-4285-A06C-58B0E5650FEB}"/>
              </a:ext>
            </a:extLst>
          </p:cNvPr>
          <p:cNvSpPr txBox="1"/>
          <p:nvPr/>
        </p:nvSpPr>
        <p:spPr>
          <a:xfrm>
            <a:off x="4159624" y="1075535"/>
            <a:ext cx="6527426" cy="5160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Nous (sommes – avons) au cinéma.</a:t>
            </a:r>
            <a:endParaRPr lang="fr-FR" sz="280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Myriad Pro" panose="020B0503030403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Elle (est – a) de longs cheveux.</a:t>
            </a:r>
            <a:endParaRPr lang="fr-FR" sz="280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Myriad Pro" panose="020B0503030403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Tu (es- as) riche.</a:t>
            </a:r>
            <a:endParaRPr lang="fr-FR" sz="280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Myriad Pro" panose="020B0503030403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Vous (avez- êtes) gourmands.</a:t>
            </a:r>
            <a:endParaRPr lang="fr-FR" sz="280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Myriad Pro" panose="020B0503030403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Ils (sont- ont) un joli jardin.</a:t>
            </a:r>
          </a:p>
          <a:p>
            <a:pPr fontAlgn="base"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charset="0"/>
                <a:ea typeface="Calibri" panose="020F0502020204030204" pitchFamily="34" charset="0"/>
                <a:cs typeface="Times New Roman" panose="02020603050405020304" pitchFamily="18" charset="0"/>
              </a:rPr>
              <a:t>Vous (avez – êtes )  très gentils.</a:t>
            </a:r>
          </a:p>
          <a:p>
            <a:pPr fontAlgn="base"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yriad Pro" panose="020B0503030403020204" charset="0"/>
                <a:ea typeface="Calibri" panose="020F0502020204030204" pitchFamily="34" charset="0"/>
                <a:cs typeface="Times New Roman" panose="02020603050405020304" pitchFamily="18" charset="0"/>
              </a:rPr>
              <a:t>Nous (sommes – avons) un nouvel ami. </a:t>
            </a:r>
          </a:p>
        </p:txBody>
      </p:sp>
      <p:sp>
        <p:nvSpPr>
          <p:cNvPr id="6" name="Google Shape;44;p7">
            <a:extLst>
              <a:ext uri="{FF2B5EF4-FFF2-40B4-BE49-F238E27FC236}">
                <a16:creationId xmlns:a16="http://schemas.microsoft.com/office/drawing/2014/main" id="{4A32F251-139A-4C35-89AA-C946C8E9B1E0}"/>
              </a:ext>
            </a:extLst>
          </p:cNvPr>
          <p:cNvSpPr/>
          <p:nvPr/>
        </p:nvSpPr>
        <p:spPr>
          <a:xfrm>
            <a:off x="785412" y="176274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97D7"/>
                </a:solidFill>
                <a:latin typeface="Myriad Pro" panose="020B0503030403020204" pitchFamily="34" charset="0"/>
                <a:ea typeface="Calibri"/>
                <a:cs typeface="Calibri"/>
                <a:sym typeface="Calibri"/>
              </a:rPr>
              <a:t>APPLICATION</a:t>
            </a:r>
            <a:endParaRPr lang="en-US" sz="3200" b="1" dirty="0">
              <a:solidFill>
                <a:srgbClr val="0097D7"/>
              </a:solidFill>
              <a:latin typeface="Myriad Pro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B1750D84-00EE-405B-9D30-93FEA5FE4A5E}"/>
              </a:ext>
            </a:extLst>
          </p:cNvPr>
          <p:cNvSpPr/>
          <p:nvPr/>
        </p:nvSpPr>
        <p:spPr>
          <a:xfrm>
            <a:off x="5113098" y="1155192"/>
            <a:ext cx="1371600" cy="73152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2F9FCD9-8297-46E3-AA80-138B4297D5C2}"/>
              </a:ext>
            </a:extLst>
          </p:cNvPr>
          <p:cNvSpPr/>
          <p:nvPr/>
        </p:nvSpPr>
        <p:spPr>
          <a:xfrm>
            <a:off x="5661738" y="1920918"/>
            <a:ext cx="274320" cy="54864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AA86664-34DC-46DD-9DE3-835A99D23DA7}"/>
              </a:ext>
            </a:extLst>
          </p:cNvPr>
          <p:cNvSpPr/>
          <p:nvPr/>
        </p:nvSpPr>
        <p:spPr>
          <a:xfrm>
            <a:off x="4777495" y="2704090"/>
            <a:ext cx="365760" cy="54864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89C79A6-BBDE-4E66-8A78-D1D5114A937B}"/>
              </a:ext>
            </a:extLst>
          </p:cNvPr>
          <p:cNvSpPr/>
          <p:nvPr/>
        </p:nvSpPr>
        <p:spPr>
          <a:xfrm>
            <a:off x="5936058" y="3474378"/>
            <a:ext cx="731520" cy="54864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315C3F0-AE4A-4451-99F1-DAB66E8D0572}"/>
              </a:ext>
            </a:extLst>
          </p:cNvPr>
          <p:cNvSpPr/>
          <p:nvPr/>
        </p:nvSpPr>
        <p:spPr>
          <a:xfrm>
            <a:off x="5433138" y="4220419"/>
            <a:ext cx="731520" cy="54864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4474B31-0797-4395-A85C-47CE16586540}"/>
              </a:ext>
            </a:extLst>
          </p:cNvPr>
          <p:cNvSpPr/>
          <p:nvPr/>
        </p:nvSpPr>
        <p:spPr>
          <a:xfrm>
            <a:off x="6042894" y="4931386"/>
            <a:ext cx="731520" cy="54864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DA0F0DF-4460-435B-A485-2C0F7B048961}"/>
              </a:ext>
            </a:extLst>
          </p:cNvPr>
          <p:cNvSpPr/>
          <p:nvPr/>
        </p:nvSpPr>
        <p:spPr>
          <a:xfrm>
            <a:off x="6750351" y="5687154"/>
            <a:ext cx="914400" cy="54864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6366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173B55D9-33AC-4D63-B960-3C86474BF2CE}"/>
              </a:ext>
            </a:extLst>
          </p:cNvPr>
          <p:cNvSpPr txBox="1"/>
          <p:nvPr/>
        </p:nvSpPr>
        <p:spPr>
          <a:xfrm>
            <a:off x="662350" y="2013994"/>
            <a:ext cx="2823579" cy="1910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07000"/>
              </a:lnSpc>
              <a:spcAft>
                <a:spcPts val="800"/>
              </a:spcAft>
            </a:pPr>
            <a:r>
              <a:rPr lang="fr-FR" sz="2800" b="1" dirty="0">
                <a:latin typeface="Myriad Pro" panose="020B0503030403020204" charset="0"/>
                <a:cs typeface="Times New Roman" panose="02020603050405020304" pitchFamily="18" charset="0"/>
              </a:rPr>
              <a:t>Complète le texte avec les verbes être et avoir. </a:t>
            </a:r>
          </a:p>
        </p:txBody>
      </p:sp>
      <p:sp>
        <p:nvSpPr>
          <p:cNvPr id="6" name="Google Shape;44;p7">
            <a:extLst>
              <a:ext uri="{FF2B5EF4-FFF2-40B4-BE49-F238E27FC236}">
                <a16:creationId xmlns:a16="http://schemas.microsoft.com/office/drawing/2014/main" id="{4A32F251-139A-4C35-89AA-C946C8E9B1E0}"/>
              </a:ext>
            </a:extLst>
          </p:cNvPr>
          <p:cNvSpPr/>
          <p:nvPr/>
        </p:nvSpPr>
        <p:spPr>
          <a:xfrm>
            <a:off x="785412" y="176274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97D7"/>
                </a:solidFill>
                <a:latin typeface="Myriad Pro" panose="020B0503030403020204" pitchFamily="34" charset="0"/>
                <a:ea typeface="Calibri"/>
                <a:cs typeface="Calibri"/>
                <a:sym typeface="Calibri"/>
              </a:rPr>
              <a:t>APPLICATION</a:t>
            </a:r>
            <a:endParaRPr lang="en-US" sz="3200" b="1" dirty="0">
              <a:solidFill>
                <a:srgbClr val="0097D7"/>
              </a:solidFill>
              <a:latin typeface="Myriad Pro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55B2E83-358F-4A01-B3FC-6CCFD424C8FF}"/>
              </a:ext>
            </a:extLst>
          </p:cNvPr>
          <p:cNvSpPr/>
          <p:nvPr/>
        </p:nvSpPr>
        <p:spPr>
          <a:xfrm>
            <a:off x="3645774" y="1678197"/>
            <a:ext cx="797472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solidFill>
                  <a:srgbClr val="002060"/>
                </a:solidFill>
                <a:latin typeface="Myriad Pro" panose="020B0503030403020204" pitchFamily="34" charset="0"/>
              </a:rPr>
              <a:t>Nous ……….. un nouvel élève en classe. Il s’appelle Rami. </a:t>
            </a:r>
            <a:br>
              <a:rPr lang="fr-FR" sz="2400" dirty="0">
                <a:solidFill>
                  <a:srgbClr val="002060"/>
                </a:solidFill>
                <a:latin typeface="Myriad Pro" panose="020B0503030403020204" pitchFamily="34" charset="0"/>
              </a:rPr>
            </a:br>
            <a:r>
              <a:rPr lang="fr-FR" sz="2400" dirty="0">
                <a:solidFill>
                  <a:srgbClr val="002060"/>
                </a:solidFill>
                <a:latin typeface="Myriad Pro" panose="020B0503030403020204" pitchFamily="34" charset="0"/>
              </a:rPr>
              <a:t>Il  ....  huit ans. Ses cheveux  ……  blonds.  </a:t>
            </a:r>
            <a:br>
              <a:rPr lang="fr-FR" sz="2400" dirty="0">
                <a:solidFill>
                  <a:srgbClr val="002060"/>
                </a:solidFill>
                <a:latin typeface="Myriad Pro" panose="020B0503030403020204" pitchFamily="34" charset="0"/>
              </a:rPr>
            </a:br>
            <a:r>
              <a:rPr lang="fr-FR" sz="2400" dirty="0">
                <a:solidFill>
                  <a:srgbClr val="002060"/>
                </a:solidFill>
                <a:latin typeface="Myriad Pro" panose="020B0503030403020204" pitchFamily="34" charset="0"/>
              </a:rPr>
              <a:t>Il … un cartable multicolore.  Rami …… gentil. Ses parents  ……    une très belle voiture rouge.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3E6AD20-F12B-4B98-9FCF-58754BE480C1}"/>
              </a:ext>
            </a:extLst>
          </p:cNvPr>
          <p:cNvSpPr/>
          <p:nvPr/>
        </p:nvSpPr>
        <p:spPr>
          <a:xfrm>
            <a:off x="4420108" y="1739689"/>
            <a:ext cx="1063048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  <a:latin typeface="Myriad Pro" panose="020B0503030403020204" pitchFamily="34" charset="0"/>
              </a:rPr>
              <a:t>avons</a:t>
            </a:r>
            <a:endParaRPr lang="fr-FR" sz="2800" dirty="0">
              <a:solidFill>
                <a:srgbClr val="FF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B3A8EA-3BDF-4274-8975-3576044DD189}"/>
              </a:ext>
            </a:extLst>
          </p:cNvPr>
          <p:cNvSpPr/>
          <p:nvPr/>
        </p:nvSpPr>
        <p:spPr>
          <a:xfrm>
            <a:off x="3946414" y="2835924"/>
            <a:ext cx="357790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  <a:latin typeface="Myriad Pro" panose="020B0503030403020204" pitchFamily="34" charset="0"/>
              </a:rPr>
              <a:t>a</a:t>
            </a:r>
            <a:endParaRPr lang="fr-FR" sz="2800" dirty="0">
              <a:solidFill>
                <a:srgbClr val="FF0000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7B9D801-E783-423C-8B72-0AD941C591DE}"/>
              </a:ext>
            </a:extLst>
          </p:cNvPr>
          <p:cNvSpPr/>
          <p:nvPr/>
        </p:nvSpPr>
        <p:spPr>
          <a:xfrm>
            <a:off x="3969624" y="2281959"/>
            <a:ext cx="357790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  <a:latin typeface="Myriad Pro" panose="020B0503030403020204" pitchFamily="34" charset="0"/>
              </a:rPr>
              <a:t>a</a:t>
            </a:r>
            <a:endParaRPr lang="fr-FR" sz="2800" dirty="0">
              <a:solidFill>
                <a:srgbClr val="FF0000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547BA61-006F-4819-B1BA-6129AA56A9FB}"/>
              </a:ext>
            </a:extLst>
          </p:cNvPr>
          <p:cNvSpPr/>
          <p:nvPr/>
        </p:nvSpPr>
        <p:spPr>
          <a:xfrm>
            <a:off x="7133470" y="2302176"/>
            <a:ext cx="840486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  <a:latin typeface="Myriad Pro" panose="020B0503030403020204" pitchFamily="34" charset="0"/>
              </a:rPr>
              <a:t>sont</a:t>
            </a:r>
            <a:endParaRPr lang="fr-FR" sz="2800" dirty="0">
              <a:solidFill>
                <a:srgbClr val="FF0000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E025AAC-8B57-49F2-8692-A9583DB54BA9}"/>
              </a:ext>
            </a:extLst>
          </p:cNvPr>
          <p:cNvSpPr/>
          <p:nvPr/>
        </p:nvSpPr>
        <p:spPr>
          <a:xfrm>
            <a:off x="3776399" y="3380381"/>
            <a:ext cx="697820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  <a:latin typeface="Myriad Pro" panose="020B0503030403020204" pitchFamily="34" charset="0"/>
              </a:rPr>
              <a:t>ont</a:t>
            </a:r>
            <a:endParaRPr lang="fr-FR" sz="2800" dirty="0">
              <a:solidFill>
                <a:srgbClr val="FF0000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3DB5E6B-AAFD-4E7F-A614-DB8D7182E1E1}"/>
              </a:ext>
            </a:extLst>
          </p:cNvPr>
          <p:cNvSpPr/>
          <p:nvPr/>
        </p:nvSpPr>
        <p:spPr>
          <a:xfrm>
            <a:off x="8191663" y="2835924"/>
            <a:ext cx="625492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  <a:latin typeface="Myriad Pro" panose="020B0503030403020204" pitchFamily="34" charset="0"/>
              </a:rPr>
              <a:t>est</a:t>
            </a:r>
            <a:endParaRPr lang="fr-FR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1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3" grpId="0" animBg="1"/>
      <p:bldP spid="14" grpId="0" animBg="1"/>
      <p:bldP spid="15" grpId="0" animBg="1"/>
      <p:bldP spid="17" grpId="0" animBg="1"/>
      <p:bldP spid="18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itle 1">
            <a:extLst>
              <a:ext uri="{FF2B5EF4-FFF2-40B4-BE49-F238E27FC236}">
                <a16:creationId xmlns:a16="http://schemas.microsoft.com/office/drawing/2014/main" id="{D74ECD41-598F-BD4E-AEFD-076D464509A2}"/>
              </a:ext>
            </a:extLst>
          </p:cNvPr>
          <p:cNvSpPr txBox="1">
            <a:spLocks/>
          </p:cNvSpPr>
          <p:nvPr/>
        </p:nvSpPr>
        <p:spPr>
          <a:xfrm>
            <a:off x="1821279" y="1356555"/>
            <a:ext cx="8549441" cy="5721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Objectif </a:t>
            </a:r>
            <a:endParaRPr lang="ar-LB" sz="2400" dirty="0">
              <a:latin typeface="Myriad Pro" panose="020B0503030403020204" pitchFamily="34" charset="0"/>
              <a:ea typeface="GE SS Two Light" panose="020A0503020102020204" pitchFamily="18" charset="-78"/>
              <a:cs typeface="GE SS Two Light" panose="020A0503020102020204" pitchFamily="18" charset="-78"/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C09FDDE5-8029-704D-8837-2E233C518ECD}"/>
              </a:ext>
            </a:extLst>
          </p:cNvPr>
          <p:cNvSpPr txBox="1"/>
          <p:nvPr/>
        </p:nvSpPr>
        <p:spPr>
          <a:xfrm>
            <a:off x="1064276" y="3247683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2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EFA55753-AC98-BA4A-B81E-88658A9C6B37}"/>
              </a:ext>
            </a:extLst>
          </p:cNvPr>
          <p:cNvSpPr txBox="1"/>
          <p:nvPr/>
        </p:nvSpPr>
        <p:spPr>
          <a:xfrm>
            <a:off x="1064276" y="4039873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3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38EB2F92-6074-684D-9916-88EB23EE4E41}"/>
              </a:ext>
            </a:extLst>
          </p:cNvPr>
          <p:cNvSpPr/>
          <p:nvPr/>
        </p:nvSpPr>
        <p:spPr>
          <a:xfrm flipH="1">
            <a:off x="1821278" y="2042454"/>
            <a:ext cx="8790197" cy="6150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914400">
              <a:buClr>
                <a:srgbClr val="000000"/>
              </a:buClr>
            </a:pPr>
            <a:endParaRPr lang="fr-FR" sz="2400" kern="0" dirty="0">
              <a:solidFill>
                <a:srgbClr val="000000"/>
              </a:solidFill>
              <a:latin typeface="Myriad Pro" panose="020B0503030403020204" charset="0"/>
              <a:cs typeface="Arial"/>
              <a:sym typeface="Arial"/>
            </a:endParaRPr>
          </a:p>
          <a:p>
            <a:pPr lvl="0" defTabSz="914400">
              <a:buClr>
                <a:srgbClr val="000000"/>
              </a:buClr>
            </a:pPr>
            <a:r>
              <a:rPr lang="fr-FR" sz="2000" kern="0" dirty="0">
                <a:solidFill>
                  <a:srgbClr val="000000"/>
                </a:solidFill>
                <a:latin typeface="Myriad Pro" panose="020B0503030403020204" charset="0"/>
                <a:cs typeface="Arial"/>
                <a:sym typeface="Arial"/>
              </a:rPr>
              <a:t>Utiliser les verbes avoir et être au présent (à l'oral et à l'écrit).</a:t>
            </a:r>
          </a:p>
          <a:p>
            <a:pPr lvl="0" defTabSz="914400">
              <a:buClr>
                <a:srgbClr val="000000"/>
              </a:buClr>
            </a:pPr>
            <a:endParaRPr lang="fr-FR" sz="2400" kern="0" dirty="0">
              <a:solidFill>
                <a:srgbClr val="000000"/>
              </a:solidFill>
              <a:latin typeface="Myriad Pro" panose="020B0503030403020204" charset="0"/>
              <a:cs typeface="Arial"/>
              <a:sym typeface="Arial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BE3B129-685C-4FEE-9D5A-872FBA18633E}"/>
              </a:ext>
            </a:extLst>
          </p:cNvPr>
          <p:cNvGrpSpPr/>
          <p:nvPr/>
        </p:nvGrpSpPr>
        <p:grpSpPr>
          <a:xfrm>
            <a:off x="880389" y="1924192"/>
            <a:ext cx="737188" cy="1039132"/>
            <a:chOff x="1045135" y="2178890"/>
            <a:chExt cx="737188" cy="1039132"/>
          </a:xfrm>
        </p:grpSpPr>
        <p:pic>
          <p:nvPicPr>
            <p:cNvPr id="138" name="Graphic 137">
              <a:extLst>
                <a:ext uri="{FF2B5EF4-FFF2-40B4-BE49-F238E27FC236}">
                  <a16:creationId xmlns:a16="http://schemas.microsoft.com/office/drawing/2014/main" id="{4F63A660-D7FB-2147-B405-4264DF3000B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flipH="1">
              <a:off x="1045135" y="2178890"/>
              <a:ext cx="737188" cy="1039132"/>
            </a:xfrm>
            <a:prstGeom prst="rect">
              <a:avLst/>
            </a:prstGeom>
          </p:spPr>
        </p:pic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95051552-3588-4842-A1A5-6C72EC38031C}"/>
                </a:ext>
              </a:extLst>
            </p:cNvPr>
            <p:cNvSpPr txBox="1"/>
            <p:nvPr/>
          </p:nvSpPr>
          <p:spPr>
            <a:xfrm>
              <a:off x="1064276" y="2465834"/>
              <a:ext cx="369414" cy="5078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2700" b="1" dirty="0">
                  <a:solidFill>
                    <a:schemeClr val="bg1"/>
                  </a:solidFill>
                </a:rPr>
                <a:t>1</a:t>
              </a:r>
              <a:endParaRPr lang="ko-KR" altLang="en-US" sz="27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43" name="TextBox 142">
            <a:extLst>
              <a:ext uri="{FF2B5EF4-FFF2-40B4-BE49-F238E27FC236}">
                <a16:creationId xmlns:a16="http://schemas.microsoft.com/office/drawing/2014/main" id="{FF8E0268-0F03-7A42-AB49-C26C78DFA5C3}"/>
              </a:ext>
            </a:extLst>
          </p:cNvPr>
          <p:cNvSpPr txBox="1"/>
          <p:nvPr/>
        </p:nvSpPr>
        <p:spPr>
          <a:xfrm>
            <a:off x="1064276" y="4828339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4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4FF0D3B6-14CA-164E-BDA6-49F83E4D54AD}"/>
              </a:ext>
            </a:extLst>
          </p:cNvPr>
          <p:cNvSpPr txBox="1"/>
          <p:nvPr/>
        </p:nvSpPr>
        <p:spPr>
          <a:xfrm>
            <a:off x="1064276" y="5617282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5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C8E0947-3489-4651-B7B8-924D2C1A61A4}"/>
              </a:ext>
            </a:extLst>
          </p:cNvPr>
          <p:cNvSpPr/>
          <p:nvPr/>
        </p:nvSpPr>
        <p:spPr>
          <a:xfrm flipH="1">
            <a:off x="1801463" y="3755515"/>
            <a:ext cx="8790197" cy="4910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914400">
              <a:buClr>
                <a:srgbClr val="000000"/>
              </a:buClr>
            </a:pPr>
            <a:r>
              <a:rPr lang="fr-FR" sz="2000" kern="0" dirty="0">
                <a:solidFill>
                  <a:srgbClr val="000000"/>
                </a:solidFill>
                <a:latin typeface="Myriad Pro" panose="020B0503030403020204" charset="0"/>
                <a:cs typeface="Arial"/>
                <a:sym typeface="Arial"/>
              </a:rPr>
              <a:t>identifier les verbes être et avoir conjugués au présent,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2FB58B3-AE98-4EA7-8041-B036D8B3BF1D}"/>
              </a:ext>
            </a:extLst>
          </p:cNvPr>
          <p:cNvSpPr txBox="1"/>
          <p:nvPr/>
        </p:nvSpPr>
        <p:spPr>
          <a:xfrm>
            <a:off x="1821278" y="2975655"/>
            <a:ext cx="609771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b="1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L’apprenant sera capable de / d’  </a:t>
            </a:r>
            <a:endParaRPr lang="fr-FR" sz="2000" b="1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454F6CE-91D8-4715-9D25-15F46760D217}"/>
              </a:ext>
            </a:extLst>
          </p:cNvPr>
          <p:cNvSpPr/>
          <p:nvPr/>
        </p:nvSpPr>
        <p:spPr>
          <a:xfrm flipH="1">
            <a:off x="1782320" y="4655778"/>
            <a:ext cx="8790197" cy="5468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914400">
              <a:buClr>
                <a:srgbClr val="000000"/>
              </a:buClr>
            </a:pPr>
            <a:r>
              <a:rPr lang="fr-FR" sz="2000" kern="0" dirty="0">
                <a:solidFill>
                  <a:srgbClr val="000000"/>
                </a:solidFill>
                <a:latin typeface="Myriad Pro" panose="020B0503030403020204" charset="0"/>
                <a:cs typeface="Arial"/>
                <a:sym typeface="Arial"/>
              </a:rPr>
              <a:t>conjuguer les verbes être et avoir au présent,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8ABC46C-75D0-4B76-8ADB-9227CAC33096}"/>
              </a:ext>
            </a:extLst>
          </p:cNvPr>
          <p:cNvSpPr/>
          <p:nvPr/>
        </p:nvSpPr>
        <p:spPr>
          <a:xfrm flipH="1">
            <a:off x="1782319" y="5617194"/>
            <a:ext cx="8790197" cy="5079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914400">
              <a:buClr>
                <a:srgbClr val="000000"/>
              </a:buClr>
            </a:pPr>
            <a:r>
              <a:rPr lang="fr-FR" sz="2000" kern="0" dirty="0">
                <a:solidFill>
                  <a:srgbClr val="000000"/>
                </a:solidFill>
                <a:latin typeface="Myriad Pro" panose="020B0503030403020204" charset="0"/>
                <a:cs typeface="Arial"/>
                <a:sym typeface="Arial"/>
              </a:rPr>
              <a:t>Utiliser correctement les verbes être et avoir au présent.</a:t>
            </a:r>
          </a:p>
        </p:txBody>
      </p:sp>
    </p:spTree>
    <p:extLst>
      <p:ext uri="{BB962C8B-B14F-4D97-AF65-F5344CB8AC3E}">
        <p14:creationId xmlns:p14="http://schemas.microsoft.com/office/powerpoint/2010/main" val="9602848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5B0144E2-5F68-7D4E-B0FF-9B8D2F8DC7C3}"/>
              </a:ext>
            </a:extLst>
          </p:cNvPr>
          <p:cNvSpPr/>
          <p:nvPr/>
        </p:nvSpPr>
        <p:spPr>
          <a:xfrm>
            <a:off x="1111170" y="2023303"/>
            <a:ext cx="10028363" cy="37177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endParaRPr lang="ar-SA" sz="2400" dirty="0">
              <a:latin typeface="Myriad Pro" panose="020B0503030403020204" pitchFamily="34" charset="0"/>
              <a:ea typeface="GE SS Two Medium" panose="020A0503020102020204" pitchFamily="18" charset="-78"/>
              <a:cs typeface="Adobe Arabic" panose="02040503050201020203" pitchFamily="18" charset="-78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E0689C6-2649-48AC-BB02-47284FADB18E}"/>
              </a:ext>
            </a:extLst>
          </p:cNvPr>
          <p:cNvSpPr txBox="1"/>
          <p:nvPr/>
        </p:nvSpPr>
        <p:spPr>
          <a:xfrm>
            <a:off x="789965" y="1554902"/>
            <a:ext cx="10194612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  <a:p>
            <a:endParaRPr lang="fr-FR" dirty="0"/>
          </a:p>
          <a:p>
            <a:r>
              <a:rPr lang="fr-FR" sz="2400" dirty="0">
                <a:latin typeface="Myriad Pro" panose="020B0503030403020204" pitchFamily="34" charset="0"/>
                <a:hlinkClick r:id="rId2"/>
              </a:rPr>
              <a:t>https://fr.freepik.com/vecteurs-premium/eleves-enseignant-classe-illustration-dessin-anime_5338721.htm</a:t>
            </a:r>
            <a:endParaRPr lang="fr-FR" sz="2400" dirty="0">
              <a:latin typeface="Myriad Pro" panose="020B0503030403020204" pitchFamily="34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362519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D336E8-92FC-9E48-8BC0-60CA2D5A8973}"/>
              </a:ext>
            </a:extLst>
          </p:cNvPr>
          <p:cNvSpPr txBox="1">
            <a:spLocks/>
          </p:cNvSpPr>
          <p:nvPr/>
        </p:nvSpPr>
        <p:spPr>
          <a:xfrm>
            <a:off x="916014" y="1859801"/>
            <a:ext cx="9926595" cy="1668660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2400" dirty="0" err="1">
                <a:latin typeface="Myriad Pro" panose="020B0503030403020204" pitchFamily="34" charset="0"/>
              </a:rPr>
              <a:t>Auteure</a:t>
            </a:r>
            <a:r>
              <a:rPr lang="en-US" sz="2400" dirty="0">
                <a:latin typeface="Myriad Pro" panose="020B0503030403020204" pitchFamily="34" charset="0"/>
              </a:rPr>
              <a:t> : </a:t>
            </a:r>
            <a:r>
              <a:rPr lang="en-US" sz="2400" dirty="0" err="1">
                <a:latin typeface="Myriad Pro" panose="020B0503030403020204" pitchFamily="34" charset="0"/>
              </a:rPr>
              <a:t>Rawaa</a:t>
            </a:r>
            <a:r>
              <a:rPr lang="en-US" sz="2400" dirty="0">
                <a:latin typeface="Myriad Pro" panose="020B0503030403020204" pitchFamily="34" charset="0"/>
              </a:rPr>
              <a:t> </a:t>
            </a:r>
            <a:r>
              <a:rPr lang="en-US" sz="2400" dirty="0" err="1">
                <a:latin typeface="Myriad Pro" panose="020B0503030403020204" pitchFamily="34" charset="0"/>
              </a:rPr>
              <a:t>Chami</a:t>
            </a:r>
            <a:endParaRPr lang="en-US" sz="2400" dirty="0">
              <a:latin typeface="Myriad Pro" panose="020B050303040302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2400" dirty="0" err="1">
                <a:latin typeface="Myriad Pro" panose="020B0503030403020204" pitchFamily="34" charset="0"/>
              </a:rPr>
              <a:t>Coordinatrices</a:t>
            </a:r>
            <a:r>
              <a:rPr lang="en-US" sz="2400" dirty="0">
                <a:latin typeface="Myriad Pro" panose="020B0503030403020204" pitchFamily="34" charset="0"/>
              </a:rPr>
              <a:t> : Marina Chammas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400" dirty="0">
                <a:latin typeface="Myriad Pro" panose="020B0503030403020204" pitchFamily="34" charset="0"/>
              </a:rPr>
              <a:t>                                  </a:t>
            </a:r>
            <a:r>
              <a:rPr lang="en-US" sz="2400" dirty="0" err="1">
                <a:latin typeface="Myriad Pro" panose="020B0503030403020204" pitchFamily="34" charset="0"/>
              </a:rPr>
              <a:t>Safa</a:t>
            </a:r>
            <a:r>
              <a:rPr lang="en-US" sz="2400" dirty="0">
                <a:latin typeface="Myriad Pro" panose="020B0503030403020204" pitchFamily="34" charset="0"/>
              </a:rPr>
              <a:t> </a:t>
            </a:r>
            <a:r>
              <a:rPr lang="en-US" sz="2400" dirty="0" err="1">
                <a:latin typeface="Myriad Pro" panose="020B0503030403020204" pitchFamily="34" charset="0"/>
              </a:rPr>
              <a:t>Mawlawi</a:t>
            </a:r>
            <a:endParaRPr lang="en-US" sz="2400" dirty="0">
              <a:latin typeface="Myriad Pro" panose="020B0503030403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91873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4432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">
            <a:extLst>
              <a:ext uri="{FF2B5EF4-FFF2-40B4-BE49-F238E27FC236}">
                <a16:creationId xmlns:a16="http://schemas.microsoft.com/office/drawing/2014/main" id="{344E8944-A774-4655-AAE1-9D1DF9C369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6289" y="496981"/>
            <a:ext cx="2340000" cy="2340000"/>
          </a:xfrm>
          <a:prstGeom prst="rect">
            <a:avLst/>
          </a:prstGeom>
        </p:spPr>
      </p:pic>
      <p:sp>
        <p:nvSpPr>
          <p:cNvPr id="32" name="Google Shape;32;p5"/>
          <p:cNvSpPr/>
          <p:nvPr/>
        </p:nvSpPr>
        <p:spPr>
          <a:xfrm>
            <a:off x="774050" y="201579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pitchFamily="34" charset="0"/>
                <a:ea typeface="Calibri"/>
                <a:cs typeface="Calibri"/>
                <a:sym typeface="Calibri"/>
              </a:rPr>
              <a:t>DÉCOUVERTE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F4EE3EA-66F7-4935-A676-F99D1E3E69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6327" y="610020"/>
            <a:ext cx="2309286" cy="2016000"/>
          </a:xfrm>
          <a:prstGeom prst="rect">
            <a:avLst/>
          </a:prstGeom>
        </p:spPr>
      </p:pic>
      <p:sp>
        <p:nvSpPr>
          <p:cNvPr id="17" name="Bulle narrative : ronde 16">
            <a:extLst>
              <a:ext uri="{FF2B5EF4-FFF2-40B4-BE49-F238E27FC236}">
                <a16:creationId xmlns:a16="http://schemas.microsoft.com/office/drawing/2014/main" id="{3148BE88-9302-40DA-8374-9BD4EB03B74F}"/>
              </a:ext>
            </a:extLst>
          </p:cNvPr>
          <p:cNvSpPr/>
          <p:nvPr/>
        </p:nvSpPr>
        <p:spPr>
          <a:xfrm>
            <a:off x="5230970" y="339309"/>
            <a:ext cx="1996467" cy="920973"/>
          </a:xfrm>
          <a:prstGeom prst="wedgeEllipseCallout">
            <a:avLst>
              <a:gd name="adj1" fmla="val -48236"/>
              <a:gd name="adj2" fmla="val 73611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800" dirty="0">
                <a:latin typeface="Myriad Pro" panose="020B0503030403020204" charset="0"/>
                <a:cs typeface="Times New Roman" panose="02020603050405020304" pitchFamily="18" charset="0"/>
              </a:rPr>
              <a:t>Je suis malade.</a:t>
            </a:r>
          </a:p>
        </p:txBody>
      </p:sp>
      <p:sp>
        <p:nvSpPr>
          <p:cNvPr id="19" name="Bulle narrative : ronde 13">
            <a:extLst>
              <a:ext uri="{FF2B5EF4-FFF2-40B4-BE49-F238E27FC236}">
                <a16:creationId xmlns:a16="http://schemas.microsoft.com/office/drawing/2014/main" id="{B0CB8D6B-BB8D-4F31-9D3C-2DBCF7CE0062}"/>
              </a:ext>
            </a:extLst>
          </p:cNvPr>
          <p:cNvSpPr/>
          <p:nvPr/>
        </p:nvSpPr>
        <p:spPr>
          <a:xfrm>
            <a:off x="9391224" y="479602"/>
            <a:ext cx="1932983" cy="759656"/>
          </a:xfrm>
          <a:prstGeom prst="wedgeEllipseCallout">
            <a:avLst>
              <a:gd name="adj1" fmla="val -48236"/>
              <a:gd name="adj2" fmla="val 73611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J’ai de la fièvre.</a:t>
            </a:r>
          </a:p>
        </p:txBody>
      </p:sp>
      <p:sp>
        <p:nvSpPr>
          <p:cNvPr id="26" name="ZoneTexte 6">
            <a:extLst>
              <a:ext uri="{FF2B5EF4-FFF2-40B4-BE49-F238E27FC236}">
                <a16:creationId xmlns:a16="http://schemas.microsoft.com/office/drawing/2014/main" id="{7FC32897-9C48-435E-B007-42486565D722}"/>
              </a:ext>
            </a:extLst>
          </p:cNvPr>
          <p:cNvSpPr txBox="1"/>
          <p:nvPr/>
        </p:nvSpPr>
        <p:spPr>
          <a:xfrm>
            <a:off x="5671460" y="5663205"/>
            <a:ext cx="19603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Il a 6 ans. </a:t>
            </a:r>
            <a:endParaRPr lang="fr-FR" sz="24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28" name="Image 12">
            <a:extLst>
              <a:ext uri="{FF2B5EF4-FFF2-40B4-BE49-F238E27FC236}">
                <a16:creationId xmlns:a16="http://schemas.microsoft.com/office/drawing/2014/main" id="{ABC12CE7-6479-4868-9E04-A66EF47CB3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98005" y="3600820"/>
            <a:ext cx="2413022" cy="2016000"/>
          </a:xfrm>
          <a:prstGeom prst="rect">
            <a:avLst/>
          </a:prstGeom>
        </p:spPr>
      </p:pic>
      <p:sp>
        <p:nvSpPr>
          <p:cNvPr id="29" name="ZoneTexte 15">
            <a:extLst>
              <a:ext uri="{FF2B5EF4-FFF2-40B4-BE49-F238E27FC236}">
                <a16:creationId xmlns:a16="http://schemas.microsoft.com/office/drawing/2014/main" id="{9564D0A0-1589-44D4-892C-E8FF3C9D604B}"/>
              </a:ext>
            </a:extLst>
          </p:cNvPr>
          <p:cNvSpPr txBox="1"/>
          <p:nvPr/>
        </p:nvSpPr>
        <p:spPr>
          <a:xfrm>
            <a:off x="9298005" y="5764107"/>
            <a:ext cx="2413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Elle est fâchée.</a:t>
            </a:r>
          </a:p>
        </p:txBody>
      </p:sp>
      <p:sp>
        <p:nvSpPr>
          <p:cNvPr id="30" name="Google Shape;32;p5">
            <a:extLst>
              <a:ext uri="{FF2B5EF4-FFF2-40B4-BE49-F238E27FC236}">
                <a16:creationId xmlns:a16="http://schemas.microsoft.com/office/drawing/2014/main" id="{6DCCF147-6229-4C99-A4A2-3E795F281618}"/>
              </a:ext>
            </a:extLst>
          </p:cNvPr>
          <p:cNvSpPr/>
          <p:nvPr/>
        </p:nvSpPr>
        <p:spPr>
          <a:xfrm>
            <a:off x="630443" y="1177551"/>
            <a:ext cx="2763425" cy="1219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/>
            <a:r>
              <a:rPr lang="fr-FR" sz="2400" b="1" dirty="0">
                <a:latin typeface="Myriad Pro" panose="020B0503030403020204" pitchFamily="34" charset="0"/>
                <a:ea typeface="Calibri"/>
                <a:cs typeface="Calibri"/>
                <a:sym typeface="Calibri"/>
              </a:rPr>
              <a:t>Classe les phrases dans le tableau.</a:t>
            </a:r>
          </a:p>
          <a:p>
            <a:pPr lvl="0"/>
            <a:r>
              <a:rPr lang="fr-FR" sz="2400" b="1" dirty="0">
                <a:latin typeface="Myriad Pro" panose="020B0503030403020204" pitchFamily="34" charset="0"/>
                <a:ea typeface="Calibri"/>
                <a:cs typeface="Calibri"/>
                <a:sym typeface="Calibri"/>
              </a:rPr>
              <a:t> 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2D45784-6F6C-49D6-8E54-96E58E12DB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112324"/>
              </p:ext>
            </p:extLst>
          </p:nvPr>
        </p:nvGraphicFramePr>
        <p:xfrm>
          <a:off x="630443" y="3164165"/>
          <a:ext cx="4389080" cy="18292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11424">
                  <a:extLst>
                    <a:ext uri="{9D8B030D-6E8A-4147-A177-3AD203B41FA5}">
                      <a16:colId xmlns:a16="http://schemas.microsoft.com/office/drawing/2014/main" val="1772296769"/>
                    </a:ext>
                  </a:extLst>
                </a:gridCol>
                <a:gridCol w="1977656">
                  <a:extLst>
                    <a:ext uri="{9D8B030D-6E8A-4147-A177-3AD203B41FA5}">
                      <a16:colId xmlns:a16="http://schemas.microsoft.com/office/drawing/2014/main" val="3962635391"/>
                    </a:ext>
                  </a:extLst>
                </a:gridCol>
              </a:tblGrid>
              <a:tr h="631109">
                <a:tc>
                  <a:txBody>
                    <a:bodyPr/>
                    <a:lstStyle/>
                    <a:p>
                      <a:r>
                        <a:rPr lang="fr-FR" sz="2400" b="1" dirty="0">
                          <a:solidFill>
                            <a:srgbClr val="FF0000"/>
                          </a:solidFill>
                          <a:latin typeface="Myriad Pro" panose="020B0503030403020204" pitchFamily="34" charset="0"/>
                        </a:rPr>
                        <a:t>Verbe être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b="1" dirty="0">
                          <a:solidFill>
                            <a:srgbClr val="00B050"/>
                          </a:solidFill>
                          <a:latin typeface="Myriad Pro" panose="020B0503030403020204" pitchFamily="34" charset="0"/>
                        </a:rPr>
                        <a:t>Verbe avoir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8034423"/>
                  </a:ext>
                </a:extLst>
              </a:tr>
              <a:tr h="59905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4375146"/>
                  </a:ext>
                </a:extLst>
              </a:tr>
              <a:tr h="59905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3239135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A1AD07A-C203-4D97-BFFF-34B7AD8E3D14}"/>
              </a:ext>
            </a:extLst>
          </p:cNvPr>
          <p:cNvSpPr/>
          <p:nvPr/>
        </p:nvSpPr>
        <p:spPr>
          <a:xfrm>
            <a:off x="3116540" y="4479642"/>
            <a:ext cx="12820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000" b="1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Il a </a:t>
            </a:r>
            <a:r>
              <a:rPr lang="fr-FR" sz="2000" b="1" dirty="0">
                <a:latin typeface="Myriad Pro" panose="020B0503030403020204" pitchFamily="34" charset="0"/>
                <a:cs typeface="Times New Roman" panose="02020603050405020304" pitchFamily="18" charset="0"/>
              </a:rPr>
              <a:t>6 ans .</a:t>
            </a:r>
            <a:endParaRPr lang="fr-FR" sz="2000" b="1" dirty="0">
              <a:latin typeface="Myriad Pro" panose="020B0503030403020204" pitchFamily="34" charset="0"/>
            </a:endParaRPr>
          </a:p>
        </p:txBody>
      </p:sp>
      <p:sp>
        <p:nvSpPr>
          <p:cNvPr id="31" name="ZoneTexte 15">
            <a:extLst>
              <a:ext uri="{FF2B5EF4-FFF2-40B4-BE49-F238E27FC236}">
                <a16:creationId xmlns:a16="http://schemas.microsoft.com/office/drawing/2014/main" id="{1A57BFD1-FB8F-4FF0-B68E-B3088A7210C5}"/>
              </a:ext>
            </a:extLst>
          </p:cNvPr>
          <p:cNvSpPr txBox="1"/>
          <p:nvPr/>
        </p:nvSpPr>
        <p:spPr>
          <a:xfrm>
            <a:off x="655907" y="4469358"/>
            <a:ext cx="2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Elle est </a:t>
            </a:r>
            <a:r>
              <a:rPr lang="fr-FR" sz="2000" b="1" dirty="0">
                <a:latin typeface="Myriad Pro" panose="020B0503030403020204" charset="0"/>
                <a:cs typeface="Times New Roman" panose="02020603050405020304" pitchFamily="18" charset="0"/>
              </a:rPr>
              <a:t>fâchée.</a:t>
            </a:r>
          </a:p>
        </p:txBody>
      </p:sp>
      <p:sp>
        <p:nvSpPr>
          <p:cNvPr id="15" name="ZoneTexte 15">
            <a:extLst>
              <a:ext uri="{FF2B5EF4-FFF2-40B4-BE49-F238E27FC236}">
                <a16:creationId xmlns:a16="http://schemas.microsoft.com/office/drawing/2014/main" id="{B73DE46C-FC60-473E-AE42-062BA711DDE0}"/>
              </a:ext>
            </a:extLst>
          </p:cNvPr>
          <p:cNvSpPr txBox="1"/>
          <p:nvPr/>
        </p:nvSpPr>
        <p:spPr>
          <a:xfrm>
            <a:off x="630443" y="3826487"/>
            <a:ext cx="19603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Je suis </a:t>
            </a:r>
            <a:r>
              <a:rPr lang="fr-FR" sz="2000" b="1" dirty="0">
                <a:latin typeface="Myriad Pro" panose="020B0503030403020204" charset="0"/>
                <a:cs typeface="Times New Roman" panose="02020603050405020304" pitchFamily="18" charset="0"/>
              </a:rPr>
              <a:t>malade</a:t>
            </a: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D532D17-C68F-4880-9B30-9464921ED80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94207" y="3164165"/>
            <a:ext cx="2194323" cy="219600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3DFB4731-01E6-46CB-A09E-89C613E4DBA9}"/>
              </a:ext>
            </a:extLst>
          </p:cNvPr>
          <p:cNvSpPr txBox="1"/>
          <p:nvPr/>
        </p:nvSpPr>
        <p:spPr>
          <a:xfrm>
            <a:off x="3029098" y="3904677"/>
            <a:ext cx="19603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00B050"/>
                </a:solidFill>
                <a:latin typeface="Myriad Pro" panose="020B0503030403020204" charset="0"/>
              </a:rPr>
              <a:t>J’ai </a:t>
            </a:r>
            <a:r>
              <a:rPr lang="fr-FR" sz="2000" b="1" dirty="0">
                <a:latin typeface="Myriad Pro" panose="020B0503030403020204" charset="0"/>
              </a:rPr>
              <a:t>de la fièvre.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6" grpId="0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2;p5">
            <a:extLst>
              <a:ext uri="{FF2B5EF4-FFF2-40B4-BE49-F238E27FC236}">
                <a16:creationId xmlns:a16="http://schemas.microsoft.com/office/drawing/2014/main" id="{F8E364EF-FA9B-4792-8CEA-B7963DE302C5}"/>
              </a:ext>
            </a:extLst>
          </p:cNvPr>
          <p:cNvSpPr/>
          <p:nvPr/>
        </p:nvSpPr>
        <p:spPr>
          <a:xfrm>
            <a:off x="703014" y="226018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pitchFamily="34" charset="0"/>
                <a:ea typeface="Calibri"/>
                <a:cs typeface="Calibri"/>
                <a:sym typeface="Calibri"/>
              </a:rPr>
              <a:t>REPÉRAGE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84A3187-CD5D-45F2-90A1-61AA5094E8A2}"/>
              </a:ext>
            </a:extLst>
          </p:cNvPr>
          <p:cNvGrpSpPr/>
          <p:nvPr/>
        </p:nvGrpSpPr>
        <p:grpSpPr>
          <a:xfrm>
            <a:off x="6004287" y="626931"/>
            <a:ext cx="6096000" cy="4823368"/>
            <a:chOff x="5896984" y="626932"/>
            <a:chExt cx="6096000" cy="4823368"/>
          </a:xfrm>
        </p:grpSpPr>
        <p:pic>
          <p:nvPicPr>
            <p:cNvPr id="1026" name="Picture 2" descr="Babysitters with kids at the park Free Vector">
              <a:extLst>
                <a:ext uri="{FF2B5EF4-FFF2-40B4-BE49-F238E27FC236}">
                  <a16:creationId xmlns:a16="http://schemas.microsoft.com/office/drawing/2014/main" id="{B3E88E93-54B9-4E89-A9C2-2A018D7B08D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26691" y="626932"/>
              <a:ext cx="2377440" cy="21757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CF04FEA-2CAA-468C-B9F1-E84894396262}"/>
                </a:ext>
              </a:extLst>
            </p:cNvPr>
            <p:cNvSpPr/>
            <p:nvPr/>
          </p:nvSpPr>
          <p:spPr>
            <a:xfrm>
              <a:off x="5896984" y="741319"/>
              <a:ext cx="6096000" cy="470898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fr-FR" sz="2000" dirty="0">
                  <a:latin typeface="Myriad Pro" panose="020B0503030403020204" pitchFamily="34" charset="0"/>
                </a:rPr>
                <a:t>Nour est au parc avec sa maman. </a:t>
              </a:r>
              <a:br>
                <a:rPr lang="fr-FR" sz="2000" dirty="0">
                  <a:latin typeface="Myriad Pro" panose="020B0503030403020204" pitchFamily="34" charset="0"/>
                </a:rPr>
              </a:br>
              <a:r>
                <a:rPr lang="fr-FR" sz="2000" dirty="0">
                  <a:latin typeface="Myriad Pro" panose="020B0503030403020204" pitchFamily="34" charset="0"/>
                </a:rPr>
                <a:t>Elle a une nouvelle balle bleue. </a:t>
              </a:r>
            </a:p>
            <a:p>
              <a:endParaRPr lang="fr-FR" sz="2000" dirty="0">
                <a:latin typeface="Myriad Pro" panose="020B0503030403020204" pitchFamily="34" charset="0"/>
              </a:endParaRPr>
            </a:p>
            <a:p>
              <a:pPr marL="342900" indent="-342900">
                <a:buFont typeface="Myriad Pro" panose="020B0503030403020204" pitchFamily="34" charset="0"/>
                <a:buChar char="−"/>
              </a:pPr>
              <a:r>
                <a:rPr lang="fr-FR" sz="2000" dirty="0">
                  <a:latin typeface="Myriad Pro" panose="020B0503030403020204" pitchFamily="34" charset="0"/>
                </a:rPr>
                <a:t>Bonjour ! Tu es nouvelle dans </a:t>
              </a:r>
              <a:br>
                <a:rPr lang="fr-FR" sz="2000" dirty="0">
                  <a:latin typeface="Myriad Pro" panose="020B0503030403020204" pitchFamily="34" charset="0"/>
                </a:rPr>
              </a:br>
              <a:r>
                <a:rPr lang="fr-FR" sz="2000" dirty="0">
                  <a:latin typeface="Myriad Pro" panose="020B0503030403020204" pitchFamily="34" charset="0"/>
                </a:rPr>
                <a:t>notre ville ? </a:t>
              </a:r>
            </a:p>
            <a:p>
              <a:pPr marL="342900" indent="-342900" algn="just">
                <a:buFont typeface="Myriad Pro" panose="020B0503030403020204" pitchFamily="34" charset="0"/>
                <a:buChar char="−"/>
              </a:pPr>
              <a:r>
                <a:rPr lang="fr-FR" sz="2000" dirty="0">
                  <a:latin typeface="Myriad Pro" panose="020B0503030403020204" pitchFamily="34" charset="0"/>
                </a:rPr>
                <a:t>Bonjour ! Oui , je suis Rima. </a:t>
              </a:r>
            </a:p>
            <a:p>
              <a:pPr marL="342900" indent="-342900" algn="just">
                <a:buFont typeface="Myriad Pro" panose="020B0503030403020204" pitchFamily="34" charset="0"/>
                <a:buChar char="−"/>
              </a:pPr>
              <a:r>
                <a:rPr lang="fr-FR" sz="2000" dirty="0">
                  <a:latin typeface="Myriad Pro" panose="020B0503030403020204" pitchFamily="34" charset="0"/>
                </a:rPr>
                <a:t>Avec qui tu es au parc ?</a:t>
              </a:r>
            </a:p>
            <a:p>
              <a:pPr marL="342900" indent="-342900" algn="just">
                <a:buFont typeface="Myriad Pro" panose="020B0503030403020204" pitchFamily="34" charset="0"/>
                <a:buChar char="−"/>
              </a:pPr>
              <a:r>
                <a:rPr lang="fr-FR" sz="2000" dirty="0">
                  <a:latin typeface="Myriad Pro" panose="020B0503030403020204" pitchFamily="34" charset="0"/>
                </a:rPr>
                <a:t>Je suis avec ma famille. </a:t>
              </a:r>
            </a:p>
            <a:p>
              <a:pPr marL="342900" indent="-342900" algn="just">
                <a:buFont typeface="Myriad Pro" panose="020B0503030403020204" pitchFamily="34" charset="0"/>
                <a:buChar char="−"/>
              </a:pPr>
              <a:r>
                <a:rPr lang="fr-FR" sz="2000" dirty="0">
                  <a:latin typeface="Myriad Pro" panose="020B0503030403020204" pitchFamily="34" charset="0"/>
                </a:rPr>
                <a:t>Combien de personnes vous êtes? </a:t>
              </a:r>
            </a:p>
            <a:p>
              <a:pPr marL="342900" indent="-342900" algn="just">
                <a:buFont typeface="Myriad Pro" panose="020B0503030403020204" pitchFamily="34" charset="0"/>
                <a:buChar char="−"/>
              </a:pPr>
              <a:r>
                <a:rPr lang="fr-FR" sz="2000" dirty="0">
                  <a:latin typeface="Myriad Pro" panose="020B0503030403020204" pitchFamily="34" charset="0"/>
                </a:rPr>
                <a:t>Nous sommes 5 personnes.</a:t>
              </a:r>
            </a:p>
            <a:p>
              <a:pPr marL="342900" indent="-342900" algn="just">
                <a:buFont typeface="Myriad Pro" panose="020B0503030403020204" pitchFamily="34" charset="0"/>
                <a:buChar char="−"/>
              </a:pPr>
              <a:r>
                <a:rPr lang="fr-FR" sz="2000" dirty="0">
                  <a:latin typeface="Myriad Pro" panose="020B0503030403020204" pitchFamily="34" charset="0"/>
                </a:rPr>
                <a:t>Tu as des frères et des sœurs ? </a:t>
              </a:r>
            </a:p>
            <a:p>
              <a:pPr marL="342900" indent="-342900" algn="just">
                <a:buFont typeface="Myriad Pro" panose="020B0503030403020204" pitchFamily="34" charset="0"/>
                <a:buChar char="−"/>
              </a:pPr>
              <a:r>
                <a:rPr lang="fr-FR" sz="2000" dirty="0">
                  <a:latin typeface="Myriad Pro" panose="020B0503030403020204" pitchFamily="34" charset="0"/>
                </a:rPr>
                <a:t>J’ai un frère et deux sœurs.  Ils sont sous l’arbre avec maman. Ils ont une nouvelle histoire. </a:t>
              </a:r>
            </a:p>
            <a:p>
              <a:pPr marL="342900" indent="-342900" algn="just">
                <a:buFont typeface="Myriad Pro" panose="020B0503030403020204" pitchFamily="34" charset="0"/>
                <a:buChar char="−"/>
              </a:pPr>
              <a:r>
                <a:rPr lang="fr-FR" sz="2000" dirty="0">
                  <a:latin typeface="Myriad Pro" panose="020B0503030403020204" pitchFamily="34" charset="0"/>
                </a:rPr>
                <a:t>Vous avez un animal ? </a:t>
              </a:r>
            </a:p>
            <a:p>
              <a:pPr marL="342900" indent="-342900" algn="just">
                <a:buFont typeface="Myriad Pro" panose="020B0503030403020204" pitchFamily="34" charset="0"/>
                <a:buChar char="−"/>
              </a:pPr>
              <a:r>
                <a:rPr lang="fr-FR" sz="2000" dirty="0">
                  <a:latin typeface="Myriad Pro" panose="020B0503030403020204" pitchFamily="34" charset="0"/>
                </a:rPr>
                <a:t>Oui, nous avons des oiseaux à la maison. </a:t>
              </a: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0021E243-BE72-418F-A0C0-913EA17E16BF}"/>
              </a:ext>
            </a:extLst>
          </p:cNvPr>
          <p:cNvSpPr/>
          <p:nvPr/>
        </p:nvSpPr>
        <p:spPr>
          <a:xfrm>
            <a:off x="579773" y="874739"/>
            <a:ext cx="36493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>
                <a:latin typeface="Myriad Pro" panose="020B0503030403020204" pitchFamily="34" charset="0"/>
              </a:rPr>
              <a:t>Complète le tableau avec  les phrases du dialogue.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52C5862-C772-4F3F-B59B-63AFEB08A9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3298537"/>
              </p:ext>
            </p:extLst>
          </p:nvPr>
        </p:nvGraphicFramePr>
        <p:xfrm>
          <a:off x="446647" y="1861370"/>
          <a:ext cx="5535034" cy="45013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67517">
                  <a:extLst>
                    <a:ext uri="{9D8B030D-6E8A-4147-A177-3AD203B41FA5}">
                      <a16:colId xmlns:a16="http://schemas.microsoft.com/office/drawing/2014/main" val="1772296769"/>
                    </a:ext>
                  </a:extLst>
                </a:gridCol>
                <a:gridCol w="2767517">
                  <a:extLst>
                    <a:ext uri="{9D8B030D-6E8A-4147-A177-3AD203B41FA5}">
                      <a16:colId xmlns:a16="http://schemas.microsoft.com/office/drawing/2014/main" val="2350857091"/>
                    </a:ext>
                  </a:extLst>
                </a:gridCol>
              </a:tblGrid>
              <a:tr h="410226">
                <a:tc>
                  <a:txBody>
                    <a:bodyPr/>
                    <a:lstStyle/>
                    <a:p>
                      <a:pPr algn="ctr"/>
                      <a:r>
                        <a:rPr lang="fr-FR" sz="2000" b="1" dirty="0">
                          <a:solidFill>
                            <a:srgbClr val="FF0000"/>
                          </a:solidFill>
                          <a:latin typeface="Myriad Pro" panose="020B0503030403020204" pitchFamily="34" charset="0"/>
                        </a:rPr>
                        <a:t>Verbe être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dirty="0">
                          <a:solidFill>
                            <a:srgbClr val="00B050"/>
                          </a:solidFill>
                          <a:latin typeface="Myriad Pro" panose="020B0503030403020204" pitchFamily="34" charset="0"/>
                        </a:rPr>
                        <a:t>Verbe avoir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8034423"/>
                  </a:ext>
                </a:extLst>
              </a:tr>
              <a:tr h="452554">
                <a:tc>
                  <a:txBody>
                    <a:bodyPr/>
                    <a:lstStyle/>
                    <a:p>
                      <a:r>
                        <a:rPr lang="fr-FR" sz="2000" dirty="0">
                          <a:solidFill>
                            <a:srgbClr val="FF0000"/>
                          </a:solidFill>
                          <a:latin typeface="Myriad Pro" panose="020B0503030403020204" pitchFamily="34" charset="0"/>
                        </a:rPr>
                        <a:t>Je suis </a:t>
                      </a:r>
                      <a:r>
                        <a:rPr lang="fr-FR" sz="200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malade.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dirty="0">
                          <a:solidFill>
                            <a:srgbClr val="00B050"/>
                          </a:solidFill>
                          <a:latin typeface="Myriad Pro" panose="020B0503030403020204" pitchFamily="34" charset="0"/>
                        </a:rPr>
                        <a:t>J’ai </a:t>
                      </a:r>
                      <a:r>
                        <a:rPr lang="fr-FR" sz="200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de la fièvre.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4375146"/>
                  </a:ext>
                </a:extLst>
              </a:tr>
              <a:tr h="786137">
                <a:tc>
                  <a:txBody>
                    <a:bodyPr/>
                    <a:lstStyle/>
                    <a:p>
                      <a:r>
                        <a:rPr lang="fr-FR" sz="2000" dirty="0">
                          <a:latin typeface="Myriad Pro" panose="020B0503030403020204" pitchFamily="34" charset="0"/>
                        </a:rPr>
                        <a:t>Tu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000" dirty="0">
                          <a:latin typeface="Myriad Pro" panose="020B0503030403020204" pitchFamily="34" charset="0"/>
                        </a:rPr>
                        <a:t> Tu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3239135"/>
                  </a:ext>
                </a:extLst>
              </a:tr>
              <a:tr h="157421">
                <a:tc>
                  <a:txBody>
                    <a:bodyPr/>
                    <a:lstStyle/>
                    <a:p>
                      <a:r>
                        <a:rPr lang="fr-FR" sz="2000" dirty="0">
                          <a:solidFill>
                            <a:srgbClr val="FF0000"/>
                          </a:solidFill>
                          <a:latin typeface="Myriad Pro" panose="020B0503030403020204" pitchFamily="34" charset="0"/>
                          <a:cs typeface="Times New Roman" panose="02020603050405020304" pitchFamily="18" charset="0"/>
                        </a:rPr>
                        <a:t>Elle est </a:t>
                      </a:r>
                      <a:r>
                        <a:rPr lang="fr-FR" sz="200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  <a:cs typeface="Times New Roman" panose="02020603050405020304" pitchFamily="18" charset="0"/>
                        </a:rPr>
                        <a:t>fâchée.</a:t>
                      </a:r>
                      <a:endParaRPr lang="fr-FR" sz="2000" dirty="0">
                        <a:solidFill>
                          <a:schemeClr val="tx1"/>
                        </a:solidFill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dirty="0">
                          <a:solidFill>
                            <a:srgbClr val="00B050"/>
                          </a:solidFill>
                          <a:latin typeface="Myriad Pro" panose="020B0503030403020204" pitchFamily="34" charset="0"/>
                          <a:cs typeface="Times New Roman" panose="02020603050405020304" pitchFamily="18" charset="0"/>
                        </a:rPr>
                        <a:t>Il a </a:t>
                      </a:r>
                      <a:r>
                        <a:rPr lang="fr-FR" sz="200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  <a:cs typeface="Times New Roman" panose="02020603050405020304" pitchFamily="18" charset="0"/>
                        </a:rPr>
                        <a:t>6 ans. </a:t>
                      </a:r>
                      <a:endParaRPr lang="fr-FR" sz="2000" dirty="0">
                        <a:solidFill>
                          <a:schemeClr val="tx1"/>
                        </a:solidFill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0266767"/>
                  </a:ext>
                </a:extLst>
              </a:tr>
              <a:tr h="871731">
                <a:tc>
                  <a:txBody>
                    <a:bodyPr/>
                    <a:lstStyle/>
                    <a:p>
                      <a:r>
                        <a:rPr lang="fr-FR" sz="2000" dirty="0">
                          <a:latin typeface="Myriad Pro" panose="020B0503030403020204" pitchFamily="34" charset="0"/>
                        </a:rPr>
                        <a:t>Nous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000" dirty="0">
                          <a:latin typeface="Myriad Pro" panose="020B0503030403020204" pitchFamily="34" charset="0"/>
                        </a:rPr>
                        <a:t>Nous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687867"/>
                  </a:ext>
                </a:extLst>
              </a:tr>
              <a:tr h="848064">
                <a:tc>
                  <a:txBody>
                    <a:bodyPr/>
                    <a:lstStyle/>
                    <a:p>
                      <a:r>
                        <a:rPr lang="fr-FR" sz="2000" dirty="0">
                          <a:latin typeface="Myriad Pro" panose="020B0503030403020204" pitchFamily="34" charset="0"/>
                        </a:rPr>
                        <a:t>Vous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000" dirty="0">
                          <a:latin typeface="Myriad Pro" panose="020B0503030403020204" pitchFamily="34" charset="0"/>
                        </a:rPr>
                        <a:t>Vous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0555030"/>
                  </a:ext>
                </a:extLst>
              </a:tr>
              <a:tr h="736378">
                <a:tc>
                  <a:txBody>
                    <a:bodyPr/>
                    <a:lstStyle/>
                    <a:p>
                      <a:r>
                        <a:rPr lang="fr-FR" sz="2000" dirty="0">
                          <a:latin typeface="Myriad Pro" panose="020B0503030403020204" pitchFamily="34" charset="0"/>
                        </a:rPr>
                        <a:t>Ils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000" dirty="0">
                          <a:latin typeface="Myriad Pro" panose="020B0503030403020204" pitchFamily="34" charset="0"/>
                        </a:rPr>
                        <a:t>Ils / Elles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8667519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B02263A4-4340-4F5D-A8F5-6E504D341029}"/>
              </a:ext>
            </a:extLst>
          </p:cNvPr>
          <p:cNvSpPr txBox="1"/>
          <p:nvPr/>
        </p:nvSpPr>
        <p:spPr>
          <a:xfrm>
            <a:off x="3240001" y="2834941"/>
            <a:ext cx="2560320" cy="6400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200" dirty="0">
                <a:solidFill>
                  <a:srgbClr val="00B050"/>
                </a:solidFill>
                <a:latin typeface="Myriad Pro" panose="020B0503030403020204" pitchFamily="34" charset="0"/>
              </a:rPr>
              <a:t>Tu as </a:t>
            </a:r>
            <a:r>
              <a:rPr lang="fr-FR" sz="2000" dirty="0">
                <a:latin typeface="Myriad Pro" panose="020B0503030403020204" pitchFamily="34" charset="0"/>
              </a:rPr>
              <a:t>des frères et des sœurs?</a:t>
            </a:r>
            <a:endParaRPr lang="fr-FR" sz="2000" dirty="0">
              <a:solidFill>
                <a:srgbClr val="00B050"/>
              </a:solidFill>
              <a:latin typeface="Myriad Pro" panose="020B0503030403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86317E3-44C5-4ADE-913C-D7A247E1B431}"/>
              </a:ext>
            </a:extLst>
          </p:cNvPr>
          <p:cNvSpPr txBox="1"/>
          <p:nvPr/>
        </p:nvSpPr>
        <p:spPr>
          <a:xfrm>
            <a:off x="452290" y="2830478"/>
            <a:ext cx="2499300" cy="6400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200" dirty="0">
                <a:solidFill>
                  <a:srgbClr val="FF0000"/>
                </a:solidFill>
                <a:latin typeface="Myriad Pro" panose="020B0503030403020204" pitchFamily="34" charset="0"/>
              </a:rPr>
              <a:t>Tu es </a:t>
            </a:r>
            <a:r>
              <a:rPr lang="fr-FR" sz="2000" dirty="0">
                <a:latin typeface="Myriad Pro" panose="020B0503030403020204" pitchFamily="34" charset="0"/>
              </a:rPr>
              <a:t>nouvelle dans </a:t>
            </a:r>
            <a:br>
              <a:rPr lang="fr-FR" sz="2000" dirty="0">
                <a:latin typeface="Myriad Pro" panose="020B0503030403020204" pitchFamily="34" charset="0"/>
              </a:rPr>
            </a:br>
            <a:r>
              <a:rPr lang="fr-FR" sz="2000" dirty="0">
                <a:latin typeface="Myriad Pro" panose="020B0503030403020204" pitchFamily="34" charset="0"/>
              </a:rPr>
              <a:t>notre ville?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6DCF317-E796-42F5-B370-1247F19A8DA1}"/>
              </a:ext>
            </a:extLst>
          </p:cNvPr>
          <p:cNvSpPr txBox="1"/>
          <p:nvPr/>
        </p:nvSpPr>
        <p:spPr>
          <a:xfrm>
            <a:off x="538671" y="4804259"/>
            <a:ext cx="2651760" cy="80021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Myriad Pro" panose="020B0503030403020204" pitchFamily="34" charset="0"/>
              </a:rPr>
              <a:t>Combien de personnes</a:t>
            </a:r>
            <a:r>
              <a:rPr lang="fr-FR" sz="2400" dirty="0">
                <a:latin typeface="Myriad Pro" panose="020B0503030403020204" pitchFamily="34" charset="0"/>
              </a:rPr>
              <a:t> </a:t>
            </a:r>
            <a:r>
              <a:rPr lang="fr-FR" sz="2200" dirty="0">
                <a:solidFill>
                  <a:srgbClr val="FF0000"/>
                </a:solidFill>
                <a:latin typeface="Myriad Pro" panose="020B0503030403020204" pitchFamily="34" charset="0"/>
              </a:rPr>
              <a:t>vous êtes </a:t>
            </a:r>
            <a:r>
              <a:rPr lang="fr-FR" sz="2000" dirty="0">
                <a:latin typeface="Myriad Pro" panose="020B0503030403020204" pitchFamily="34" charset="0"/>
              </a:rPr>
              <a:t>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D5A9085-1155-4356-A880-DB36AA58F13F}"/>
              </a:ext>
            </a:extLst>
          </p:cNvPr>
          <p:cNvSpPr txBox="1"/>
          <p:nvPr/>
        </p:nvSpPr>
        <p:spPr>
          <a:xfrm>
            <a:off x="514712" y="3965399"/>
            <a:ext cx="2045589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200" dirty="0">
                <a:solidFill>
                  <a:srgbClr val="FF0000"/>
                </a:solidFill>
                <a:latin typeface="Myriad Pro" panose="020B0503030403020204" pitchFamily="34" charset="0"/>
              </a:rPr>
              <a:t>Nous sommes </a:t>
            </a:r>
            <a:r>
              <a:rPr lang="fr-FR" sz="2200" dirty="0">
                <a:latin typeface="Myriad Pro" panose="020B0503030403020204" pitchFamily="34" charset="0"/>
              </a:rPr>
              <a:t>5 personnes. 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377B281-A87E-4BA8-8A11-A659A07A6B58}"/>
              </a:ext>
            </a:extLst>
          </p:cNvPr>
          <p:cNvSpPr txBox="1"/>
          <p:nvPr/>
        </p:nvSpPr>
        <p:spPr>
          <a:xfrm>
            <a:off x="465697" y="5658099"/>
            <a:ext cx="2629465" cy="6400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200" dirty="0">
                <a:solidFill>
                  <a:srgbClr val="FF0000"/>
                </a:solidFill>
                <a:latin typeface="Myriad Pro" panose="020B0503030403020204" pitchFamily="34" charset="0"/>
              </a:rPr>
              <a:t>Ils sont </a:t>
            </a:r>
            <a:r>
              <a:rPr lang="fr-FR" sz="2000" dirty="0">
                <a:latin typeface="Myriad Pro" panose="020B0503030403020204" pitchFamily="34" charset="0"/>
              </a:rPr>
              <a:t>sous l’arbre avec maman.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395248D-147A-4E99-8CD5-08340FC38121}"/>
              </a:ext>
            </a:extLst>
          </p:cNvPr>
          <p:cNvSpPr txBox="1"/>
          <p:nvPr/>
        </p:nvSpPr>
        <p:spPr>
          <a:xfrm>
            <a:off x="3298563" y="4008400"/>
            <a:ext cx="2598420" cy="7386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200" dirty="0">
                <a:solidFill>
                  <a:srgbClr val="00B050"/>
                </a:solidFill>
                <a:latin typeface="Myriad Pro" panose="020B0503030403020204" pitchFamily="34" charset="0"/>
              </a:rPr>
              <a:t>Nous avons </a:t>
            </a:r>
            <a:r>
              <a:rPr lang="fr-FR" sz="2000" dirty="0">
                <a:latin typeface="Myriad Pro" panose="020B0503030403020204" pitchFamily="34" charset="0"/>
              </a:rPr>
              <a:t>des oiseaux à la maison.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A275FD4-6FB7-4DD8-9566-63A0FB6D88F7}"/>
              </a:ext>
            </a:extLst>
          </p:cNvPr>
          <p:cNvSpPr txBox="1"/>
          <p:nvPr/>
        </p:nvSpPr>
        <p:spPr>
          <a:xfrm>
            <a:off x="3256945" y="4837435"/>
            <a:ext cx="2658221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200" dirty="0">
                <a:solidFill>
                  <a:srgbClr val="00B050"/>
                </a:solidFill>
                <a:latin typeface="Myriad Pro" panose="020B0503030403020204" pitchFamily="34" charset="0"/>
              </a:rPr>
              <a:t>Vous avez </a:t>
            </a:r>
            <a:r>
              <a:rPr lang="fr-FR" sz="2000" dirty="0">
                <a:latin typeface="Myriad Pro" panose="020B0503030403020204" pitchFamily="34" charset="0"/>
              </a:rPr>
              <a:t>un animal ?</a:t>
            </a:r>
            <a:r>
              <a:rPr lang="fr-FR" sz="2000" dirty="0">
                <a:solidFill>
                  <a:srgbClr val="00B050"/>
                </a:solidFill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5C85354-46A3-4282-8B3E-8352EA703685}"/>
              </a:ext>
            </a:extLst>
          </p:cNvPr>
          <p:cNvSpPr txBox="1"/>
          <p:nvPr/>
        </p:nvSpPr>
        <p:spPr>
          <a:xfrm>
            <a:off x="3220951" y="5648395"/>
            <a:ext cx="2658221" cy="6400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200" dirty="0">
                <a:solidFill>
                  <a:srgbClr val="00B050"/>
                </a:solidFill>
                <a:latin typeface="Myriad Pro" panose="020B0503030403020204" pitchFamily="34" charset="0"/>
              </a:rPr>
              <a:t>Ils ont </a:t>
            </a:r>
            <a:r>
              <a:rPr lang="fr-FR" sz="2000" dirty="0">
                <a:latin typeface="Myriad Pro" panose="020B0503030403020204" pitchFamily="34" charset="0"/>
              </a:rPr>
              <a:t>une nouvelle histoire. </a:t>
            </a:r>
            <a:endParaRPr lang="fr-FR" sz="2000" dirty="0">
              <a:solidFill>
                <a:srgbClr val="00B050"/>
              </a:solidFill>
              <a:latin typeface="Myriad Pro" panose="020B0503030403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21DEEDC-51BD-4253-A838-438CD866A995}"/>
              </a:ext>
            </a:extLst>
          </p:cNvPr>
          <p:cNvSpPr/>
          <p:nvPr/>
        </p:nvSpPr>
        <p:spPr>
          <a:xfrm>
            <a:off x="5958582" y="639809"/>
            <a:ext cx="3552313" cy="46261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651836E-4D7C-42CE-A308-FF3EDB549557}"/>
              </a:ext>
            </a:extLst>
          </p:cNvPr>
          <p:cNvSpPr/>
          <p:nvPr/>
        </p:nvSpPr>
        <p:spPr>
          <a:xfrm>
            <a:off x="5981680" y="1132811"/>
            <a:ext cx="3552313" cy="384475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31FF817-E643-4D1C-84BF-B9071BF70972}"/>
              </a:ext>
            </a:extLst>
          </p:cNvPr>
          <p:cNvSpPr/>
          <p:nvPr/>
        </p:nvSpPr>
        <p:spPr>
          <a:xfrm>
            <a:off x="7962881" y="2273851"/>
            <a:ext cx="1371600" cy="36576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0C32461-51BB-487B-9F51-50DDC3323B73}"/>
              </a:ext>
            </a:extLst>
          </p:cNvPr>
          <p:cNvSpPr/>
          <p:nvPr/>
        </p:nvSpPr>
        <p:spPr>
          <a:xfrm>
            <a:off x="7359235" y="2640138"/>
            <a:ext cx="1645920" cy="2743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A456648-257E-45C0-9FE8-8CA701C7ABB2}"/>
              </a:ext>
            </a:extLst>
          </p:cNvPr>
          <p:cNvSpPr/>
          <p:nvPr/>
        </p:nvSpPr>
        <p:spPr>
          <a:xfrm>
            <a:off x="6447328" y="2891246"/>
            <a:ext cx="2468880" cy="36576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F4A3F6A-896A-40FA-B88A-ED5F7288026A}"/>
              </a:ext>
            </a:extLst>
          </p:cNvPr>
          <p:cNvSpPr/>
          <p:nvPr/>
        </p:nvSpPr>
        <p:spPr>
          <a:xfrm>
            <a:off x="6374665" y="4147363"/>
            <a:ext cx="3017520" cy="36576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8363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798665" y="190518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pitchFamily="34" charset="0"/>
                <a:ea typeface="Calibri"/>
                <a:cs typeface="Calibri"/>
                <a:sym typeface="Calibri"/>
              </a:rPr>
              <a:t>REPÉRAGE</a:t>
            </a:r>
            <a:endParaRPr lang="fr-FR" sz="2800" b="1" dirty="0">
              <a:solidFill>
                <a:srgbClr val="0097D7"/>
              </a:solidFill>
              <a:latin typeface="Myriad Pro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7C55345-4F18-4F44-B027-288F39729405}"/>
              </a:ext>
            </a:extLst>
          </p:cNvPr>
          <p:cNvSpPr/>
          <p:nvPr/>
        </p:nvSpPr>
        <p:spPr>
          <a:xfrm>
            <a:off x="3139904" y="1187053"/>
            <a:ext cx="8404982" cy="23720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dirty="0">
              <a:solidFill>
                <a:schemeClr val="tx1"/>
              </a:solidFill>
              <a:latin typeface="Myriad Pro" panose="020B0503030403020204" pitchFamily="34" charset="0"/>
            </a:endParaRPr>
          </a:p>
          <a:p>
            <a:pPr algn="ctr"/>
            <a:r>
              <a:rPr lang="fr-FR" sz="2800" b="1" dirty="0">
                <a:solidFill>
                  <a:schemeClr val="tx1"/>
                </a:solidFill>
                <a:latin typeface="Myriad Pro" panose="020B0503030403020204" pitchFamily="34" charset="0"/>
              </a:rPr>
              <a:t>L’anniversaire de Léa</a:t>
            </a:r>
          </a:p>
          <a:p>
            <a:r>
              <a:rPr lang="fr-FR" sz="2800" dirty="0">
                <a:solidFill>
                  <a:schemeClr val="tx1"/>
                </a:solidFill>
                <a:latin typeface="Myriad Pro" panose="020B0503030403020204" pitchFamily="34" charset="0"/>
              </a:rPr>
              <a:t>Ce matin , Léa est à la maison. Elle dit à sa poupée  « Aujourd’hui , j’ai 7 ans. Je suis grande . </a:t>
            </a:r>
          </a:p>
          <a:p>
            <a:r>
              <a:rPr lang="fr-FR" sz="2800" dirty="0">
                <a:solidFill>
                  <a:schemeClr val="tx1"/>
                </a:solidFill>
                <a:latin typeface="Myriad Pro" panose="020B0503030403020204" pitchFamily="34" charset="0"/>
              </a:rPr>
              <a:t>Tout le monde va me dire : bon anniversaire Léa ! » </a:t>
            </a:r>
          </a:p>
          <a:p>
            <a:r>
              <a:rPr lang="fr-FR" sz="2800" dirty="0">
                <a:solidFill>
                  <a:schemeClr val="tx1"/>
                </a:solidFill>
                <a:latin typeface="Myriad Pro" panose="020B0503030403020204" pitchFamily="34" charset="0"/>
              </a:rPr>
              <a:t>Léa est contente. Elle a beaucoup de cadeaux. </a:t>
            </a:r>
          </a:p>
          <a:p>
            <a:pPr algn="ctr"/>
            <a:endParaRPr lang="fr-FR" sz="2400" dirty="0">
              <a:solidFill>
                <a:schemeClr val="tx1"/>
              </a:solidFill>
            </a:endParaRPr>
          </a:p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D1D1DCD-66C4-435F-9245-1B566CF8CA6F}"/>
              </a:ext>
            </a:extLst>
          </p:cNvPr>
          <p:cNvSpPr/>
          <p:nvPr/>
        </p:nvSpPr>
        <p:spPr>
          <a:xfrm>
            <a:off x="674490" y="1970909"/>
            <a:ext cx="1773701" cy="8043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b="1" dirty="0">
                <a:solidFill>
                  <a:schemeClr val="tx1"/>
                </a:solidFill>
                <a:latin typeface="Myriad Pro" panose="020B0503030403020204" pitchFamily="34" charset="0"/>
              </a:rPr>
              <a:t>Lis le texte.</a:t>
            </a:r>
          </a:p>
          <a:p>
            <a:pPr algn="ctr"/>
            <a:endParaRPr lang="fr-FR" sz="2400" dirty="0">
              <a:solidFill>
                <a:schemeClr val="tx1"/>
              </a:solidFill>
            </a:endParaRPr>
          </a:p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F958C98-7D95-43DB-9C67-0447AD5A15F2}"/>
              </a:ext>
            </a:extLst>
          </p:cNvPr>
          <p:cNvSpPr/>
          <p:nvPr/>
        </p:nvSpPr>
        <p:spPr>
          <a:xfrm>
            <a:off x="674490" y="3858690"/>
            <a:ext cx="1773701" cy="2209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sz="2400" dirty="0">
              <a:solidFill>
                <a:schemeClr val="tx1"/>
              </a:solidFill>
            </a:endParaRPr>
          </a:p>
          <a:p>
            <a:endParaRPr lang="fr-FR" sz="24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fr-FR" sz="2400" b="1" dirty="0">
                <a:solidFill>
                  <a:schemeClr val="tx1"/>
                </a:solidFill>
                <a:latin typeface="Myriad Pro" panose="020B0503030403020204" pitchFamily="34" charset="0"/>
              </a:rPr>
              <a:t>Complète le tableau avec des phrases du texte.</a:t>
            </a:r>
          </a:p>
          <a:p>
            <a:pPr algn="ctr"/>
            <a:endParaRPr lang="fr-FR" sz="2400" dirty="0">
              <a:solidFill>
                <a:schemeClr val="tx1"/>
              </a:solidFill>
            </a:endParaRPr>
          </a:p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AA12A63-BBDC-46FA-9F77-3A69217B61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7173511"/>
              </p:ext>
            </p:extLst>
          </p:nvPr>
        </p:nvGraphicFramePr>
        <p:xfrm>
          <a:off x="3139904" y="4183439"/>
          <a:ext cx="8128000" cy="19878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972269171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1112055072"/>
                    </a:ext>
                  </a:extLst>
                </a:gridCol>
              </a:tblGrid>
              <a:tr h="673196">
                <a:tc>
                  <a:txBody>
                    <a:bodyPr/>
                    <a:lstStyle/>
                    <a:p>
                      <a:pPr algn="ctr"/>
                      <a:r>
                        <a:rPr lang="fr-FR" sz="2400" b="1" dirty="0">
                          <a:latin typeface="Myriad Pro" panose="020B0503030403020204" pitchFamily="34" charset="0"/>
                        </a:rPr>
                        <a:t>Phrases avec être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b="1" dirty="0">
                          <a:latin typeface="Myriad Pro" panose="020B0503030403020204" pitchFamily="34" charset="0"/>
                        </a:rPr>
                        <a:t>Phrases avec avoir </a:t>
                      </a:r>
                    </a:p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6445890"/>
                  </a:ext>
                </a:extLst>
              </a:tr>
              <a:tr h="418776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2615317"/>
                  </a:ext>
                </a:extLst>
              </a:tr>
              <a:tr h="418776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9042094"/>
                  </a:ext>
                </a:extLst>
              </a:tr>
              <a:tr h="418776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4375302"/>
                  </a:ext>
                </a:extLst>
              </a:tr>
            </a:tbl>
          </a:graphicData>
        </a:graphic>
      </p:graphicFrame>
      <p:sp>
        <p:nvSpPr>
          <p:cNvPr id="25" name="Rectangle 24">
            <a:extLst>
              <a:ext uri="{FF2B5EF4-FFF2-40B4-BE49-F238E27FC236}">
                <a16:creationId xmlns:a16="http://schemas.microsoft.com/office/drawing/2014/main" id="{5D18D488-95DC-41D7-9D0D-B2F98F1CDE00}"/>
              </a:ext>
            </a:extLst>
          </p:cNvPr>
          <p:cNvSpPr/>
          <p:nvPr/>
        </p:nvSpPr>
        <p:spPr>
          <a:xfrm>
            <a:off x="3472062" y="5337610"/>
            <a:ext cx="2722472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yriad Pro" panose="020B0503030403020204" pitchFamily="34" charset="0"/>
              </a:rPr>
              <a:t>Je suis grande . </a:t>
            </a:r>
            <a:endParaRPr lang="fr-FR" sz="2000" dirty="0">
              <a:solidFill>
                <a:srgbClr val="FF0000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0619202-A23A-454E-985E-39F0098E00EC}"/>
              </a:ext>
            </a:extLst>
          </p:cNvPr>
          <p:cNvSpPr/>
          <p:nvPr/>
        </p:nvSpPr>
        <p:spPr>
          <a:xfrm>
            <a:off x="3492804" y="5821360"/>
            <a:ext cx="2271892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yriad Pro" panose="020B0503030403020204" pitchFamily="34" charset="0"/>
              </a:rPr>
              <a:t>Léa est contente. </a:t>
            </a:r>
            <a:endParaRPr lang="fr-FR" sz="2000" dirty="0">
              <a:solidFill>
                <a:srgbClr val="FF0000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ED10C81-FCE0-4F89-AF20-4115CEF13FE1}"/>
              </a:ext>
            </a:extLst>
          </p:cNvPr>
          <p:cNvSpPr/>
          <p:nvPr/>
        </p:nvSpPr>
        <p:spPr>
          <a:xfrm>
            <a:off x="7694247" y="5367383"/>
            <a:ext cx="3257687" cy="40011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yriad Pro" panose="020B0503030403020204" pitchFamily="34" charset="0"/>
              </a:rPr>
              <a:t>Elle a beaucoup de cadeaux. </a:t>
            </a:r>
            <a:endParaRPr lang="fr-FR" sz="2000" dirty="0">
              <a:solidFill>
                <a:srgbClr val="FF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800D7B5-861A-4EF1-8910-B9CEC06FFAD9}"/>
              </a:ext>
            </a:extLst>
          </p:cNvPr>
          <p:cNvSpPr/>
          <p:nvPr/>
        </p:nvSpPr>
        <p:spPr>
          <a:xfrm>
            <a:off x="3492804" y="4918780"/>
            <a:ext cx="3170537" cy="41299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yriad Pro" panose="020B0503030403020204" pitchFamily="34" charset="0"/>
              </a:rPr>
              <a:t>Léa est à la maison. </a:t>
            </a:r>
            <a:endParaRPr lang="fr-FR" sz="2000" dirty="0">
              <a:solidFill>
                <a:srgbClr val="FF0000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7D0E895-83F8-46B8-A2BC-0A92B1E93677}"/>
              </a:ext>
            </a:extLst>
          </p:cNvPr>
          <p:cNvSpPr/>
          <p:nvPr/>
        </p:nvSpPr>
        <p:spPr>
          <a:xfrm>
            <a:off x="7694247" y="4963590"/>
            <a:ext cx="1662179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Myriad Pro" panose="020B0503030403020204" pitchFamily="34" charset="0"/>
              </a:rPr>
              <a:t>J’ai 7 ans.</a:t>
            </a:r>
            <a:endParaRPr lang="fr-FR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60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22" grpId="0"/>
      <p:bldP spid="25" grpId="0"/>
      <p:bldP spid="26" grpId="0"/>
      <p:bldP spid="27" grpId="0"/>
      <p:bldP spid="14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56DE1B0-3655-4EEE-BE3D-646B61239704}"/>
              </a:ext>
            </a:extLst>
          </p:cNvPr>
          <p:cNvSpPr/>
          <p:nvPr/>
        </p:nvSpPr>
        <p:spPr>
          <a:xfrm>
            <a:off x="5622570" y="4689116"/>
            <a:ext cx="3971376" cy="13877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sz="2400" dirty="0">
              <a:solidFill>
                <a:schemeClr val="tx1"/>
              </a:solidFill>
            </a:endParaRPr>
          </a:p>
          <a:p>
            <a:endParaRPr lang="fr-FR" sz="24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fr-FR" sz="2400" b="1" dirty="0">
                <a:solidFill>
                  <a:schemeClr val="tx1"/>
                </a:solidFill>
                <a:latin typeface="Myriad Pro" panose="020B0503030403020204" pitchFamily="34" charset="0"/>
              </a:rPr>
              <a:t>Pour dire son âge, quel verbe Léa a –t- elle utilisé ? </a:t>
            </a:r>
          </a:p>
          <a:p>
            <a:pPr algn="ctr"/>
            <a:endParaRPr lang="fr-FR" sz="2400" dirty="0">
              <a:solidFill>
                <a:schemeClr val="tx1"/>
              </a:solidFill>
            </a:endParaRPr>
          </a:p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E2743AC-FAF6-40C7-B0DD-B6A05E949BE4}"/>
              </a:ext>
            </a:extLst>
          </p:cNvPr>
          <p:cNvSpPr/>
          <p:nvPr/>
        </p:nvSpPr>
        <p:spPr>
          <a:xfrm>
            <a:off x="798664" y="4741926"/>
            <a:ext cx="3624479" cy="1597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sz="2400" dirty="0">
              <a:solidFill>
                <a:schemeClr val="tx1"/>
              </a:solidFill>
            </a:endParaRPr>
          </a:p>
          <a:p>
            <a:endParaRPr lang="fr-FR" sz="24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fr-FR" sz="2400" b="1" dirty="0">
                <a:solidFill>
                  <a:schemeClr val="tx1"/>
                </a:solidFill>
                <a:latin typeface="Myriad Pro" panose="020B0503030403020204" pitchFamily="34" charset="0"/>
              </a:rPr>
              <a:t>Pour dire où elle est Léa, quel verbe nous avons utilisé ? </a:t>
            </a:r>
          </a:p>
          <a:p>
            <a:pPr algn="ctr"/>
            <a:endParaRPr lang="fr-FR" sz="2400" dirty="0">
              <a:solidFill>
                <a:schemeClr val="tx1"/>
              </a:solidFill>
            </a:endParaRPr>
          </a:p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32" name="Google Shape;32;p5"/>
          <p:cNvSpPr/>
          <p:nvPr/>
        </p:nvSpPr>
        <p:spPr>
          <a:xfrm>
            <a:off x="798665" y="190518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pitchFamily="34" charset="0"/>
                <a:ea typeface="Calibri"/>
                <a:cs typeface="Calibri"/>
                <a:sym typeface="Calibri"/>
              </a:rPr>
              <a:t>ANALYSE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F958C98-7D95-43DB-9C67-0447AD5A15F2}"/>
              </a:ext>
            </a:extLst>
          </p:cNvPr>
          <p:cNvSpPr/>
          <p:nvPr/>
        </p:nvSpPr>
        <p:spPr>
          <a:xfrm>
            <a:off x="798665" y="868680"/>
            <a:ext cx="2627714" cy="17793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400" dirty="0">
                <a:solidFill>
                  <a:schemeClr val="tx1"/>
                </a:solidFill>
              </a:rPr>
              <a:t>   </a:t>
            </a:r>
          </a:p>
          <a:p>
            <a:endParaRPr lang="fr-FR" sz="24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fr-FR" sz="2400" b="1" dirty="0">
                <a:solidFill>
                  <a:schemeClr val="tx1"/>
                </a:solidFill>
                <a:latin typeface="Myriad Pro" panose="020B0503030403020204" pitchFamily="34" charset="0"/>
              </a:rPr>
              <a:t>Recopie en rouge les phrases qui indiquent l’état de Léa. </a:t>
            </a:r>
          </a:p>
          <a:p>
            <a:pPr algn="ctr"/>
            <a:endParaRPr lang="fr-FR" sz="2400" dirty="0">
              <a:solidFill>
                <a:schemeClr val="tx1"/>
              </a:solidFill>
            </a:endParaRPr>
          </a:p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AA12A63-BBDC-46FA-9F77-3A69217B61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033429"/>
              </p:ext>
            </p:extLst>
          </p:nvPr>
        </p:nvGraphicFramePr>
        <p:xfrm>
          <a:off x="3934047" y="882302"/>
          <a:ext cx="7059231" cy="306633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96586">
                  <a:extLst>
                    <a:ext uri="{9D8B030D-6E8A-4147-A177-3AD203B41FA5}">
                      <a16:colId xmlns:a16="http://schemas.microsoft.com/office/drawing/2014/main" val="972269171"/>
                    </a:ext>
                  </a:extLst>
                </a:gridCol>
                <a:gridCol w="3862645">
                  <a:extLst>
                    <a:ext uri="{9D8B030D-6E8A-4147-A177-3AD203B41FA5}">
                      <a16:colId xmlns:a16="http://schemas.microsoft.com/office/drawing/2014/main" val="1112055072"/>
                    </a:ext>
                  </a:extLst>
                </a:gridCol>
              </a:tblGrid>
              <a:tr h="920391">
                <a:tc>
                  <a:txBody>
                    <a:bodyPr/>
                    <a:lstStyle/>
                    <a:p>
                      <a:pPr algn="ctr"/>
                      <a:r>
                        <a:rPr lang="fr-FR" sz="2400" b="1" dirty="0">
                          <a:latin typeface="Myriad Pro" panose="020B0503030403020204" pitchFamily="34" charset="0"/>
                        </a:rPr>
                        <a:t>Phrases contenant le verbe être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b="1" dirty="0">
                          <a:latin typeface="Myriad Pro" panose="020B0503030403020204" pitchFamily="34" charset="0"/>
                        </a:rPr>
                        <a:t>Phrases contenant le verbe avoir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6445890"/>
                  </a:ext>
                </a:extLst>
              </a:tr>
              <a:tr h="704994">
                <a:tc>
                  <a:txBody>
                    <a:bodyPr/>
                    <a:lstStyle/>
                    <a:p>
                      <a:r>
                        <a:rPr lang="fr-FR" sz="2400" dirty="0">
                          <a:latin typeface="Myriad Pro" panose="020B0503030403020204" pitchFamily="34" charset="0"/>
                        </a:rPr>
                        <a:t>Léa est à la maison.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>
                          <a:latin typeface="Myriad Pro" panose="020B0503030403020204" pitchFamily="34" charset="0"/>
                        </a:rPr>
                        <a:t>J’ai 7 ans.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1156944"/>
                  </a:ext>
                </a:extLst>
              </a:tr>
              <a:tr h="929619">
                <a:tc>
                  <a:txBody>
                    <a:bodyPr/>
                    <a:lstStyle/>
                    <a:p>
                      <a:r>
                        <a:rPr lang="fr-FR" sz="2400" dirty="0">
                          <a:latin typeface="Myriad Pro" panose="020B0503030403020204" pitchFamily="34" charset="0"/>
                        </a:rPr>
                        <a:t>Je suis grande.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>
                          <a:latin typeface="Myriad Pro" panose="020B0503030403020204" pitchFamily="34" charset="0"/>
                        </a:rPr>
                        <a:t>Elle a beaucoup de cadeaux.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2615317"/>
                  </a:ext>
                </a:extLst>
              </a:tr>
              <a:tr h="511329">
                <a:tc>
                  <a:txBody>
                    <a:bodyPr/>
                    <a:lstStyle/>
                    <a:p>
                      <a:r>
                        <a:rPr lang="fr-FR" sz="2400" dirty="0">
                          <a:latin typeface="Myriad Pro" panose="020B0503030403020204" pitchFamily="34" charset="0"/>
                        </a:rPr>
                        <a:t>Léa est contente.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400" dirty="0"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9042094"/>
                  </a:ext>
                </a:extLst>
              </a:tr>
            </a:tbl>
          </a:graphicData>
        </a:graphic>
      </p:graphicFrame>
      <p:sp>
        <p:nvSpPr>
          <p:cNvPr id="13" name="Rectangle 12">
            <a:extLst>
              <a:ext uri="{FF2B5EF4-FFF2-40B4-BE49-F238E27FC236}">
                <a16:creationId xmlns:a16="http://schemas.microsoft.com/office/drawing/2014/main" id="{DD82C108-0E07-448B-B2C7-7E73954637DB}"/>
              </a:ext>
            </a:extLst>
          </p:cNvPr>
          <p:cNvSpPr/>
          <p:nvPr/>
        </p:nvSpPr>
        <p:spPr>
          <a:xfrm>
            <a:off x="728477" y="2606732"/>
            <a:ext cx="2627714" cy="17793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sz="2400" dirty="0">
              <a:solidFill>
                <a:schemeClr val="tx1"/>
              </a:solidFill>
            </a:endParaRPr>
          </a:p>
          <a:p>
            <a:endParaRPr lang="fr-FR" sz="24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fr-FR" sz="2400" b="1" dirty="0">
                <a:solidFill>
                  <a:schemeClr val="tx1"/>
                </a:solidFill>
                <a:latin typeface="Myriad Pro" panose="020B0503030403020204" pitchFamily="34" charset="0"/>
              </a:rPr>
              <a:t>Recopie en vert les phrases qui indiquent ce que Léa possède. </a:t>
            </a:r>
          </a:p>
          <a:p>
            <a:pPr algn="ctr"/>
            <a:endParaRPr lang="fr-FR" sz="2400" dirty="0">
              <a:solidFill>
                <a:schemeClr val="tx1"/>
              </a:solidFill>
            </a:endParaRPr>
          </a:p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CC8F23E-B0A0-4A8C-8DE0-3A3E4ACDB737}"/>
              </a:ext>
            </a:extLst>
          </p:cNvPr>
          <p:cNvSpPr/>
          <p:nvPr/>
        </p:nvSpPr>
        <p:spPr>
          <a:xfrm>
            <a:off x="3934047" y="2498808"/>
            <a:ext cx="20466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>
                <a:solidFill>
                  <a:srgbClr val="FF0000"/>
                </a:solidFill>
                <a:latin typeface="Myriad Pro" panose="020B0503030403020204" pitchFamily="34" charset="0"/>
              </a:rPr>
              <a:t>Je suis grande.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C56C1B0-0610-41A7-BA87-62DAEF493A17}"/>
              </a:ext>
            </a:extLst>
          </p:cNvPr>
          <p:cNvSpPr/>
          <p:nvPr/>
        </p:nvSpPr>
        <p:spPr>
          <a:xfrm>
            <a:off x="3934047" y="3437882"/>
            <a:ext cx="24192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>
                <a:solidFill>
                  <a:srgbClr val="FF0000"/>
                </a:solidFill>
                <a:latin typeface="Myriad Pro" panose="020B0503030403020204" pitchFamily="34" charset="0"/>
              </a:rPr>
              <a:t>Léa est contente.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85DBA5E-E6AF-4760-BAEF-7C625624A13C}"/>
              </a:ext>
            </a:extLst>
          </p:cNvPr>
          <p:cNvSpPr/>
          <p:nvPr/>
        </p:nvSpPr>
        <p:spPr>
          <a:xfrm>
            <a:off x="7125778" y="2498808"/>
            <a:ext cx="40915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00B050"/>
                </a:solidFill>
                <a:latin typeface="Myriad Pro" panose="020B0503030403020204" pitchFamily="34" charset="0"/>
              </a:rPr>
              <a:t>Elle a beaucoup de cadeaux.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CBB479A-7B5F-4F62-AFE2-801F8D587AE8}"/>
              </a:ext>
            </a:extLst>
          </p:cNvPr>
          <p:cNvSpPr/>
          <p:nvPr/>
        </p:nvSpPr>
        <p:spPr>
          <a:xfrm>
            <a:off x="3934047" y="1871330"/>
            <a:ext cx="2627714" cy="4616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22242EF-F26C-487E-BABC-E18E261C7C97}"/>
              </a:ext>
            </a:extLst>
          </p:cNvPr>
          <p:cNvSpPr/>
          <p:nvPr/>
        </p:nvSpPr>
        <p:spPr>
          <a:xfrm>
            <a:off x="7210947" y="1871331"/>
            <a:ext cx="1443956" cy="461664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8DAF86-E153-4DAB-903A-A7FEE7EF8843}"/>
              </a:ext>
            </a:extLst>
          </p:cNvPr>
          <p:cNvSpPr/>
          <p:nvPr/>
        </p:nvSpPr>
        <p:spPr>
          <a:xfrm>
            <a:off x="1929087" y="5665189"/>
            <a:ext cx="1111761" cy="438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sz="24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fr-FR" sz="3600" b="1" dirty="0">
                <a:solidFill>
                  <a:srgbClr val="FF0000"/>
                </a:solidFill>
                <a:latin typeface="Myriad Pro" panose="020B0503030403020204" pitchFamily="34" charset="0"/>
              </a:rPr>
              <a:t>est</a:t>
            </a:r>
          </a:p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F99CA56-1185-4BEE-98A1-17545A07301E}"/>
              </a:ext>
            </a:extLst>
          </p:cNvPr>
          <p:cNvSpPr/>
          <p:nvPr/>
        </p:nvSpPr>
        <p:spPr>
          <a:xfrm>
            <a:off x="9038065" y="5321572"/>
            <a:ext cx="1111761" cy="438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sz="24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fr-FR" sz="3600" b="1" dirty="0">
                <a:solidFill>
                  <a:srgbClr val="00B050"/>
                </a:solidFill>
                <a:latin typeface="Myriad Pro" panose="020B0503030403020204" pitchFamily="34" charset="0"/>
              </a:rPr>
              <a:t>ai</a:t>
            </a:r>
          </a:p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6F4BCE1-D29C-418F-B1AA-3D5CB3CD4A6D}"/>
              </a:ext>
            </a:extLst>
          </p:cNvPr>
          <p:cNvSpPr/>
          <p:nvPr/>
        </p:nvSpPr>
        <p:spPr>
          <a:xfrm>
            <a:off x="2697128" y="6017470"/>
            <a:ext cx="1111761" cy="438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sz="24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fr-FR" sz="3600" b="1" dirty="0">
                <a:solidFill>
                  <a:srgbClr val="FF0000"/>
                </a:solidFill>
                <a:latin typeface="Myriad Pro" panose="020B0503030403020204" pitchFamily="34" charset="0"/>
              </a:rPr>
              <a:t>être</a:t>
            </a:r>
          </a:p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6539DF6-201D-4056-B6C1-3EBE65B72CC1}"/>
              </a:ext>
            </a:extLst>
          </p:cNvPr>
          <p:cNvSpPr/>
          <p:nvPr/>
        </p:nvSpPr>
        <p:spPr>
          <a:xfrm>
            <a:off x="9683370" y="5757937"/>
            <a:ext cx="1309908" cy="4292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sz="24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fr-FR" sz="3600" b="1" dirty="0">
                <a:solidFill>
                  <a:srgbClr val="00B050"/>
                </a:solidFill>
                <a:latin typeface="Myriad Pro" panose="020B0503030403020204" pitchFamily="34" charset="0"/>
              </a:rPr>
              <a:t>avoir</a:t>
            </a:r>
          </a:p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829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29" grpId="0"/>
      <p:bldP spid="22" grpId="0"/>
      <p:bldP spid="13" grpId="0"/>
      <p:bldP spid="3" grpId="0"/>
      <p:bldP spid="16" grpId="0"/>
      <p:bldP spid="4" grpId="0"/>
      <p:bldP spid="5" grpId="0" animBg="1"/>
      <p:bldP spid="31" grpId="0" animBg="1"/>
      <p:bldP spid="14" grpId="0"/>
      <p:bldP spid="15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/>
          <p:nvPr/>
        </p:nvSpPr>
        <p:spPr>
          <a:xfrm>
            <a:off x="785413" y="199848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pitchFamily="34" charset="0"/>
                <a:ea typeface="Calibri"/>
                <a:cs typeface="Calibri"/>
                <a:sym typeface="Calibri"/>
              </a:rPr>
              <a:t>SYNTHÈSE</a:t>
            </a:r>
            <a:endParaRPr lang="fr-FR" sz="2800" b="1" dirty="0">
              <a:solidFill>
                <a:srgbClr val="0097D7"/>
              </a:solidFill>
              <a:latin typeface="Myriad Pro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B1BD0102-1513-4160-A3D2-E45E89295818}"/>
              </a:ext>
            </a:extLst>
          </p:cNvPr>
          <p:cNvSpPr txBox="1"/>
          <p:nvPr/>
        </p:nvSpPr>
        <p:spPr>
          <a:xfrm>
            <a:off x="785414" y="1031260"/>
            <a:ext cx="10194613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latin typeface="Myriad Pro" panose="020B0503030403020204" charset="0"/>
                <a:cs typeface="Times New Roman" panose="02020603050405020304" pitchFamily="18" charset="0"/>
              </a:rPr>
              <a:t>Les verbes </a:t>
            </a:r>
            <a:r>
              <a:rPr lang="fr-FR" sz="2800" b="1" dirty="0">
                <a:latin typeface="Myriad Pro" panose="020B0503030403020204" charset="0"/>
                <a:cs typeface="Times New Roman" panose="02020603050405020304" pitchFamily="18" charset="0"/>
              </a:rPr>
              <a:t>être</a:t>
            </a:r>
            <a:r>
              <a:rPr lang="fr-FR" sz="2800" dirty="0">
                <a:latin typeface="Myriad Pro" panose="020B0503030403020204" charset="0"/>
                <a:cs typeface="Times New Roman" panose="02020603050405020304" pitchFamily="18" charset="0"/>
              </a:rPr>
              <a:t> et </a:t>
            </a:r>
            <a:r>
              <a:rPr lang="fr-FR" sz="2800" b="1" dirty="0">
                <a:latin typeface="Myriad Pro" panose="020B0503030403020204" charset="0"/>
                <a:cs typeface="Times New Roman" panose="02020603050405020304" pitchFamily="18" charset="0"/>
              </a:rPr>
              <a:t>avoir</a:t>
            </a:r>
            <a:r>
              <a:rPr lang="fr-FR" sz="2800" dirty="0">
                <a:latin typeface="Myriad Pro" panose="020B0503030403020204" charset="0"/>
                <a:cs typeface="Times New Roman" panose="02020603050405020304" pitchFamily="18" charset="0"/>
              </a:rPr>
              <a:t> changent de forme avec chaque sujet.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76079981-7876-4C37-9424-308E3439CC8A}"/>
              </a:ext>
            </a:extLst>
          </p:cNvPr>
          <p:cNvSpPr/>
          <p:nvPr/>
        </p:nvSpPr>
        <p:spPr>
          <a:xfrm>
            <a:off x="7176948" y="4312039"/>
            <a:ext cx="2588455" cy="2126861"/>
          </a:xfrm>
          <a:prstGeom prst="round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200" dirty="0">
                <a:latin typeface="Myriad Pro" panose="020B0503030403020204" charset="0"/>
                <a:cs typeface="Times New Roman" panose="02020603050405020304" pitchFamily="18" charset="0"/>
              </a:rPr>
              <a:t>J’ai</a:t>
            </a:r>
          </a:p>
          <a:p>
            <a:pPr algn="ctr"/>
            <a:r>
              <a:rPr lang="fr-FR" sz="2200" dirty="0">
                <a:latin typeface="Myriad Pro" panose="020B0503030403020204" charset="0"/>
                <a:cs typeface="Times New Roman" panose="02020603050405020304" pitchFamily="18" charset="0"/>
              </a:rPr>
              <a:t>Tu as</a:t>
            </a:r>
          </a:p>
          <a:p>
            <a:pPr algn="ctr"/>
            <a:r>
              <a:rPr lang="fr-FR" sz="2200" dirty="0">
                <a:latin typeface="Myriad Pro" panose="020B0503030403020204" charset="0"/>
                <a:cs typeface="Times New Roman" panose="02020603050405020304" pitchFamily="18" charset="0"/>
              </a:rPr>
              <a:t>Il / Elle a</a:t>
            </a:r>
          </a:p>
          <a:p>
            <a:pPr algn="ctr"/>
            <a:r>
              <a:rPr lang="fr-FR" sz="2200" dirty="0">
                <a:latin typeface="Myriad Pro" panose="020B0503030403020204" charset="0"/>
                <a:cs typeface="Times New Roman" panose="02020603050405020304" pitchFamily="18" charset="0"/>
              </a:rPr>
              <a:t>Nous avons</a:t>
            </a:r>
          </a:p>
          <a:p>
            <a:pPr algn="ctr"/>
            <a:r>
              <a:rPr lang="fr-FR" sz="2200" dirty="0">
                <a:latin typeface="Myriad Pro" panose="020B0503030403020204" charset="0"/>
                <a:cs typeface="Times New Roman" panose="02020603050405020304" pitchFamily="18" charset="0"/>
              </a:rPr>
              <a:t>Vous avez</a:t>
            </a:r>
          </a:p>
          <a:p>
            <a:pPr algn="ctr"/>
            <a:r>
              <a:rPr lang="fr-FR" sz="2200" dirty="0">
                <a:latin typeface="Myriad Pro" panose="020B0503030403020204" charset="0"/>
                <a:cs typeface="Times New Roman" panose="02020603050405020304" pitchFamily="18" charset="0"/>
              </a:rPr>
              <a:t>Ils / Elles ont</a:t>
            </a:r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09D14C0-09FC-4CEE-B054-5A8BB499051A}"/>
              </a:ext>
            </a:extLst>
          </p:cNvPr>
          <p:cNvCxnSpPr>
            <a:cxnSpLocks/>
            <a:stCxn id="17" idx="0"/>
            <a:endCxn id="2" idx="2"/>
          </p:cNvCxnSpPr>
          <p:nvPr/>
        </p:nvCxnSpPr>
        <p:spPr>
          <a:xfrm flipV="1">
            <a:off x="4373217" y="1554480"/>
            <a:ext cx="1509504" cy="8420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DFBCB800-13AE-4E47-B9E3-43E3BE808F48}"/>
              </a:ext>
            </a:extLst>
          </p:cNvPr>
          <p:cNvCxnSpPr>
            <a:cxnSpLocks/>
            <a:stCxn id="2" idx="2"/>
            <a:endCxn id="18" idx="0"/>
          </p:cNvCxnSpPr>
          <p:nvPr/>
        </p:nvCxnSpPr>
        <p:spPr>
          <a:xfrm>
            <a:off x="5882721" y="1554480"/>
            <a:ext cx="1659546" cy="8813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ZoneTexte 16">
            <a:extLst>
              <a:ext uri="{FF2B5EF4-FFF2-40B4-BE49-F238E27FC236}">
                <a16:creationId xmlns:a16="http://schemas.microsoft.com/office/drawing/2014/main" id="{4D3CE47A-4323-42FD-9A87-974562A415F9}"/>
              </a:ext>
            </a:extLst>
          </p:cNvPr>
          <p:cNvSpPr txBox="1"/>
          <p:nvPr/>
        </p:nvSpPr>
        <p:spPr>
          <a:xfrm>
            <a:off x="3307898" y="2396524"/>
            <a:ext cx="2130637" cy="46166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chemeClr val="tx1"/>
                </a:solidFill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Être </a:t>
            </a:r>
            <a:endParaRPr lang="fr-FR" sz="2400" b="1" dirty="0">
              <a:solidFill>
                <a:schemeClr val="tx1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079D5F0E-8161-404F-8C91-3C322A4B115D}"/>
              </a:ext>
            </a:extLst>
          </p:cNvPr>
          <p:cNvSpPr txBox="1"/>
          <p:nvPr/>
        </p:nvSpPr>
        <p:spPr>
          <a:xfrm>
            <a:off x="6613357" y="2435823"/>
            <a:ext cx="1857819" cy="461665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chemeClr val="tx1"/>
                </a:solidFill>
                <a:latin typeface="Myriad Pro" panose="020B0503030403020204" charset="0"/>
                <a:cs typeface="Times New Roman" panose="02020603050405020304" pitchFamily="18" charset="0"/>
              </a:rPr>
              <a:t>Avoir</a:t>
            </a:r>
          </a:p>
        </p:txBody>
      </p:sp>
      <p:sp>
        <p:nvSpPr>
          <p:cNvPr id="25" name="Rectangle : coins arrondis 24">
            <a:extLst>
              <a:ext uri="{FF2B5EF4-FFF2-40B4-BE49-F238E27FC236}">
                <a16:creationId xmlns:a16="http://schemas.microsoft.com/office/drawing/2014/main" id="{F98557D4-E1F0-4DE2-B72B-172CD84C131D}"/>
              </a:ext>
            </a:extLst>
          </p:cNvPr>
          <p:cNvSpPr/>
          <p:nvPr/>
        </p:nvSpPr>
        <p:spPr>
          <a:xfrm>
            <a:off x="2170702" y="4306607"/>
            <a:ext cx="2588455" cy="2132293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r-FR" sz="2200" dirty="0">
                <a:latin typeface="Myriad Pro" panose="020B0503030403020204" charset="0"/>
                <a:cs typeface="Times New Roman" panose="02020603050405020304" pitchFamily="18" charset="0"/>
              </a:rPr>
              <a:t>Je suis</a:t>
            </a:r>
          </a:p>
          <a:p>
            <a:pPr algn="ctr"/>
            <a:r>
              <a:rPr lang="fr-FR" sz="2200" dirty="0">
                <a:latin typeface="Myriad Pro" panose="020B0503030403020204" charset="0"/>
                <a:cs typeface="Times New Roman" panose="02020603050405020304" pitchFamily="18" charset="0"/>
              </a:rPr>
              <a:t>Tu es</a:t>
            </a:r>
          </a:p>
          <a:p>
            <a:pPr algn="ctr"/>
            <a:r>
              <a:rPr lang="fr-FR" sz="2200" dirty="0">
                <a:latin typeface="Myriad Pro" panose="020B0503030403020204" charset="0"/>
                <a:cs typeface="Times New Roman" panose="02020603050405020304" pitchFamily="18" charset="0"/>
              </a:rPr>
              <a:t>Il / Elle est</a:t>
            </a:r>
          </a:p>
          <a:p>
            <a:pPr algn="ctr"/>
            <a:r>
              <a:rPr lang="fr-FR" sz="2200" dirty="0">
                <a:latin typeface="Myriad Pro" panose="020B0503030403020204" charset="0"/>
                <a:cs typeface="Times New Roman" panose="02020603050405020304" pitchFamily="18" charset="0"/>
              </a:rPr>
              <a:t>Nous sommes</a:t>
            </a:r>
          </a:p>
          <a:p>
            <a:pPr algn="ctr"/>
            <a:r>
              <a:rPr lang="fr-FR" sz="2200" dirty="0">
                <a:latin typeface="Myriad Pro" panose="020B0503030403020204" charset="0"/>
                <a:cs typeface="Times New Roman" panose="02020603050405020304" pitchFamily="18" charset="0"/>
              </a:rPr>
              <a:t>Vous êtes</a:t>
            </a:r>
          </a:p>
          <a:p>
            <a:pPr algn="ctr"/>
            <a:r>
              <a:rPr lang="fr-FR" sz="2200" dirty="0">
                <a:latin typeface="Myriad Pro" panose="020B0503030403020204" charset="0"/>
                <a:cs typeface="Times New Roman" panose="02020603050405020304" pitchFamily="18" charset="0"/>
              </a:rPr>
              <a:t>Ils / Elles sont</a:t>
            </a:r>
          </a:p>
          <a:p>
            <a:pPr algn="ctr"/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cxnSp>
        <p:nvCxnSpPr>
          <p:cNvPr id="27" name="Connecteur droit 26">
            <a:extLst>
              <a:ext uri="{FF2B5EF4-FFF2-40B4-BE49-F238E27FC236}">
                <a16:creationId xmlns:a16="http://schemas.microsoft.com/office/drawing/2014/main" id="{4B1D81B8-CD4F-4224-8509-D142535BA90F}"/>
              </a:ext>
            </a:extLst>
          </p:cNvPr>
          <p:cNvCxnSpPr>
            <a:cxnSpLocks/>
            <a:stCxn id="17" idx="2"/>
            <a:endCxn id="25" idx="0"/>
          </p:cNvCxnSpPr>
          <p:nvPr/>
        </p:nvCxnSpPr>
        <p:spPr>
          <a:xfrm flipH="1">
            <a:off x="3464930" y="2858189"/>
            <a:ext cx="908287" cy="14484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ABC401BF-3FD2-4DAB-9343-9C29EA4BF1B5}"/>
              </a:ext>
            </a:extLst>
          </p:cNvPr>
          <p:cNvCxnSpPr>
            <a:cxnSpLocks/>
            <a:stCxn id="18" idx="2"/>
            <a:endCxn id="5" idx="0"/>
          </p:cNvCxnSpPr>
          <p:nvPr/>
        </p:nvCxnSpPr>
        <p:spPr>
          <a:xfrm>
            <a:off x="7542267" y="2897488"/>
            <a:ext cx="928909" cy="141455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7" grpId="0" animBg="1"/>
      <p:bldP spid="18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/>
          <p:nvPr/>
        </p:nvSpPr>
        <p:spPr>
          <a:xfrm>
            <a:off x="785413" y="199848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pitchFamily="34" charset="0"/>
                <a:ea typeface="Calibri"/>
                <a:cs typeface="Calibri"/>
                <a:sym typeface="Calibri"/>
              </a:rPr>
              <a:t>SYNTHÈSE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4D3CE47A-4323-42FD-9A87-974562A415F9}"/>
              </a:ext>
            </a:extLst>
          </p:cNvPr>
          <p:cNvSpPr txBox="1"/>
          <p:nvPr/>
        </p:nvSpPr>
        <p:spPr>
          <a:xfrm>
            <a:off x="542246" y="1325428"/>
            <a:ext cx="2940502" cy="8309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chemeClr val="tx1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 verbe être est utilisé pour</a:t>
            </a:r>
            <a:endParaRPr lang="fr-FR" sz="2400" dirty="0">
              <a:solidFill>
                <a:schemeClr val="tx1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540DAF7-BCD0-48AA-A035-4785C1F4656C}"/>
              </a:ext>
            </a:extLst>
          </p:cNvPr>
          <p:cNvSpPr txBox="1"/>
          <p:nvPr/>
        </p:nvSpPr>
        <p:spPr>
          <a:xfrm>
            <a:off x="4736040" y="544648"/>
            <a:ext cx="2926080" cy="107721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fr-FR" sz="2000" dirty="0">
              <a:solidFill>
                <a:srgbClr val="444444"/>
              </a:solidFill>
              <a:latin typeface="Myriad Pro" panose="020B050303040302020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r-FR" sz="2400" dirty="0">
                <a:solidFill>
                  <a:schemeClr val="tx1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exprimer un état</a:t>
            </a:r>
          </a:p>
          <a:p>
            <a:pPr algn="ctr"/>
            <a:endParaRPr lang="fr-FR" sz="2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21" name="ZoneTexte 13">
            <a:extLst>
              <a:ext uri="{FF2B5EF4-FFF2-40B4-BE49-F238E27FC236}">
                <a16:creationId xmlns:a16="http://schemas.microsoft.com/office/drawing/2014/main" id="{63667B06-62C7-4FB4-BEC5-6A84B7CC5291}"/>
              </a:ext>
            </a:extLst>
          </p:cNvPr>
          <p:cNvSpPr txBox="1"/>
          <p:nvPr/>
        </p:nvSpPr>
        <p:spPr>
          <a:xfrm>
            <a:off x="4760342" y="2105851"/>
            <a:ext cx="2926080" cy="113877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fr-FR" sz="2000" dirty="0">
              <a:solidFill>
                <a:srgbClr val="444444"/>
              </a:solidFill>
              <a:latin typeface="Myriad Pro" panose="020B050303040302020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r-FR" sz="2400" dirty="0">
                <a:solidFill>
                  <a:schemeClr val="tx1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dire où on est</a:t>
            </a:r>
          </a:p>
          <a:p>
            <a:pPr algn="ctr"/>
            <a:endParaRPr lang="fr-FR" sz="24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cxnSp>
        <p:nvCxnSpPr>
          <p:cNvPr id="8" name="Connector: Curved 7">
            <a:extLst>
              <a:ext uri="{FF2B5EF4-FFF2-40B4-BE49-F238E27FC236}">
                <a16:creationId xmlns:a16="http://schemas.microsoft.com/office/drawing/2014/main" id="{F32BD1F3-DF8D-4293-8E11-97B1AC427A79}"/>
              </a:ext>
            </a:extLst>
          </p:cNvPr>
          <p:cNvCxnSpPr>
            <a:stCxn id="17" idx="3"/>
          </p:cNvCxnSpPr>
          <p:nvPr/>
        </p:nvCxnSpPr>
        <p:spPr>
          <a:xfrm flipV="1">
            <a:off x="3482748" y="1073225"/>
            <a:ext cx="1253292" cy="667702"/>
          </a:xfrm>
          <a:prstGeom prst="curvedConnector3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or: Curved 23">
            <a:extLst>
              <a:ext uri="{FF2B5EF4-FFF2-40B4-BE49-F238E27FC236}">
                <a16:creationId xmlns:a16="http://schemas.microsoft.com/office/drawing/2014/main" id="{3B01C700-B6B0-427F-AEFC-84CD1FA5F830}"/>
              </a:ext>
            </a:extLst>
          </p:cNvPr>
          <p:cNvCxnSpPr>
            <a:cxnSpLocks/>
          </p:cNvCxnSpPr>
          <p:nvPr/>
        </p:nvCxnSpPr>
        <p:spPr>
          <a:xfrm>
            <a:off x="3507050" y="1776760"/>
            <a:ext cx="1253292" cy="918040"/>
          </a:xfrm>
          <a:prstGeom prst="curvedConnector3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ZoneTexte 16">
            <a:extLst>
              <a:ext uri="{FF2B5EF4-FFF2-40B4-BE49-F238E27FC236}">
                <a16:creationId xmlns:a16="http://schemas.microsoft.com/office/drawing/2014/main" id="{90BEC0E7-6368-4DAD-9528-93E0A9E3B135}"/>
              </a:ext>
            </a:extLst>
          </p:cNvPr>
          <p:cNvSpPr txBox="1"/>
          <p:nvPr/>
        </p:nvSpPr>
        <p:spPr>
          <a:xfrm>
            <a:off x="453678" y="4624828"/>
            <a:ext cx="2940502" cy="83099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chemeClr val="tx1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 verbe avoir est utilisé pour</a:t>
            </a:r>
            <a:endParaRPr lang="fr-FR" sz="2400" dirty="0">
              <a:solidFill>
                <a:schemeClr val="tx1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29" name="ZoneTexte 13">
            <a:extLst>
              <a:ext uri="{FF2B5EF4-FFF2-40B4-BE49-F238E27FC236}">
                <a16:creationId xmlns:a16="http://schemas.microsoft.com/office/drawing/2014/main" id="{C19EEFA4-2DC9-4854-A013-200725111B9F}"/>
              </a:ext>
            </a:extLst>
          </p:cNvPr>
          <p:cNvSpPr txBox="1"/>
          <p:nvPr/>
        </p:nvSpPr>
        <p:spPr>
          <a:xfrm>
            <a:off x="4793190" y="3540194"/>
            <a:ext cx="2926080" cy="1138773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fr-FR" sz="2000" dirty="0">
              <a:solidFill>
                <a:srgbClr val="444444"/>
              </a:solidFill>
              <a:latin typeface="Myriad Pro" panose="020B050303040302020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r-FR" sz="2400" dirty="0">
                <a:solidFill>
                  <a:schemeClr val="tx1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dire ce qu’on possède</a:t>
            </a:r>
          </a:p>
          <a:p>
            <a:pPr algn="ctr"/>
            <a:endParaRPr lang="fr-FR" sz="24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30" name="ZoneTexte 13">
            <a:extLst>
              <a:ext uri="{FF2B5EF4-FFF2-40B4-BE49-F238E27FC236}">
                <a16:creationId xmlns:a16="http://schemas.microsoft.com/office/drawing/2014/main" id="{45FB4D73-73BA-43BE-AF56-ECEDD3188060}"/>
              </a:ext>
            </a:extLst>
          </p:cNvPr>
          <p:cNvSpPr txBox="1"/>
          <p:nvPr/>
        </p:nvSpPr>
        <p:spPr>
          <a:xfrm>
            <a:off x="4793190" y="5219286"/>
            <a:ext cx="2926080" cy="1138773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fr-FR" sz="2000" dirty="0">
              <a:solidFill>
                <a:srgbClr val="444444"/>
              </a:solidFill>
              <a:latin typeface="Myriad Pro" panose="020B050303040302020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r-FR" sz="2400" dirty="0">
                <a:solidFill>
                  <a:schemeClr val="tx1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parler de son âge</a:t>
            </a:r>
          </a:p>
          <a:p>
            <a:pPr algn="ctr"/>
            <a:endParaRPr lang="fr-FR" sz="24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cxnSp>
        <p:nvCxnSpPr>
          <p:cNvPr id="31" name="Connector: Curved 30">
            <a:extLst>
              <a:ext uri="{FF2B5EF4-FFF2-40B4-BE49-F238E27FC236}">
                <a16:creationId xmlns:a16="http://schemas.microsoft.com/office/drawing/2014/main" id="{6C300382-45D5-49F7-BCA8-82445DD862DE}"/>
              </a:ext>
            </a:extLst>
          </p:cNvPr>
          <p:cNvCxnSpPr>
            <a:cxnSpLocks/>
            <a:endCxn id="29" idx="1"/>
          </p:cNvCxnSpPr>
          <p:nvPr/>
        </p:nvCxnSpPr>
        <p:spPr>
          <a:xfrm flipV="1">
            <a:off x="3394180" y="4109581"/>
            <a:ext cx="1399010" cy="836326"/>
          </a:xfrm>
          <a:prstGeom prst="curvedConnector3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or: Curved 31">
            <a:extLst>
              <a:ext uri="{FF2B5EF4-FFF2-40B4-BE49-F238E27FC236}">
                <a16:creationId xmlns:a16="http://schemas.microsoft.com/office/drawing/2014/main" id="{055CC4CF-B781-4CA1-85C0-4CAF600E2DBB}"/>
              </a:ext>
            </a:extLst>
          </p:cNvPr>
          <p:cNvCxnSpPr>
            <a:cxnSpLocks/>
            <a:endCxn id="30" idx="1"/>
          </p:cNvCxnSpPr>
          <p:nvPr/>
        </p:nvCxnSpPr>
        <p:spPr>
          <a:xfrm>
            <a:off x="3369878" y="4926856"/>
            <a:ext cx="1423312" cy="861817"/>
          </a:xfrm>
          <a:prstGeom prst="curvedConnector3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ZoneTexte 13">
            <a:extLst>
              <a:ext uri="{FF2B5EF4-FFF2-40B4-BE49-F238E27FC236}">
                <a16:creationId xmlns:a16="http://schemas.microsoft.com/office/drawing/2014/main" id="{2026FDB0-9927-4F12-A80D-71635A045214}"/>
              </a:ext>
            </a:extLst>
          </p:cNvPr>
          <p:cNvSpPr txBox="1"/>
          <p:nvPr/>
        </p:nvSpPr>
        <p:spPr>
          <a:xfrm>
            <a:off x="8053946" y="547095"/>
            <a:ext cx="2156854" cy="107721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fr-FR" sz="2000" dirty="0">
              <a:solidFill>
                <a:srgbClr val="444444"/>
              </a:solidFill>
              <a:latin typeface="Myriad Pro" panose="020B050303040302020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r-FR" sz="2400" dirty="0">
                <a:solidFill>
                  <a:schemeClr val="tx1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Il</a:t>
            </a:r>
            <a:r>
              <a:rPr lang="fr-FR" sz="2400" dirty="0">
                <a:solidFill>
                  <a:srgbClr val="444444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b="1" dirty="0">
                <a:solidFill>
                  <a:srgbClr val="FF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est</a:t>
            </a:r>
            <a:r>
              <a:rPr lang="fr-FR" sz="2400" dirty="0">
                <a:solidFill>
                  <a:srgbClr val="444444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dirty="0">
                <a:solidFill>
                  <a:schemeClr val="tx1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content.</a:t>
            </a:r>
          </a:p>
          <a:p>
            <a:pPr algn="ctr"/>
            <a:endParaRPr lang="fr-FR" sz="2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36" name="ZoneTexte 13">
            <a:extLst>
              <a:ext uri="{FF2B5EF4-FFF2-40B4-BE49-F238E27FC236}">
                <a16:creationId xmlns:a16="http://schemas.microsoft.com/office/drawing/2014/main" id="{55CDF40C-7281-4E56-948B-FA7F0A843B52}"/>
              </a:ext>
            </a:extLst>
          </p:cNvPr>
          <p:cNvSpPr txBox="1"/>
          <p:nvPr/>
        </p:nvSpPr>
        <p:spPr>
          <a:xfrm>
            <a:off x="8053946" y="2125913"/>
            <a:ext cx="2156854" cy="107721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fr-FR" sz="2000" dirty="0">
              <a:solidFill>
                <a:srgbClr val="444444"/>
              </a:solidFill>
              <a:latin typeface="Myriad Pro" panose="020B050303040302020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r-FR" sz="2400" dirty="0">
                <a:solidFill>
                  <a:schemeClr val="tx1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Je</a:t>
            </a:r>
            <a:r>
              <a:rPr lang="fr-FR" sz="2400" dirty="0">
                <a:solidFill>
                  <a:srgbClr val="444444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suis </a:t>
            </a:r>
            <a:r>
              <a:rPr lang="fr-FR" sz="2400" dirty="0">
                <a:solidFill>
                  <a:schemeClr val="tx1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à l’école.</a:t>
            </a:r>
          </a:p>
          <a:p>
            <a:pPr algn="ctr"/>
            <a:endParaRPr lang="fr-FR" sz="2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37" name="ZoneTexte 13">
            <a:extLst>
              <a:ext uri="{FF2B5EF4-FFF2-40B4-BE49-F238E27FC236}">
                <a16:creationId xmlns:a16="http://schemas.microsoft.com/office/drawing/2014/main" id="{F3F13B75-676F-4B47-BE98-7D60F9311BDD}"/>
              </a:ext>
            </a:extLst>
          </p:cNvPr>
          <p:cNvSpPr txBox="1"/>
          <p:nvPr/>
        </p:nvSpPr>
        <p:spPr>
          <a:xfrm>
            <a:off x="8053946" y="3540194"/>
            <a:ext cx="2156854" cy="1138773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fr-FR" sz="2000" dirty="0">
              <a:solidFill>
                <a:srgbClr val="444444"/>
              </a:solidFill>
              <a:latin typeface="Myriad Pro" panose="020B050303040302020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J’</a:t>
            </a: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ai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 un chat. </a:t>
            </a:r>
          </a:p>
          <a:p>
            <a:pPr algn="ctr"/>
            <a:endParaRPr lang="fr-FR" sz="24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39" name="ZoneTexte 13">
            <a:extLst>
              <a:ext uri="{FF2B5EF4-FFF2-40B4-BE49-F238E27FC236}">
                <a16:creationId xmlns:a16="http://schemas.microsoft.com/office/drawing/2014/main" id="{FE4EF228-FB26-4EA7-8B62-808A94A7C179}"/>
              </a:ext>
            </a:extLst>
          </p:cNvPr>
          <p:cNvSpPr txBox="1"/>
          <p:nvPr/>
        </p:nvSpPr>
        <p:spPr>
          <a:xfrm>
            <a:off x="8053946" y="5219286"/>
            <a:ext cx="2156854" cy="1138773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fr-FR" sz="2000" dirty="0">
              <a:solidFill>
                <a:srgbClr val="444444"/>
              </a:solidFill>
              <a:latin typeface="Myriad Pro" panose="020B050303040302020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Elle </a:t>
            </a: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 7 ans.</a:t>
            </a:r>
          </a:p>
          <a:p>
            <a:pPr algn="ctr"/>
            <a:endParaRPr lang="fr-FR" sz="24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9784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4" grpId="0" animBg="1"/>
      <p:bldP spid="21" grpId="0" animBg="1"/>
      <p:bldP spid="26" grpId="0" animBg="1"/>
      <p:bldP spid="29" grpId="0" animBg="1"/>
      <p:bldP spid="30" grpId="0" animBg="1"/>
      <p:bldP spid="35" grpId="0" animBg="1"/>
      <p:bldP spid="36" grpId="0" animBg="1"/>
      <p:bldP spid="37" grpId="0" animBg="1"/>
      <p:bldP spid="3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/>
          <p:nvPr/>
        </p:nvSpPr>
        <p:spPr>
          <a:xfrm>
            <a:off x="785414" y="137081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97D7"/>
                </a:solidFill>
                <a:latin typeface="Myriad Pro" panose="020B0503030403020204" pitchFamily="34" charset="0"/>
                <a:ea typeface="Calibri"/>
                <a:cs typeface="Calibri"/>
                <a:sym typeface="Calibri"/>
              </a:rPr>
              <a:t>APPLICATION</a:t>
            </a:r>
            <a:endParaRPr lang="en-US" sz="3200" b="1" dirty="0">
              <a:solidFill>
                <a:srgbClr val="0097D7"/>
              </a:solidFill>
              <a:latin typeface="Myriad Pro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C2454760-68B9-479E-9705-9683F40AC081}"/>
              </a:ext>
            </a:extLst>
          </p:cNvPr>
          <p:cNvSpPr txBox="1"/>
          <p:nvPr/>
        </p:nvSpPr>
        <p:spPr>
          <a:xfrm>
            <a:off x="576156" y="2189347"/>
            <a:ext cx="257308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Réponds aux questions suivantes.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54A4F2CC-DCBB-403B-B7F5-239B4FAA64C0}"/>
              </a:ext>
            </a:extLst>
          </p:cNvPr>
          <p:cNvSpPr txBox="1"/>
          <p:nvPr/>
        </p:nvSpPr>
        <p:spPr>
          <a:xfrm>
            <a:off x="8683425" y="1521189"/>
            <a:ext cx="2706368" cy="461665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fr-FR" sz="2400" kern="0" dirty="0">
                <a:solidFill>
                  <a:srgbClr val="C00000"/>
                </a:solidFill>
                <a:latin typeface="Myriad Pro" panose="020B0503030403020204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Où est ta maman ? </a:t>
            </a:r>
            <a:endParaRPr kumimoji="0" lang="fr-FR" sz="24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yriad Pro" panose="020B050303040302020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FB05299F-9D8A-4D80-B21E-0D4BD376AEF5}"/>
              </a:ext>
            </a:extLst>
          </p:cNvPr>
          <p:cNvSpPr txBox="1"/>
          <p:nvPr/>
        </p:nvSpPr>
        <p:spPr>
          <a:xfrm>
            <a:off x="4094754" y="785793"/>
            <a:ext cx="3298909" cy="461665"/>
          </a:xfrm>
          <a:prstGeom prst="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fr-FR" sz="2400" kern="0" dirty="0">
                <a:solidFill>
                  <a:srgbClr val="C00000"/>
                </a:solidFill>
                <a:latin typeface="Myriad Pro" panose="020B0503030403020204" charset="0"/>
                <a:cs typeface="Times New Roman" panose="02020603050405020304" pitchFamily="18" charset="0"/>
                <a:sym typeface="Arial"/>
              </a:rPr>
              <a:t>Tu es content ou triste ? </a:t>
            </a:r>
            <a:endParaRPr kumimoji="0" lang="fr-FR" sz="24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yriad Pro" panose="020B0503030403020204" charset="0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E839E0D-EC77-42E4-AEAE-B3D419752800}"/>
              </a:ext>
            </a:extLst>
          </p:cNvPr>
          <p:cNvGrpSpPr/>
          <p:nvPr/>
        </p:nvGrpSpPr>
        <p:grpSpPr>
          <a:xfrm>
            <a:off x="8389176" y="3552823"/>
            <a:ext cx="3000617" cy="2415603"/>
            <a:chOff x="7588118" y="4076043"/>
            <a:chExt cx="3000617" cy="2415603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FCDD2919-6557-4EBA-9C11-9BBAE1F5D7F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18944" y="4076043"/>
              <a:ext cx="2538964" cy="2325082"/>
            </a:xfrm>
            <a:prstGeom prst="rect">
              <a:avLst/>
            </a:prstGeom>
          </p:spPr>
        </p:pic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1D2DE15F-89ED-42D6-BDF7-966695EF8053}"/>
                </a:ext>
              </a:extLst>
            </p:cNvPr>
            <p:cNvSpPr txBox="1"/>
            <p:nvPr/>
          </p:nvSpPr>
          <p:spPr>
            <a:xfrm>
              <a:off x="7588118" y="6029981"/>
              <a:ext cx="3000617" cy="461665"/>
            </a:xfrm>
            <a:prstGeom prst="rect">
              <a:avLst/>
            </a:prstGeom>
            <a:ln w="381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fr-FR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fr-FR" sz="2400" kern="0" dirty="0">
                  <a:solidFill>
                    <a:srgbClr val="C00000"/>
                  </a:solidFill>
                  <a:latin typeface="Myriad Pro" panose="020B0503030403020204" charset="0"/>
                  <a:cs typeface="Times New Roman" panose="02020603050405020304" pitchFamily="18" charset="0"/>
                  <a:sym typeface="Arial"/>
                </a:rPr>
                <a:t>Comment sont – ils ? </a:t>
              </a:r>
              <a:endParaRPr kumimoji="0" lang="fr-FR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yriad Pro" panose="020B050303040302020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9A93181-057E-493A-B3FE-CA483A548B53}"/>
              </a:ext>
            </a:extLst>
          </p:cNvPr>
          <p:cNvGrpSpPr/>
          <p:nvPr/>
        </p:nvGrpSpPr>
        <p:grpSpPr>
          <a:xfrm>
            <a:off x="2594446" y="3827679"/>
            <a:ext cx="3000617" cy="2322558"/>
            <a:chOff x="2906785" y="4169088"/>
            <a:chExt cx="3000617" cy="2322558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8F42156-7241-4B0E-95B0-ACB8AF7A61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92412" y="4169088"/>
              <a:ext cx="1429364" cy="1860893"/>
            </a:xfrm>
            <a:prstGeom prst="rect">
              <a:avLst/>
            </a:prstGeom>
          </p:spPr>
        </p:pic>
        <p:sp>
          <p:nvSpPr>
            <p:cNvPr id="18" name="ZoneTexte 14">
              <a:extLst>
                <a:ext uri="{FF2B5EF4-FFF2-40B4-BE49-F238E27FC236}">
                  <a16:creationId xmlns:a16="http://schemas.microsoft.com/office/drawing/2014/main" id="{D5F1E599-D095-49DC-ACB8-928A4283384D}"/>
                </a:ext>
              </a:extLst>
            </p:cNvPr>
            <p:cNvSpPr txBox="1"/>
            <p:nvPr/>
          </p:nvSpPr>
          <p:spPr>
            <a:xfrm>
              <a:off x="2906785" y="6029981"/>
              <a:ext cx="3000617" cy="461665"/>
            </a:xfrm>
            <a:prstGeom prst="rect">
              <a:avLst/>
            </a:prstGeom>
            <a:ln w="381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fr-FR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fr-FR" sz="2400" kern="0" dirty="0">
                  <a:solidFill>
                    <a:srgbClr val="C00000"/>
                  </a:solidFill>
                  <a:latin typeface="Myriad Pro" panose="020B0503030403020204" charset="0"/>
                  <a:cs typeface="Times New Roman" panose="02020603050405020304" pitchFamily="18" charset="0"/>
                  <a:sym typeface="Arial"/>
                </a:rPr>
                <a:t>Comment est – il ? </a:t>
              </a:r>
              <a:endParaRPr kumimoji="0" lang="fr-FR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yriad Pro" panose="020B050303040302020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sp>
        <p:nvSpPr>
          <p:cNvPr id="14" name="ZoneTexte 16">
            <a:extLst>
              <a:ext uri="{FF2B5EF4-FFF2-40B4-BE49-F238E27FC236}">
                <a16:creationId xmlns:a16="http://schemas.microsoft.com/office/drawing/2014/main" id="{0FC97131-4369-4062-ACF0-51B6EA45FCD6}"/>
              </a:ext>
            </a:extLst>
          </p:cNvPr>
          <p:cNvSpPr txBox="1"/>
          <p:nvPr/>
        </p:nvSpPr>
        <p:spPr>
          <a:xfrm>
            <a:off x="4943779" y="2789511"/>
            <a:ext cx="2723542" cy="461665"/>
          </a:xfrm>
          <a:prstGeom prst="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defTabSz="914400">
              <a:buClr>
                <a:srgbClr val="000000"/>
              </a:buClr>
              <a:defRPr/>
            </a:pPr>
            <a:r>
              <a:rPr kumimoji="0" lang="fr-FR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O</a:t>
            </a:r>
            <a:r>
              <a:rPr lang="fr-FR" sz="2400" kern="0" dirty="0">
                <a:solidFill>
                  <a:srgbClr val="C00000"/>
                </a:solidFill>
                <a:latin typeface="Myriad Pro" panose="020B0503030403020204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ù</a:t>
            </a:r>
            <a:r>
              <a:rPr kumimoji="0" lang="fr-FR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êtes</a:t>
            </a:r>
            <a:r>
              <a:rPr lang="fr-FR" sz="2400" kern="0" dirty="0">
                <a:solidFill>
                  <a:srgbClr val="C0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- </a:t>
            </a:r>
            <a:r>
              <a:rPr kumimoji="0" lang="fr-FR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vous? </a:t>
            </a:r>
            <a:endParaRPr kumimoji="0" lang="fr-FR" sz="24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yriad Pro" panose="020B0503030403020204" charset="0"/>
              <a:cs typeface="Times New Roman" panose="020206030504050203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81799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" grpId="0" animBg="1"/>
      <p:bldP spid="21" grpId="0" animBg="1"/>
      <p:bldP spid="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7690</TotalTime>
  <Words>2393</Words>
  <Application>Microsoft Office PowerPoint</Application>
  <PresentationFormat>Widescreen</PresentationFormat>
  <Paragraphs>393</Paragraphs>
  <Slides>22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7" baseType="lpstr">
      <vt:lpstr>Calibri</vt:lpstr>
      <vt:lpstr>맑은 고딕</vt:lpstr>
      <vt:lpstr>GE SS Two Light</vt:lpstr>
      <vt:lpstr>Adobe Arabic</vt:lpstr>
      <vt:lpstr>Myriad Pro Light</vt:lpstr>
      <vt:lpstr>Times New Roman</vt:lpstr>
      <vt:lpstr>Arial Unicode MS</vt:lpstr>
      <vt:lpstr>Open Sans</vt:lpstr>
      <vt:lpstr>Almarai Bold</vt:lpstr>
      <vt:lpstr>GE SS Two Medium</vt:lpstr>
      <vt:lpstr>Arial</vt:lpstr>
      <vt:lpstr>Myriad Pro</vt:lpstr>
      <vt:lpstr>GE SS Text Bold</vt:lpstr>
      <vt:lpstr>Tw Cen MT</vt:lpstr>
      <vt:lpstr>Office Theme</vt:lpstr>
      <vt:lpstr>Être / avoir au présent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العنوان (Activity)</dc:title>
  <dc:creator>Rana Abdallah</dc:creator>
  <cp:lastModifiedBy>Marina</cp:lastModifiedBy>
  <cp:revision>317</cp:revision>
  <dcterms:created xsi:type="dcterms:W3CDTF">2021-05-31T08:15:25Z</dcterms:created>
  <dcterms:modified xsi:type="dcterms:W3CDTF">2022-08-04T17:15:49Z</dcterms:modified>
</cp:coreProperties>
</file>