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2.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9.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24.xml"/>
  <Override ContentType="application/vnd.openxmlformats-officedocument.presentationml.slideLayout+xml" PartName="/ppt/slideLayouts/slideLayout11.xml"/>
  <Override ContentType="application/vnd.openxmlformats-officedocument.presentationml.slideLayout+xml" PartName="/ppt/slideLayouts/slideLayout29.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33.xml"/>
  <Override ContentType="application/vnd.openxmlformats-officedocument.presentationml.slideLayout+xml" PartName="/ppt/slideLayouts/slideLayout25.xml"/>
  <Override ContentType="application/vnd.openxmlformats-officedocument.presentationml.slideLayout+xml" PartName="/ppt/slideLayouts/slideLayout17.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6.xml"/>
  <Override ContentType="application/vnd.openxmlformats-officedocument.presentationml.slideLayout+xml" PartName="/ppt/slideLayouts/slideLayout21.xml"/>
  <Override ContentType="application/vnd.openxmlformats-officedocument.presentationml.slideLayout+xml" PartName="/ppt/slideLayouts/slideLayout30.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26.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9.xml"/>
  <Override ContentType="application/vnd.openxmlformats-officedocument.presentationml.slideLayout+xml" PartName="/ppt/slideLayouts/slideLayout31.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4.xml"/>
  <Override ContentType="application/vnd.openxmlformats-officedocument.presentationml.slideLayout+xml" PartName="/ppt/slideLayouts/slideLayout28.xml"/>
  <Override ContentType="application/vnd.openxmlformats-officedocument.presentationml.slideLayout+xml" PartName="/ppt/slideLayouts/slideLayout27.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23.xml"/>
  <Override ContentType="application/vnd.openxmlformats-officedocument.presentationml.slideLayout+xml" PartName="/ppt/slideLayouts/slideLayout8.xml"/>
  <Override ContentType="application/vnd.openxmlformats-officedocument.presentationml.slideLayout+xml" PartName="/ppt/slideLayouts/slideLayout3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11.xml"/>
  <Override ContentType="application/vnd.openxmlformats-officedocument.presentationml.slide+xml" PartName="/ppt/slides/slide22.xml"/>
  <Override ContentType="application/vnd.openxmlformats-officedocument.presentationml.slide+xml" PartName="/ppt/slides/slide1.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81"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 id="276" r:id="rId26"/>
    <p:sldId id="277" r:id="rId27"/>
  </p:sldIdLst>
  <p:sldSz cy="6858000" cx="12192000"/>
  <p:notesSz cx="6858000" cy="9144000"/>
  <p:embeddedFontLst>
    <p:embeddedFont>
      <p:font typeface="Open Sans"/>
      <p:regular r:id="rId28"/>
      <p:bold r:id="rId29"/>
      <p:italic r:id="rId30"/>
      <p:boldItalic r:id="rId31"/>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28E17B64-52EB-40B2-A797-A17FE347F015}">
  <a:tblStyle styleId="{28E17B64-52EB-40B2-A797-A17FE347F015}" styleName="Table_0">
    <a:wholeTbl>
      <a:tcTxStyle b="off" i="off">
        <a:font>
          <a:latin typeface="Arial"/>
          <a:ea typeface="Arial"/>
          <a:cs typeface="Arial"/>
        </a:font>
        <a:schemeClr val="dk1"/>
      </a:tcTxStyle>
      <a:tcStyle>
        <a:tcBdr>
          <a:left>
            <a:ln cap="flat" cmpd="sng" w="12700">
              <a:solidFill>
                <a:schemeClr val="dk1"/>
              </a:solidFill>
              <a:prstDash val="solid"/>
              <a:round/>
              <a:headEnd len="sm" w="sm" type="none"/>
              <a:tailEnd len="sm" w="sm" type="none"/>
            </a:ln>
          </a:left>
          <a:right>
            <a:ln cap="flat" cmpd="sng" w="12700">
              <a:solidFill>
                <a:schemeClr val="dk1"/>
              </a:solidFill>
              <a:prstDash val="solid"/>
              <a:round/>
              <a:headEnd len="sm" w="sm" type="none"/>
              <a:tailEnd len="sm" w="sm" type="none"/>
            </a:ln>
          </a:right>
          <a:top>
            <a:ln cap="flat" cmpd="sng" w="12700">
              <a:solidFill>
                <a:schemeClr val="dk1"/>
              </a:solidFill>
              <a:prstDash val="solid"/>
              <a:round/>
              <a:headEnd len="sm" w="sm" type="none"/>
              <a:tailEnd len="sm" w="sm" type="none"/>
            </a:ln>
          </a:top>
          <a:bottom>
            <a:ln cap="flat" cmpd="sng" w="12700">
              <a:solidFill>
                <a:schemeClr val="dk1"/>
              </a:solidFill>
              <a:prstDash val="solid"/>
              <a:round/>
              <a:headEnd len="sm" w="sm" type="none"/>
              <a:tailEnd len="sm" w="sm" type="none"/>
            </a:ln>
          </a:bottom>
          <a:insideH>
            <a:ln cap="flat" cmpd="sng" w="12700">
              <a:solidFill>
                <a:schemeClr val="dk1"/>
              </a:solidFill>
              <a:prstDash val="solid"/>
              <a:round/>
              <a:headEnd len="sm" w="sm" type="none"/>
              <a:tailEnd len="sm" w="sm" type="none"/>
            </a:ln>
          </a:insideH>
          <a:insideV>
            <a:ln cap="flat" cmpd="sng" w="12700">
              <a:solidFill>
                <a:schemeClr val="dk1"/>
              </a:solidFill>
              <a:prstDash val="solid"/>
              <a:round/>
              <a:headEnd len="sm" w="sm" type="none"/>
              <a:tailEnd len="sm" w="sm" type="none"/>
            </a:ln>
          </a:insideV>
        </a:tcBdr>
        <a:fill>
          <a:solidFill>
            <a:srgbClr val="FFFFFF">
              <a:alpha val="0"/>
            </a:srgbClr>
          </a:solidFill>
        </a:fill>
      </a:tcStyle>
    </a:wholeTbl>
    <a:band1H>
      <a:tcTxStyle b="off" i="off"/>
    </a:band1H>
    <a:band2H>
      <a:tcTxStyle b="off" i="off"/>
    </a:band2H>
    <a:band1V>
      <a:tcTxStyle b="off" i="off"/>
    </a:band1V>
    <a:band2V>
      <a:tcTxStyle b="off" i="off"/>
    </a:band2V>
    <a:lastCol>
      <a:tcTxStyle b="off" i="off"/>
    </a:lastCol>
    <a:firstCol>
      <a:tcTxStyle b="off" i="off"/>
    </a:firstCol>
    <a:lastRow>
      <a:tcTxStyle b="off" i="off"/>
    </a:lastRow>
    <a:seCell>
      <a:tcTxStyle b="off" i="off"/>
    </a:seCell>
    <a:swCell>
      <a:tcTxStyle b="off" i="off"/>
    </a:swCell>
    <a:firstRow>
      <a:tcTxStyle b="off" i="off"/>
    </a:firstRow>
    <a:neCell>
      <a:tcTxStyle b="off" i="off"/>
    </a:neCell>
    <a:nwCell>
      <a:tcTxStyle b="off" i="off"/>
    </a:nwCell>
  </a:tblStyle>
</a:tblStyleLst>
</file>

<file path=ppt/_rels/presentation.xml.rels><?xml version="1.0" encoding="UTF-8" standalone="yes"?><Relationships xmlns="http://schemas.openxmlformats.org/package/2006/relationships"><Relationship Id="rId20" Type="http://schemas.openxmlformats.org/officeDocument/2006/relationships/slide" Target="slides/slide15.xml"/><Relationship Id="rId22" Type="http://schemas.openxmlformats.org/officeDocument/2006/relationships/slide" Target="slides/slide17.xml"/><Relationship Id="rId21" Type="http://schemas.openxmlformats.org/officeDocument/2006/relationships/slide" Target="slides/slide16.xml"/><Relationship Id="rId24" Type="http://schemas.openxmlformats.org/officeDocument/2006/relationships/slide" Target="slides/slide19.xml"/><Relationship Id="rId23" Type="http://schemas.openxmlformats.org/officeDocument/2006/relationships/slide" Target="slides/slide18.xml"/><Relationship Id="rId1" Type="http://schemas.openxmlformats.org/officeDocument/2006/relationships/theme" Target="theme/theme2.xml"/><Relationship Id="rId2" Type="http://schemas.openxmlformats.org/officeDocument/2006/relationships/presProps" Target="presProps.xml"/><Relationship Id="rId3"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4.xml"/><Relationship Id="rId26" Type="http://schemas.openxmlformats.org/officeDocument/2006/relationships/slide" Target="slides/slide21.xml"/><Relationship Id="rId25" Type="http://schemas.openxmlformats.org/officeDocument/2006/relationships/slide" Target="slides/slide20.xml"/><Relationship Id="rId28" Type="http://schemas.openxmlformats.org/officeDocument/2006/relationships/font" Target="fonts/OpenSans-regular.fntdata"/><Relationship Id="rId27" Type="http://schemas.openxmlformats.org/officeDocument/2006/relationships/slide" Target="slides/slide22.xml"/><Relationship Id="rId5" Type="http://schemas.openxmlformats.org/officeDocument/2006/relationships/notesMaster" Target="notesMasters/notesMaster1.xml"/><Relationship Id="rId6" Type="http://schemas.openxmlformats.org/officeDocument/2006/relationships/slide" Target="slides/slide1.xml"/><Relationship Id="rId29" Type="http://schemas.openxmlformats.org/officeDocument/2006/relationships/font" Target="fonts/OpenSans-bold.fntdata"/><Relationship Id="rId7" Type="http://schemas.openxmlformats.org/officeDocument/2006/relationships/slide" Target="slides/slide2.xml"/><Relationship Id="rId8" Type="http://schemas.openxmlformats.org/officeDocument/2006/relationships/slide" Target="slides/slide3.xml"/><Relationship Id="rId31" Type="http://schemas.openxmlformats.org/officeDocument/2006/relationships/font" Target="fonts/OpenSans-boldItalic.fntdata"/><Relationship Id="rId30" Type="http://schemas.openxmlformats.org/officeDocument/2006/relationships/font" Target="fonts/OpenSans-italic.fntdata"/><Relationship Id="rId11" Type="http://schemas.openxmlformats.org/officeDocument/2006/relationships/slide" Target="slides/slide6.xml"/><Relationship Id="rId10" Type="http://schemas.openxmlformats.org/officeDocument/2006/relationships/slide" Target="slides/slide5.xml"/><Relationship Id="rId13" Type="http://schemas.openxmlformats.org/officeDocument/2006/relationships/slide" Target="slides/slide8.xml"/><Relationship Id="rId12" Type="http://schemas.openxmlformats.org/officeDocument/2006/relationships/slide" Target="slides/slide7.xml"/><Relationship Id="rId15" Type="http://schemas.openxmlformats.org/officeDocument/2006/relationships/slide" Target="slides/slide10.xml"/><Relationship Id="rId14" Type="http://schemas.openxmlformats.org/officeDocument/2006/relationships/slide" Target="slides/slide9.xml"/><Relationship Id="rId17" Type="http://schemas.openxmlformats.org/officeDocument/2006/relationships/slide" Target="slides/slide12.xml"/><Relationship Id="rId16" Type="http://schemas.openxmlformats.org/officeDocument/2006/relationships/slide" Target="slides/slide11.xml"/><Relationship Id="rId19" Type="http://schemas.openxmlformats.org/officeDocument/2006/relationships/slide" Target="slides/slide14.xml"/><Relationship Id="rId18"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71800" cy="458788"/>
          </a:xfrm>
          <a:prstGeom prst="rect">
            <a:avLst/>
          </a:prstGeom>
          <a:noFill/>
          <a:ln>
            <a:noFill/>
          </a:ln>
        </p:spPr>
        <p:txBody>
          <a:bodyPr anchorCtr="0" anchor="t"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rgbClr val="000000"/>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9pPr>
          </a:lstStyle>
          <a:p/>
        </p:txBody>
      </p:sp>
      <p:sp>
        <p:nvSpPr>
          <p:cNvPr id="4" name="Google Shape;4;n"/>
          <p:cNvSpPr txBox="1"/>
          <p:nvPr>
            <p:ph idx="10" type="dt"/>
          </p:nvPr>
        </p:nvSpPr>
        <p:spPr>
          <a:xfrm>
            <a:off x="3884613" y="0"/>
            <a:ext cx="2971800" cy="458788"/>
          </a:xfrm>
          <a:prstGeom prst="rect">
            <a:avLst/>
          </a:prstGeom>
          <a:noFill/>
          <a:ln>
            <a:noFill/>
          </a:ln>
        </p:spPr>
        <p:txBody>
          <a:bodyPr anchorCtr="0" anchor="t" bIns="45700" lIns="91425" spcFirstLastPara="1" rIns="91425" wrap="square" tIns="45700">
            <a:noAutofit/>
          </a:bodyPr>
          <a:lstStyle>
            <a:lvl1pPr lvl="0" marR="0" rtl="0" algn="r">
              <a:lnSpc>
                <a:spcPct val="100000"/>
              </a:lnSpc>
              <a:spcBef>
                <a:spcPts val="0"/>
              </a:spcBef>
              <a:spcAft>
                <a:spcPts val="0"/>
              </a:spcAft>
              <a:buClr>
                <a:srgbClr val="000000"/>
              </a:buClr>
              <a:buSzPts val="1400"/>
              <a:buFont typeface="Arial"/>
              <a:buNone/>
              <a:defRPr b="0" i="0" sz="1200" u="none" cap="none" strike="noStrike">
                <a:solidFill>
                  <a:srgbClr val="000000"/>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9pPr>
          </a:lstStyle>
          <a:p/>
        </p:txBody>
      </p:sp>
      <p:sp>
        <p:nvSpPr>
          <p:cNvPr id="5" name="Google Shape;5;n"/>
          <p:cNvSpPr/>
          <p:nvPr>
            <p:ph idx="3"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1pPr>
            <a:lvl2pPr indent="-228600" lvl="1" marL="91440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2pPr>
            <a:lvl3pPr indent="-228600" lvl="2" marL="137160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3pPr>
            <a:lvl4pPr indent="-228600" lvl="3" marL="182880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4pPr>
            <a:lvl5pPr indent="-228600" lvl="4" marL="228600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5pPr>
            <a:lvl6pPr indent="-228600" lvl="5" marL="274320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9pPr>
          </a:lstStyle>
          <a:p/>
        </p:txBody>
      </p:sp>
      <p:sp>
        <p:nvSpPr>
          <p:cNvPr id="7" name="Google Shape;7;n"/>
          <p:cNvSpPr txBox="1"/>
          <p:nvPr>
            <p:ph idx="11" type="ftr"/>
          </p:nvPr>
        </p:nvSpPr>
        <p:spPr>
          <a:xfrm>
            <a:off x="0" y="8685213"/>
            <a:ext cx="2971800" cy="458787"/>
          </a:xfrm>
          <a:prstGeom prst="rect">
            <a:avLst/>
          </a:prstGeom>
          <a:noFill/>
          <a:ln>
            <a:noFill/>
          </a:ln>
        </p:spPr>
        <p:txBody>
          <a:bodyPr anchorCtr="0" anchor="b"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rgbClr val="000000"/>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9pPr>
          </a:lstStyle>
          <a:p/>
        </p:txBody>
      </p:sp>
      <p:sp>
        <p:nvSpPr>
          <p:cNvPr id="8" name="Google Shape;8;n"/>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fr-FR" sz="1200" u="none" cap="none" strike="noStrike">
                <a:solidFill>
                  <a:srgbClr val="000000"/>
                </a:solidFill>
                <a:latin typeface="Calibri"/>
                <a:ea typeface="Calibri"/>
                <a:cs typeface="Calibri"/>
                <a:sym typeface="Calibri"/>
              </a:rPr>
              <a:t>‹#›</a:t>
            </a:fld>
            <a:endParaRPr b="0" i="0" sz="1200" u="none" cap="none" strike="noStrike">
              <a:solidFill>
                <a:srgbClr val="000000"/>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8" name="Shape 158"/>
        <p:cNvGrpSpPr/>
        <p:nvPr/>
      </p:nvGrpSpPr>
      <p:grpSpPr>
        <a:xfrm>
          <a:off x="0" y="0"/>
          <a:ext cx="0" cy="0"/>
          <a:chOff x="0" y="0"/>
          <a:chExt cx="0" cy="0"/>
        </a:xfrm>
      </p:grpSpPr>
      <p:sp>
        <p:nvSpPr>
          <p:cNvPr id="159" name="Google Shape;159;p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sz="1200">
              <a:latin typeface="Calibri"/>
              <a:ea typeface="Calibri"/>
              <a:cs typeface="Calibri"/>
              <a:sym typeface="Calibri"/>
            </a:endParaRPr>
          </a:p>
        </p:txBody>
      </p:sp>
      <p:sp>
        <p:nvSpPr>
          <p:cNvPr id="160" name="Google Shape;160;p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a:noFill/>
          </a:ln>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2" name="Shape 312"/>
        <p:cNvGrpSpPr/>
        <p:nvPr/>
      </p:nvGrpSpPr>
      <p:grpSpPr>
        <a:xfrm>
          <a:off x="0" y="0"/>
          <a:ext cx="0" cy="0"/>
          <a:chOff x="0" y="0"/>
          <a:chExt cx="0" cy="0"/>
        </a:xfrm>
      </p:grpSpPr>
      <p:sp>
        <p:nvSpPr>
          <p:cNvPr id="313" name="Google Shape;313;p1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314" name="Google Shape;314;p10: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228600" lvl="0" marL="457200" rtl="0" algn="l">
              <a:lnSpc>
                <a:spcPct val="100000"/>
              </a:lnSpc>
              <a:spcBef>
                <a:spcPts val="0"/>
              </a:spcBef>
              <a:spcAft>
                <a:spcPts val="0"/>
              </a:spcAft>
              <a:buSzPts val="1400"/>
              <a:buNone/>
            </a:pPr>
            <a:r>
              <a:rPr lang="fr-FR">
                <a:latin typeface="Open Sans"/>
                <a:ea typeface="Open Sans"/>
                <a:cs typeface="Open Sans"/>
                <a:sym typeface="Open Sans"/>
              </a:rPr>
              <a:t>Note à l’enseignant(e)</a:t>
            </a:r>
            <a:endParaRPr/>
          </a:p>
          <a:p>
            <a:pPr indent="-228600" lvl="0" marL="457200" rtl="0" algn="l">
              <a:lnSpc>
                <a:spcPct val="100000"/>
              </a:lnSpc>
              <a:spcBef>
                <a:spcPts val="0"/>
              </a:spcBef>
              <a:spcAft>
                <a:spcPts val="0"/>
              </a:spcAft>
              <a:buSzPts val="1400"/>
              <a:buNone/>
            </a:pPr>
            <a:r>
              <a:rPr b="1" lang="fr-FR" u="sng">
                <a:latin typeface="Open Sans"/>
                <a:ea typeface="Open Sans"/>
                <a:cs typeface="Open Sans"/>
                <a:sym typeface="Open Sans"/>
              </a:rPr>
              <a:t>2- Repérage : CCL</a:t>
            </a:r>
            <a:endParaRPr/>
          </a:p>
          <a:p>
            <a:pPr indent="-228600" lvl="0" marL="457200" rtl="0" algn="l">
              <a:lnSpc>
                <a:spcPct val="100000"/>
              </a:lnSpc>
              <a:spcBef>
                <a:spcPts val="0"/>
              </a:spcBef>
              <a:spcAft>
                <a:spcPts val="0"/>
              </a:spcAft>
              <a:buSzPts val="1400"/>
              <a:buNone/>
            </a:pPr>
            <a:r>
              <a:rPr lang="fr-FR">
                <a:latin typeface="Arial"/>
                <a:ea typeface="Arial"/>
                <a:cs typeface="Arial"/>
                <a:sym typeface="Arial"/>
              </a:rPr>
              <a:t>Préciser le lieu de l’action (où l’action se passe-t-elle ?)</a:t>
            </a:r>
            <a:endParaRPr/>
          </a:p>
        </p:txBody>
      </p:sp>
      <p:sp>
        <p:nvSpPr>
          <p:cNvPr id="315" name="Google Shape;315;p10: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fr-FR" sz="1200">
                <a:solidFill>
                  <a:srgbClr val="000000"/>
                </a:solidFill>
                <a:latin typeface="Calibri"/>
                <a:ea typeface="Calibri"/>
                <a:cs typeface="Calibri"/>
                <a:sym typeface="Calibri"/>
              </a:rPr>
              <a:t>‹#›</a:t>
            </a:fld>
            <a:endParaRPr sz="1200">
              <a:solidFill>
                <a:srgbClr val="000000"/>
              </a:solidFill>
              <a:latin typeface="Calibri"/>
              <a:ea typeface="Calibri"/>
              <a:cs typeface="Calibri"/>
              <a:sym typeface="Calibri"/>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4" name="Shape 324"/>
        <p:cNvGrpSpPr/>
        <p:nvPr/>
      </p:nvGrpSpPr>
      <p:grpSpPr>
        <a:xfrm>
          <a:off x="0" y="0"/>
          <a:ext cx="0" cy="0"/>
          <a:chOff x="0" y="0"/>
          <a:chExt cx="0" cy="0"/>
        </a:xfrm>
      </p:grpSpPr>
      <p:sp>
        <p:nvSpPr>
          <p:cNvPr id="325" name="Google Shape;325;p1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326" name="Google Shape;326;p1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228600" lvl="0" marL="457200" rtl="0" algn="l">
              <a:lnSpc>
                <a:spcPct val="100000"/>
              </a:lnSpc>
              <a:spcBef>
                <a:spcPts val="0"/>
              </a:spcBef>
              <a:spcAft>
                <a:spcPts val="0"/>
              </a:spcAft>
              <a:buSzPts val="1400"/>
              <a:buNone/>
            </a:pPr>
            <a:r>
              <a:rPr b="1" lang="fr-FR">
                <a:latin typeface="Open Sans"/>
                <a:ea typeface="Open Sans"/>
                <a:cs typeface="Open Sans"/>
                <a:sym typeface="Open Sans"/>
              </a:rPr>
              <a:t>Note à l’enseignant(e) </a:t>
            </a:r>
            <a:endParaRPr/>
          </a:p>
          <a:p>
            <a:pPr indent="-228600" lvl="0" marL="457200" rtl="0" algn="l">
              <a:lnSpc>
                <a:spcPct val="100000"/>
              </a:lnSpc>
              <a:spcBef>
                <a:spcPts val="0"/>
              </a:spcBef>
              <a:spcAft>
                <a:spcPts val="0"/>
              </a:spcAft>
              <a:buSzPts val="1400"/>
              <a:buNone/>
            </a:pPr>
            <a:r>
              <a:rPr b="1" lang="fr-FR" u="sng">
                <a:latin typeface="Open Sans"/>
                <a:ea typeface="Open Sans"/>
                <a:cs typeface="Open Sans"/>
                <a:sym typeface="Open Sans"/>
              </a:rPr>
              <a:t>2- Repérage : CCL</a:t>
            </a:r>
            <a:endParaRPr/>
          </a:p>
          <a:p>
            <a:pPr indent="-285750" lvl="0" marL="514350" rtl="0" algn="l">
              <a:lnSpc>
                <a:spcPct val="100000"/>
              </a:lnSpc>
              <a:spcBef>
                <a:spcPts val="0"/>
              </a:spcBef>
              <a:spcAft>
                <a:spcPts val="0"/>
              </a:spcAft>
              <a:buSzPts val="1400"/>
              <a:buFont typeface="Arial"/>
              <a:buChar char="‒"/>
            </a:pPr>
            <a:r>
              <a:rPr lang="fr-FR"/>
              <a:t>Revoir les notes de la diapo 5 pour les valeurs des CCL. </a:t>
            </a:r>
            <a:endParaRPr/>
          </a:p>
          <a:p>
            <a:pPr indent="-285750" lvl="0" marL="514350" rtl="0" algn="l">
              <a:lnSpc>
                <a:spcPct val="100000"/>
              </a:lnSpc>
              <a:spcBef>
                <a:spcPts val="0"/>
              </a:spcBef>
              <a:spcAft>
                <a:spcPts val="0"/>
              </a:spcAft>
              <a:buSzPts val="1400"/>
              <a:buFont typeface="Arial"/>
              <a:buChar char="‒"/>
            </a:pPr>
            <a:r>
              <a:rPr lang="fr-FR"/>
              <a:t>L’enseignant(e) précise qu’il s’agit de CCL. </a:t>
            </a:r>
            <a:endParaRPr/>
          </a:p>
          <a:p>
            <a:pPr indent="-196850" lvl="0" marL="514350" rtl="0" algn="l">
              <a:lnSpc>
                <a:spcPct val="100000"/>
              </a:lnSpc>
              <a:spcBef>
                <a:spcPts val="0"/>
              </a:spcBef>
              <a:spcAft>
                <a:spcPts val="0"/>
              </a:spcAft>
              <a:buSzPts val="1400"/>
              <a:buFont typeface="Arial"/>
              <a:buNone/>
            </a:pPr>
            <a:r>
              <a:t/>
            </a:r>
            <a:endParaRPr/>
          </a:p>
        </p:txBody>
      </p:sp>
      <p:sp>
        <p:nvSpPr>
          <p:cNvPr id="327" name="Google Shape;327;p11: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fr-FR" sz="1200">
                <a:solidFill>
                  <a:srgbClr val="000000"/>
                </a:solidFill>
                <a:latin typeface="Calibri"/>
                <a:ea typeface="Calibri"/>
                <a:cs typeface="Calibri"/>
                <a:sym typeface="Calibri"/>
              </a:rPr>
              <a:t>‹#›</a:t>
            </a:fld>
            <a:endParaRPr sz="1200">
              <a:solidFill>
                <a:srgbClr val="000000"/>
              </a:solidFill>
              <a:latin typeface="Calibri"/>
              <a:ea typeface="Calibri"/>
              <a:cs typeface="Calibri"/>
              <a:sym typeface="Calibri"/>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48" name="Shape 348"/>
        <p:cNvGrpSpPr/>
        <p:nvPr/>
      </p:nvGrpSpPr>
      <p:grpSpPr>
        <a:xfrm>
          <a:off x="0" y="0"/>
          <a:ext cx="0" cy="0"/>
          <a:chOff x="0" y="0"/>
          <a:chExt cx="0" cy="0"/>
        </a:xfrm>
      </p:grpSpPr>
      <p:sp>
        <p:nvSpPr>
          <p:cNvPr id="349" name="Google Shape;349;p1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350" name="Google Shape;350;p1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228600" lvl="0" marL="457200" rtl="0" algn="l">
              <a:lnSpc>
                <a:spcPct val="100000"/>
              </a:lnSpc>
              <a:spcBef>
                <a:spcPts val="0"/>
              </a:spcBef>
              <a:spcAft>
                <a:spcPts val="0"/>
              </a:spcAft>
              <a:buSzPts val="1400"/>
              <a:buNone/>
            </a:pPr>
            <a:r>
              <a:rPr b="1" lang="fr-FR">
                <a:latin typeface="Open Sans"/>
                <a:ea typeface="Open Sans"/>
                <a:cs typeface="Open Sans"/>
                <a:sym typeface="Open Sans"/>
              </a:rPr>
              <a:t>Note à l’enseignant(e)</a:t>
            </a:r>
            <a:endParaRPr/>
          </a:p>
          <a:p>
            <a:pPr indent="-228600" lvl="0" marL="457200" rtl="0" algn="l">
              <a:lnSpc>
                <a:spcPct val="100000"/>
              </a:lnSpc>
              <a:spcBef>
                <a:spcPts val="0"/>
              </a:spcBef>
              <a:spcAft>
                <a:spcPts val="0"/>
              </a:spcAft>
              <a:buSzPts val="1400"/>
              <a:buNone/>
            </a:pPr>
            <a:r>
              <a:rPr b="1" lang="fr-FR" u="sng">
                <a:latin typeface="Open Sans"/>
                <a:ea typeface="Open Sans"/>
                <a:cs typeface="Open Sans"/>
                <a:sym typeface="Open Sans"/>
              </a:rPr>
              <a:t>3- Analyse : CCL : la nature grammaticale</a:t>
            </a:r>
            <a:endParaRPr/>
          </a:p>
          <a:p>
            <a:pPr indent="0" lvl="0" marL="228600" rtl="0" algn="l">
              <a:lnSpc>
                <a:spcPct val="100000"/>
              </a:lnSpc>
              <a:spcBef>
                <a:spcPts val="0"/>
              </a:spcBef>
              <a:spcAft>
                <a:spcPts val="0"/>
              </a:spcAft>
              <a:buSzPts val="1400"/>
              <a:buFont typeface="Arial"/>
              <a:buNone/>
            </a:pPr>
            <a:r>
              <a:rPr lang="fr-FR"/>
              <a:t>Idem que les notes de la diapo 6.</a:t>
            </a:r>
            <a:endParaRPr/>
          </a:p>
        </p:txBody>
      </p:sp>
      <p:sp>
        <p:nvSpPr>
          <p:cNvPr id="351" name="Google Shape;351;p12: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fr-FR" sz="1200">
                <a:solidFill>
                  <a:srgbClr val="000000"/>
                </a:solidFill>
                <a:latin typeface="Calibri"/>
                <a:ea typeface="Calibri"/>
                <a:cs typeface="Calibri"/>
                <a:sym typeface="Calibri"/>
              </a:rPr>
              <a:t>‹#›</a:t>
            </a:fld>
            <a:endParaRPr sz="1200">
              <a:solidFill>
                <a:srgbClr val="000000"/>
              </a:solidFill>
              <a:latin typeface="Calibri"/>
              <a:ea typeface="Calibri"/>
              <a:cs typeface="Calibri"/>
              <a:sym typeface="Calibri"/>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60" name="Shape 360"/>
        <p:cNvGrpSpPr/>
        <p:nvPr/>
      </p:nvGrpSpPr>
      <p:grpSpPr>
        <a:xfrm>
          <a:off x="0" y="0"/>
          <a:ext cx="0" cy="0"/>
          <a:chOff x="0" y="0"/>
          <a:chExt cx="0" cy="0"/>
        </a:xfrm>
      </p:grpSpPr>
      <p:sp>
        <p:nvSpPr>
          <p:cNvPr id="361" name="Google Shape;361;p1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362" name="Google Shape;362;p1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228600" lvl="0" marL="457200" rtl="0" algn="l">
              <a:lnSpc>
                <a:spcPct val="100000"/>
              </a:lnSpc>
              <a:spcBef>
                <a:spcPts val="0"/>
              </a:spcBef>
              <a:spcAft>
                <a:spcPts val="0"/>
              </a:spcAft>
              <a:buSzPts val="1400"/>
              <a:buNone/>
            </a:pPr>
            <a:r>
              <a:rPr b="1" lang="fr-FR">
                <a:latin typeface="Open Sans"/>
                <a:ea typeface="Open Sans"/>
                <a:cs typeface="Open Sans"/>
                <a:sym typeface="Open Sans"/>
              </a:rPr>
              <a:t>Note à l’enseignant(e) </a:t>
            </a:r>
            <a:endParaRPr/>
          </a:p>
          <a:p>
            <a:pPr indent="-228600" lvl="0" marL="457200" rtl="0" algn="l">
              <a:lnSpc>
                <a:spcPct val="100000"/>
              </a:lnSpc>
              <a:spcBef>
                <a:spcPts val="0"/>
              </a:spcBef>
              <a:spcAft>
                <a:spcPts val="0"/>
              </a:spcAft>
              <a:buSzPts val="1400"/>
              <a:buNone/>
            </a:pPr>
            <a:r>
              <a:rPr b="1" lang="fr-FR" u="sng">
                <a:latin typeface="Open Sans"/>
                <a:ea typeface="Open Sans"/>
                <a:cs typeface="Open Sans"/>
                <a:sym typeface="Open Sans"/>
              </a:rPr>
              <a:t>4. Conceptualisation : </a:t>
            </a:r>
            <a:endParaRPr/>
          </a:p>
          <a:p>
            <a:pPr indent="0" lvl="0" marL="228600" rtl="0" algn="l">
              <a:lnSpc>
                <a:spcPct val="100000"/>
              </a:lnSpc>
              <a:spcBef>
                <a:spcPts val="0"/>
              </a:spcBef>
              <a:spcAft>
                <a:spcPts val="0"/>
              </a:spcAft>
              <a:buSzPts val="1400"/>
              <a:buNone/>
            </a:pPr>
            <a:r>
              <a:rPr b="1" lang="fr-FR">
                <a:latin typeface="Open Sans"/>
                <a:ea typeface="Open Sans"/>
                <a:cs typeface="Open Sans"/>
                <a:sym typeface="Open Sans"/>
              </a:rPr>
              <a:t>- </a:t>
            </a:r>
            <a:r>
              <a:rPr lang="fr-FR">
                <a:latin typeface="Arial"/>
                <a:ea typeface="Arial"/>
                <a:cs typeface="Arial"/>
                <a:sym typeface="Arial"/>
              </a:rPr>
              <a:t>L’enseignant(e) élabore une carte mentale pour synthétiser les caractéristiques du CCL. </a:t>
            </a:r>
            <a:endParaRPr/>
          </a:p>
          <a:p>
            <a:pPr indent="-196850" lvl="0" marL="514350" rtl="0" algn="l">
              <a:lnSpc>
                <a:spcPct val="100000"/>
              </a:lnSpc>
              <a:spcBef>
                <a:spcPts val="0"/>
              </a:spcBef>
              <a:spcAft>
                <a:spcPts val="0"/>
              </a:spcAft>
              <a:buSzPts val="1400"/>
              <a:buFont typeface="Arial"/>
              <a:buNone/>
            </a:pPr>
            <a:r>
              <a:t/>
            </a:r>
            <a:endParaRPr/>
          </a:p>
        </p:txBody>
      </p:sp>
      <p:sp>
        <p:nvSpPr>
          <p:cNvPr id="363" name="Google Shape;363;p13: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fr-FR" sz="1200">
                <a:solidFill>
                  <a:srgbClr val="000000"/>
                </a:solidFill>
                <a:latin typeface="Calibri"/>
                <a:ea typeface="Calibri"/>
                <a:cs typeface="Calibri"/>
                <a:sym typeface="Calibri"/>
              </a:rPr>
              <a:t>‹#›</a:t>
            </a:fld>
            <a:endParaRPr sz="1200">
              <a:solidFill>
                <a:srgbClr val="000000"/>
              </a:solidFill>
              <a:latin typeface="Calibri"/>
              <a:ea typeface="Calibri"/>
              <a:cs typeface="Calibri"/>
              <a:sym typeface="Calibri"/>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84" name="Shape 384"/>
        <p:cNvGrpSpPr/>
        <p:nvPr/>
      </p:nvGrpSpPr>
      <p:grpSpPr>
        <a:xfrm>
          <a:off x="0" y="0"/>
          <a:ext cx="0" cy="0"/>
          <a:chOff x="0" y="0"/>
          <a:chExt cx="0" cy="0"/>
        </a:xfrm>
      </p:grpSpPr>
      <p:sp>
        <p:nvSpPr>
          <p:cNvPr id="385" name="Google Shape;385;p1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386" name="Google Shape;386;p1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228600" lvl="0" marL="457200" rtl="0" algn="l">
              <a:lnSpc>
                <a:spcPct val="100000"/>
              </a:lnSpc>
              <a:spcBef>
                <a:spcPts val="0"/>
              </a:spcBef>
              <a:spcAft>
                <a:spcPts val="0"/>
              </a:spcAft>
              <a:buSzPts val="1400"/>
              <a:buNone/>
            </a:pPr>
            <a:r>
              <a:rPr b="1" lang="fr-FR" sz="1200" u="sng">
                <a:latin typeface="Open Sans"/>
                <a:ea typeface="Open Sans"/>
                <a:cs typeface="Open Sans"/>
                <a:sym typeface="Open Sans"/>
              </a:rPr>
              <a:t>Note à l’enseignant(e)</a:t>
            </a:r>
            <a:endParaRPr b="1" sz="1200" u="sng">
              <a:latin typeface="Open Sans"/>
              <a:ea typeface="Open Sans"/>
              <a:cs typeface="Open Sans"/>
              <a:sym typeface="Open Sans"/>
            </a:endParaRPr>
          </a:p>
          <a:p>
            <a:pPr indent="-228600" lvl="0" marL="457200" rtl="0" algn="l">
              <a:lnSpc>
                <a:spcPct val="100000"/>
              </a:lnSpc>
              <a:spcBef>
                <a:spcPts val="0"/>
              </a:spcBef>
              <a:spcAft>
                <a:spcPts val="0"/>
              </a:spcAft>
              <a:buSzPts val="1400"/>
              <a:buNone/>
            </a:pPr>
            <a:r>
              <a:rPr b="1" lang="fr-FR" sz="1200" u="sng">
                <a:latin typeface="Open Sans"/>
                <a:ea typeface="Open Sans"/>
                <a:cs typeface="Open Sans"/>
                <a:sym typeface="Open Sans"/>
              </a:rPr>
              <a:t>5. Entrainement </a:t>
            </a:r>
            <a:r>
              <a:rPr b="1" lang="fr-FR" sz="1200">
                <a:latin typeface="Open Sans"/>
                <a:ea typeface="Open Sans"/>
                <a:cs typeface="Open Sans"/>
                <a:sym typeface="Open Sans"/>
              </a:rPr>
              <a:t>: </a:t>
            </a:r>
            <a:endParaRPr/>
          </a:p>
          <a:p>
            <a:pPr indent="-228600" lvl="0" marL="457200" rtl="0" algn="l">
              <a:lnSpc>
                <a:spcPct val="100000"/>
              </a:lnSpc>
              <a:spcBef>
                <a:spcPts val="0"/>
              </a:spcBef>
              <a:spcAft>
                <a:spcPts val="0"/>
              </a:spcAft>
              <a:buSzPts val="1400"/>
              <a:buNone/>
            </a:pPr>
            <a:r>
              <a:rPr lang="fr-FR" sz="1200" u="sng">
                <a:latin typeface="Open Sans"/>
                <a:ea typeface="Open Sans"/>
                <a:cs typeface="Open Sans"/>
                <a:sym typeface="Open Sans"/>
              </a:rPr>
              <a:t>Activité1 :</a:t>
            </a:r>
            <a:r>
              <a:rPr lang="fr-FR" sz="1200">
                <a:latin typeface="Open Sans"/>
                <a:ea typeface="Open Sans"/>
                <a:cs typeface="Open Sans"/>
                <a:sym typeface="Open Sans"/>
              </a:rPr>
              <a:t> </a:t>
            </a:r>
            <a:endParaRPr/>
          </a:p>
          <a:p>
            <a:pPr indent="-228600" lvl="0" marL="457200" rtl="0" algn="l">
              <a:lnSpc>
                <a:spcPct val="100000"/>
              </a:lnSpc>
              <a:spcBef>
                <a:spcPts val="0"/>
              </a:spcBef>
              <a:spcAft>
                <a:spcPts val="0"/>
              </a:spcAft>
              <a:buSzPts val="1400"/>
              <a:buNone/>
            </a:pPr>
            <a:r>
              <a:rPr lang="fr-FR" sz="1200">
                <a:latin typeface="Open Sans"/>
                <a:ea typeface="Open Sans"/>
                <a:cs typeface="Open Sans"/>
                <a:sym typeface="Open Sans"/>
              </a:rPr>
              <a:t>L’enseignant(e) demande aux apprenants d’identifier la fonction des groupes soulignes dans chaque phrase en posant les questions : où ? Et quand ? </a:t>
            </a:r>
            <a:endParaRPr/>
          </a:p>
          <a:p>
            <a:pPr indent="-228600" lvl="0" marL="457200" rtl="0" algn="l">
              <a:lnSpc>
                <a:spcPct val="100000"/>
              </a:lnSpc>
              <a:spcBef>
                <a:spcPts val="0"/>
              </a:spcBef>
              <a:spcAft>
                <a:spcPts val="0"/>
              </a:spcAft>
              <a:buSzPts val="1400"/>
              <a:buNone/>
            </a:pPr>
            <a:r>
              <a:t/>
            </a:r>
            <a:endParaRPr sz="1200">
              <a:latin typeface="Open Sans"/>
              <a:ea typeface="Open Sans"/>
              <a:cs typeface="Open Sans"/>
              <a:sym typeface="Open Sans"/>
            </a:endParaRPr>
          </a:p>
        </p:txBody>
      </p:sp>
      <p:sp>
        <p:nvSpPr>
          <p:cNvPr id="387" name="Google Shape;387;p14: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fr-FR" sz="1200">
                <a:solidFill>
                  <a:srgbClr val="000000"/>
                </a:solidFill>
                <a:latin typeface="Calibri"/>
                <a:ea typeface="Calibri"/>
                <a:cs typeface="Calibri"/>
                <a:sym typeface="Calibri"/>
              </a:rPr>
              <a:t>‹#›</a:t>
            </a:fld>
            <a:endParaRPr sz="1200">
              <a:solidFill>
                <a:srgbClr val="000000"/>
              </a:solidFill>
              <a:latin typeface="Calibri"/>
              <a:ea typeface="Calibri"/>
              <a:cs typeface="Calibri"/>
              <a:sym typeface="Calibri"/>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14" name="Shape 414"/>
        <p:cNvGrpSpPr/>
        <p:nvPr/>
      </p:nvGrpSpPr>
      <p:grpSpPr>
        <a:xfrm>
          <a:off x="0" y="0"/>
          <a:ext cx="0" cy="0"/>
          <a:chOff x="0" y="0"/>
          <a:chExt cx="0" cy="0"/>
        </a:xfrm>
      </p:grpSpPr>
      <p:sp>
        <p:nvSpPr>
          <p:cNvPr id="415" name="Google Shape;415;p1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416" name="Google Shape;416;p1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228600" lvl="0" marL="457200" rtl="0" algn="l">
              <a:lnSpc>
                <a:spcPct val="100000"/>
              </a:lnSpc>
              <a:spcBef>
                <a:spcPts val="0"/>
              </a:spcBef>
              <a:spcAft>
                <a:spcPts val="0"/>
              </a:spcAft>
              <a:buSzPts val="1400"/>
              <a:buNone/>
            </a:pPr>
            <a:r>
              <a:rPr b="1" lang="fr-FR" sz="1200" u="sng">
                <a:latin typeface="Open Sans"/>
                <a:ea typeface="Open Sans"/>
                <a:cs typeface="Open Sans"/>
                <a:sym typeface="Open Sans"/>
              </a:rPr>
              <a:t>Note à l’enseignant(e)</a:t>
            </a:r>
            <a:endParaRPr b="1" sz="1200" u="sng">
              <a:latin typeface="Open Sans"/>
              <a:ea typeface="Open Sans"/>
              <a:cs typeface="Open Sans"/>
              <a:sym typeface="Open Sans"/>
            </a:endParaRPr>
          </a:p>
          <a:p>
            <a:pPr indent="-228600" lvl="0" marL="457200" rtl="0" algn="l">
              <a:lnSpc>
                <a:spcPct val="100000"/>
              </a:lnSpc>
              <a:spcBef>
                <a:spcPts val="0"/>
              </a:spcBef>
              <a:spcAft>
                <a:spcPts val="0"/>
              </a:spcAft>
              <a:buSzPts val="1400"/>
              <a:buNone/>
            </a:pPr>
            <a:r>
              <a:rPr b="1" lang="fr-FR" sz="1200" u="sng">
                <a:latin typeface="Open Sans"/>
                <a:ea typeface="Open Sans"/>
                <a:cs typeface="Open Sans"/>
                <a:sym typeface="Open Sans"/>
              </a:rPr>
              <a:t>5. Entrainement </a:t>
            </a:r>
            <a:r>
              <a:rPr b="1" lang="fr-FR" sz="1200">
                <a:latin typeface="Open Sans"/>
                <a:ea typeface="Open Sans"/>
                <a:cs typeface="Open Sans"/>
                <a:sym typeface="Open Sans"/>
              </a:rPr>
              <a:t>: </a:t>
            </a:r>
            <a:endParaRPr/>
          </a:p>
          <a:p>
            <a:pPr indent="-228600" lvl="0" marL="457200" rtl="0" algn="l">
              <a:lnSpc>
                <a:spcPct val="100000"/>
              </a:lnSpc>
              <a:spcBef>
                <a:spcPts val="0"/>
              </a:spcBef>
              <a:spcAft>
                <a:spcPts val="0"/>
              </a:spcAft>
              <a:buSzPts val="1400"/>
              <a:buNone/>
            </a:pPr>
            <a:r>
              <a:rPr lang="fr-FR" sz="1200" u="sng">
                <a:latin typeface="Open Sans"/>
                <a:ea typeface="Open Sans"/>
                <a:cs typeface="Open Sans"/>
                <a:sym typeface="Open Sans"/>
              </a:rPr>
              <a:t>Activité 2 :</a:t>
            </a:r>
            <a:r>
              <a:rPr lang="fr-FR" sz="1200">
                <a:latin typeface="Open Sans"/>
                <a:ea typeface="Open Sans"/>
                <a:cs typeface="Open Sans"/>
                <a:sym typeface="Open Sans"/>
              </a:rPr>
              <a:t> </a:t>
            </a:r>
            <a:endParaRPr/>
          </a:p>
          <a:p>
            <a:pPr indent="-228600" lvl="0" marL="457200" rtl="0" algn="l">
              <a:lnSpc>
                <a:spcPct val="100000"/>
              </a:lnSpc>
              <a:spcBef>
                <a:spcPts val="0"/>
              </a:spcBef>
              <a:spcAft>
                <a:spcPts val="0"/>
              </a:spcAft>
              <a:buSzPts val="1400"/>
              <a:buNone/>
            </a:pPr>
            <a:r>
              <a:rPr lang="fr-FR" sz="1200">
                <a:latin typeface="Open Sans"/>
                <a:ea typeface="Open Sans"/>
                <a:cs typeface="Open Sans"/>
                <a:sym typeface="Open Sans"/>
              </a:rPr>
              <a:t>L’enseignant(e) demande aux apprenants de trouver les CCT et les CCL puis de les classer en fonction de leur nature / classe grammaticale. </a:t>
            </a:r>
            <a:endParaRPr/>
          </a:p>
          <a:p>
            <a:pPr indent="-228600" lvl="0" marL="457200" rtl="0" algn="l">
              <a:lnSpc>
                <a:spcPct val="100000"/>
              </a:lnSpc>
              <a:spcBef>
                <a:spcPts val="0"/>
              </a:spcBef>
              <a:spcAft>
                <a:spcPts val="0"/>
              </a:spcAft>
              <a:buSzPts val="1400"/>
              <a:buNone/>
            </a:pPr>
            <a:r>
              <a:t/>
            </a:r>
            <a:endParaRPr sz="1200">
              <a:latin typeface="Open Sans"/>
              <a:ea typeface="Open Sans"/>
              <a:cs typeface="Open Sans"/>
              <a:sym typeface="Open Sans"/>
            </a:endParaRPr>
          </a:p>
        </p:txBody>
      </p:sp>
      <p:sp>
        <p:nvSpPr>
          <p:cNvPr id="417" name="Google Shape;417;p15: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fr-FR" sz="1200">
                <a:solidFill>
                  <a:srgbClr val="000000"/>
                </a:solidFill>
                <a:latin typeface="Calibri"/>
                <a:ea typeface="Calibri"/>
                <a:cs typeface="Calibri"/>
                <a:sym typeface="Calibri"/>
              </a:rPr>
              <a:t>‹#›</a:t>
            </a:fld>
            <a:endParaRPr sz="1200">
              <a:solidFill>
                <a:srgbClr val="000000"/>
              </a:solidFill>
              <a:latin typeface="Calibri"/>
              <a:ea typeface="Calibri"/>
              <a:cs typeface="Calibri"/>
              <a:sym typeface="Calibri"/>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37" name="Shape 437"/>
        <p:cNvGrpSpPr/>
        <p:nvPr/>
      </p:nvGrpSpPr>
      <p:grpSpPr>
        <a:xfrm>
          <a:off x="0" y="0"/>
          <a:ext cx="0" cy="0"/>
          <a:chOff x="0" y="0"/>
          <a:chExt cx="0" cy="0"/>
        </a:xfrm>
      </p:grpSpPr>
      <p:sp>
        <p:nvSpPr>
          <p:cNvPr id="438" name="Google Shape;438;p1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439" name="Google Shape;439;p1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228600" lvl="0" marL="457200" rtl="0" algn="l">
              <a:lnSpc>
                <a:spcPct val="100000"/>
              </a:lnSpc>
              <a:spcBef>
                <a:spcPts val="0"/>
              </a:spcBef>
              <a:spcAft>
                <a:spcPts val="0"/>
              </a:spcAft>
              <a:buSzPts val="1400"/>
              <a:buNone/>
            </a:pPr>
            <a:r>
              <a:rPr b="1" lang="fr-FR" sz="1200" u="sng">
                <a:latin typeface="Open Sans"/>
                <a:ea typeface="Open Sans"/>
                <a:cs typeface="Open Sans"/>
                <a:sym typeface="Open Sans"/>
              </a:rPr>
              <a:t>Note à l’enseignant(e)</a:t>
            </a:r>
            <a:endParaRPr b="1" sz="1200" u="sng">
              <a:latin typeface="Open Sans"/>
              <a:ea typeface="Open Sans"/>
              <a:cs typeface="Open Sans"/>
              <a:sym typeface="Open Sans"/>
            </a:endParaRPr>
          </a:p>
          <a:p>
            <a:pPr indent="-228600" lvl="0" marL="457200" rtl="0" algn="l">
              <a:lnSpc>
                <a:spcPct val="100000"/>
              </a:lnSpc>
              <a:spcBef>
                <a:spcPts val="0"/>
              </a:spcBef>
              <a:spcAft>
                <a:spcPts val="0"/>
              </a:spcAft>
              <a:buSzPts val="1400"/>
              <a:buNone/>
            </a:pPr>
            <a:r>
              <a:rPr b="1" lang="fr-FR" sz="1200" u="sng">
                <a:latin typeface="Open Sans"/>
                <a:ea typeface="Open Sans"/>
                <a:cs typeface="Open Sans"/>
                <a:sym typeface="Open Sans"/>
              </a:rPr>
              <a:t>5. Entrainement </a:t>
            </a:r>
            <a:r>
              <a:rPr b="1" lang="fr-FR" sz="1200">
                <a:latin typeface="Open Sans"/>
                <a:ea typeface="Open Sans"/>
                <a:cs typeface="Open Sans"/>
                <a:sym typeface="Open Sans"/>
              </a:rPr>
              <a:t>: </a:t>
            </a:r>
            <a:endParaRPr/>
          </a:p>
          <a:p>
            <a:pPr indent="-228600" lvl="0" marL="457200" rtl="0" algn="l">
              <a:lnSpc>
                <a:spcPct val="100000"/>
              </a:lnSpc>
              <a:spcBef>
                <a:spcPts val="0"/>
              </a:spcBef>
              <a:spcAft>
                <a:spcPts val="0"/>
              </a:spcAft>
              <a:buSzPts val="1400"/>
              <a:buNone/>
            </a:pPr>
            <a:r>
              <a:rPr lang="fr-FR" sz="1200" u="sng">
                <a:latin typeface="Open Sans"/>
                <a:ea typeface="Open Sans"/>
                <a:cs typeface="Open Sans"/>
                <a:sym typeface="Open Sans"/>
              </a:rPr>
              <a:t>Activité 3 :</a:t>
            </a:r>
            <a:r>
              <a:rPr lang="fr-FR" sz="1200">
                <a:latin typeface="Open Sans"/>
                <a:ea typeface="Open Sans"/>
                <a:cs typeface="Open Sans"/>
                <a:sym typeface="Open Sans"/>
              </a:rPr>
              <a:t> </a:t>
            </a:r>
            <a:endParaRPr/>
          </a:p>
          <a:p>
            <a:pPr indent="-228600" lvl="0" marL="457200" rtl="0" algn="l">
              <a:lnSpc>
                <a:spcPct val="100000"/>
              </a:lnSpc>
              <a:spcBef>
                <a:spcPts val="0"/>
              </a:spcBef>
              <a:spcAft>
                <a:spcPts val="0"/>
              </a:spcAft>
              <a:buSzPts val="1400"/>
              <a:buNone/>
            </a:pPr>
            <a:r>
              <a:rPr lang="fr-FR" sz="1200">
                <a:latin typeface="Open Sans"/>
                <a:ea typeface="Open Sans"/>
                <a:cs typeface="Open Sans"/>
                <a:sym typeface="Open Sans"/>
              </a:rPr>
              <a:t>L’enseignant(e) demande aux apprenants d’enrichir des phrases avec des CCT et des CCL selon les indictions données. </a:t>
            </a:r>
            <a:endParaRPr/>
          </a:p>
        </p:txBody>
      </p:sp>
      <p:sp>
        <p:nvSpPr>
          <p:cNvPr id="440" name="Google Shape;440;p16: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fr-FR" sz="1200">
                <a:solidFill>
                  <a:srgbClr val="000000"/>
                </a:solidFill>
                <a:latin typeface="Calibri"/>
                <a:ea typeface="Calibri"/>
                <a:cs typeface="Calibri"/>
                <a:sym typeface="Calibri"/>
              </a:rPr>
              <a:t>‹#›</a:t>
            </a:fld>
            <a:endParaRPr sz="1200">
              <a:solidFill>
                <a:srgbClr val="000000"/>
              </a:solidFill>
              <a:latin typeface="Calibri"/>
              <a:ea typeface="Calibri"/>
              <a:cs typeface="Calibri"/>
              <a:sym typeface="Calibri"/>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49" name="Shape 449"/>
        <p:cNvGrpSpPr/>
        <p:nvPr/>
      </p:nvGrpSpPr>
      <p:grpSpPr>
        <a:xfrm>
          <a:off x="0" y="0"/>
          <a:ext cx="0" cy="0"/>
          <a:chOff x="0" y="0"/>
          <a:chExt cx="0" cy="0"/>
        </a:xfrm>
      </p:grpSpPr>
      <p:sp>
        <p:nvSpPr>
          <p:cNvPr id="450" name="Google Shape;450;p1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451" name="Google Shape;451;p1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228600" lvl="0" marL="457200" rtl="0" algn="l">
              <a:lnSpc>
                <a:spcPct val="100000"/>
              </a:lnSpc>
              <a:spcBef>
                <a:spcPts val="0"/>
              </a:spcBef>
              <a:spcAft>
                <a:spcPts val="0"/>
              </a:spcAft>
              <a:buSzPts val="1400"/>
              <a:buNone/>
            </a:pPr>
            <a:r>
              <a:rPr b="1" lang="fr-FR" sz="1200" u="sng">
                <a:latin typeface="Open Sans"/>
                <a:ea typeface="Open Sans"/>
                <a:cs typeface="Open Sans"/>
                <a:sym typeface="Open Sans"/>
              </a:rPr>
              <a:t>Note à l’enseignant(e)</a:t>
            </a:r>
            <a:endParaRPr b="1" sz="1200" u="sng">
              <a:latin typeface="Open Sans"/>
              <a:ea typeface="Open Sans"/>
              <a:cs typeface="Open Sans"/>
              <a:sym typeface="Open Sans"/>
            </a:endParaRPr>
          </a:p>
          <a:p>
            <a:pPr indent="-228600" lvl="0" marL="457200" rtl="0" algn="l">
              <a:lnSpc>
                <a:spcPct val="100000"/>
              </a:lnSpc>
              <a:spcBef>
                <a:spcPts val="0"/>
              </a:spcBef>
              <a:spcAft>
                <a:spcPts val="0"/>
              </a:spcAft>
              <a:buSzPts val="1400"/>
              <a:buNone/>
            </a:pPr>
            <a:r>
              <a:rPr b="1" lang="fr-FR" sz="1200" u="sng">
                <a:latin typeface="Open Sans"/>
                <a:ea typeface="Open Sans"/>
                <a:cs typeface="Open Sans"/>
                <a:sym typeface="Open Sans"/>
              </a:rPr>
              <a:t>5. Entrainement </a:t>
            </a:r>
            <a:r>
              <a:rPr b="1" lang="fr-FR" sz="1200">
                <a:latin typeface="Open Sans"/>
                <a:ea typeface="Open Sans"/>
                <a:cs typeface="Open Sans"/>
                <a:sym typeface="Open Sans"/>
              </a:rPr>
              <a:t>: </a:t>
            </a:r>
            <a:endParaRPr/>
          </a:p>
          <a:p>
            <a:pPr indent="-228600" lvl="0" marL="457200" rtl="0" algn="l">
              <a:lnSpc>
                <a:spcPct val="100000"/>
              </a:lnSpc>
              <a:spcBef>
                <a:spcPts val="0"/>
              </a:spcBef>
              <a:spcAft>
                <a:spcPts val="0"/>
              </a:spcAft>
              <a:buSzPts val="1400"/>
              <a:buNone/>
            </a:pPr>
            <a:r>
              <a:rPr lang="fr-FR" sz="1200" u="sng">
                <a:latin typeface="Open Sans"/>
                <a:ea typeface="Open Sans"/>
                <a:cs typeface="Open Sans"/>
                <a:sym typeface="Open Sans"/>
              </a:rPr>
              <a:t>Activité 4 :</a:t>
            </a:r>
            <a:r>
              <a:rPr lang="fr-FR" sz="1200">
                <a:latin typeface="Open Sans"/>
                <a:ea typeface="Open Sans"/>
                <a:cs typeface="Open Sans"/>
                <a:sym typeface="Open Sans"/>
              </a:rPr>
              <a:t> </a:t>
            </a:r>
            <a:endParaRPr/>
          </a:p>
          <a:p>
            <a:pPr indent="-228600" lvl="0" marL="457200" rtl="0" algn="l">
              <a:lnSpc>
                <a:spcPct val="100000"/>
              </a:lnSpc>
              <a:spcBef>
                <a:spcPts val="0"/>
              </a:spcBef>
              <a:spcAft>
                <a:spcPts val="0"/>
              </a:spcAft>
              <a:buSzPts val="1400"/>
              <a:buNone/>
            </a:pPr>
            <a:r>
              <a:rPr lang="fr-FR" sz="1200">
                <a:latin typeface="Open Sans"/>
                <a:ea typeface="Open Sans"/>
                <a:cs typeface="Open Sans"/>
                <a:sym typeface="Open Sans"/>
              </a:rPr>
              <a:t>L’enseignant(e) demande aux apprenants de trouver les CCT et des CCL dans le texte. </a:t>
            </a:r>
            <a:endParaRPr>
              <a:latin typeface="Arial"/>
              <a:ea typeface="Arial"/>
              <a:cs typeface="Arial"/>
              <a:sym typeface="Arial"/>
            </a:endParaRPr>
          </a:p>
        </p:txBody>
      </p:sp>
      <p:sp>
        <p:nvSpPr>
          <p:cNvPr id="452" name="Google Shape;452;p17: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fr-FR" sz="1200">
                <a:solidFill>
                  <a:srgbClr val="000000"/>
                </a:solidFill>
                <a:latin typeface="Calibri"/>
                <a:ea typeface="Calibri"/>
                <a:cs typeface="Calibri"/>
                <a:sym typeface="Calibri"/>
              </a:rPr>
              <a:t>‹#›</a:t>
            </a:fld>
            <a:endParaRPr sz="1200">
              <a:solidFill>
                <a:srgbClr val="000000"/>
              </a:solidFill>
              <a:latin typeface="Calibri"/>
              <a:ea typeface="Calibri"/>
              <a:cs typeface="Calibri"/>
              <a:sym typeface="Calibri"/>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63" name="Shape 463"/>
        <p:cNvGrpSpPr/>
        <p:nvPr/>
      </p:nvGrpSpPr>
      <p:grpSpPr>
        <a:xfrm>
          <a:off x="0" y="0"/>
          <a:ext cx="0" cy="0"/>
          <a:chOff x="0" y="0"/>
          <a:chExt cx="0" cy="0"/>
        </a:xfrm>
      </p:grpSpPr>
      <p:sp>
        <p:nvSpPr>
          <p:cNvPr id="464" name="Google Shape;464;p1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465" name="Google Shape;465;p18: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228600" lvl="0" marL="457200" rtl="0" algn="l">
              <a:lnSpc>
                <a:spcPct val="100000"/>
              </a:lnSpc>
              <a:spcBef>
                <a:spcPts val="0"/>
              </a:spcBef>
              <a:spcAft>
                <a:spcPts val="0"/>
              </a:spcAft>
              <a:buSzPts val="1400"/>
              <a:buNone/>
            </a:pPr>
            <a:r>
              <a:rPr lang="fr-FR" sz="1200">
                <a:latin typeface="Open Sans"/>
                <a:ea typeface="Open Sans"/>
                <a:cs typeface="Open Sans"/>
                <a:sym typeface="Open Sans"/>
              </a:rPr>
              <a:t>Note à l’enseignant(e)</a:t>
            </a:r>
            <a:endParaRPr sz="1200">
              <a:latin typeface="Open Sans"/>
              <a:ea typeface="Open Sans"/>
              <a:cs typeface="Open Sans"/>
              <a:sym typeface="Open Sans"/>
            </a:endParaRPr>
          </a:p>
          <a:p>
            <a:pPr indent="-228600" lvl="0" marL="457200" rtl="0" algn="l">
              <a:lnSpc>
                <a:spcPct val="100000"/>
              </a:lnSpc>
              <a:spcBef>
                <a:spcPts val="0"/>
              </a:spcBef>
              <a:spcAft>
                <a:spcPts val="0"/>
              </a:spcAft>
              <a:buSzPts val="1400"/>
              <a:buNone/>
            </a:pPr>
            <a:r>
              <a:rPr b="1" lang="fr-FR" sz="1200" u="sng">
                <a:latin typeface="Open Sans"/>
                <a:ea typeface="Open Sans"/>
                <a:cs typeface="Open Sans"/>
                <a:sym typeface="Open Sans"/>
              </a:rPr>
              <a:t>4. Entrainement :</a:t>
            </a:r>
            <a:endParaRPr b="1" sz="1200" u="sng">
              <a:latin typeface="Open Sans"/>
              <a:ea typeface="Open Sans"/>
              <a:cs typeface="Open Sans"/>
              <a:sym typeface="Open Sans"/>
            </a:endParaRPr>
          </a:p>
          <a:p>
            <a:pPr indent="-228600" lvl="0" marL="457200" rtl="0" algn="l">
              <a:lnSpc>
                <a:spcPct val="100000"/>
              </a:lnSpc>
              <a:spcBef>
                <a:spcPts val="0"/>
              </a:spcBef>
              <a:spcAft>
                <a:spcPts val="0"/>
              </a:spcAft>
              <a:buSzPts val="1400"/>
              <a:buNone/>
            </a:pPr>
            <a:r>
              <a:rPr lang="fr-FR" sz="1200" u="sng">
                <a:latin typeface="Open Sans"/>
                <a:ea typeface="Open Sans"/>
                <a:cs typeface="Open Sans"/>
                <a:sym typeface="Open Sans"/>
              </a:rPr>
              <a:t>Activité 5 :</a:t>
            </a:r>
            <a:endParaRPr/>
          </a:p>
          <a:p>
            <a:pPr indent="-171450" lvl="0" marL="171450" rtl="0" algn="l">
              <a:lnSpc>
                <a:spcPct val="100000"/>
              </a:lnSpc>
              <a:spcBef>
                <a:spcPts val="0"/>
              </a:spcBef>
              <a:spcAft>
                <a:spcPts val="0"/>
              </a:spcAft>
              <a:buSzPts val="1400"/>
              <a:buFont typeface="Open Sans"/>
              <a:buChar char="-"/>
            </a:pPr>
            <a:r>
              <a:rPr lang="fr-FR" sz="1200">
                <a:latin typeface="Open Sans"/>
                <a:ea typeface="Open Sans"/>
                <a:cs typeface="Open Sans"/>
                <a:sym typeface="Open Sans"/>
              </a:rPr>
              <a:t>L’enseignant(e) présente la consigne de production. </a:t>
            </a:r>
            <a:endParaRPr/>
          </a:p>
          <a:p>
            <a:pPr indent="-171450" lvl="0" marL="171450" rtl="0" algn="l">
              <a:lnSpc>
                <a:spcPct val="100000"/>
              </a:lnSpc>
              <a:spcBef>
                <a:spcPts val="0"/>
              </a:spcBef>
              <a:spcAft>
                <a:spcPts val="0"/>
              </a:spcAft>
              <a:buSzPts val="1400"/>
              <a:buFont typeface="Open Sans"/>
              <a:buChar char="-"/>
            </a:pPr>
            <a:r>
              <a:rPr lang="fr-FR" sz="1200">
                <a:latin typeface="Open Sans"/>
                <a:ea typeface="Open Sans"/>
                <a:cs typeface="Open Sans"/>
                <a:sym typeface="Open Sans"/>
              </a:rPr>
              <a:t>Il/ Elle l’analyse avec les apprenants.</a:t>
            </a:r>
            <a:endParaRPr/>
          </a:p>
          <a:p>
            <a:pPr indent="0" lvl="0" marL="0" rtl="0" algn="l">
              <a:lnSpc>
                <a:spcPct val="100000"/>
              </a:lnSpc>
              <a:spcBef>
                <a:spcPts val="0"/>
              </a:spcBef>
              <a:spcAft>
                <a:spcPts val="0"/>
              </a:spcAft>
              <a:buSzPts val="1400"/>
              <a:buFont typeface="Open Sans"/>
              <a:buNone/>
            </a:pPr>
            <a:r>
              <a:rPr lang="fr-FR" sz="1200">
                <a:latin typeface="Open Sans"/>
                <a:ea typeface="Open Sans"/>
                <a:cs typeface="Open Sans"/>
                <a:sym typeface="Open Sans"/>
              </a:rPr>
              <a:t>N.B.: L’enseignant(e) peut proposer un lexique relatif à l’aventure (verbes, adjectif,…) pour les aider à la raconter en tablant sur les indicateurs de temps et de lieu. </a:t>
            </a:r>
            <a:endParaRPr/>
          </a:p>
        </p:txBody>
      </p:sp>
      <p:sp>
        <p:nvSpPr>
          <p:cNvPr id="466" name="Google Shape;466;p18: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400"/>
              <a:buFont typeface="Arial"/>
              <a:buNone/>
            </a:pPr>
            <a:fld id="{00000000-1234-1234-1234-123412341234}" type="slidenum">
              <a:rPr lang="fr-FR" sz="1400">
                <a:solidFill>
                  <a:srgbClr val="000000"/>
                </a:solidFill>
                <a:latin typeface="Arial"/>
                <a:ea typeface="Arial"/>
                <a:cs typeface="Arial"/>
                <a:sym typeface="Arial"/>
              </a:rPr>
              <a:t>‹#›</a:t>
            </a:fld>
            <a:endParaRPr sz="1400">
              <a:solidFill>
                <a:srgbClr val="000000"/>
              </a:solidFill>
              <a:latin typeface="Arial"/>
              <a:ea typeface="Arial"/>
              <a:cs typeface="Arial"/>
              <a:sym typeface="Arial"/>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71" name="Shape 471"/>
        <p:cNvGrpSpPr/>
        <p:nvPr/>
      </p:nvGrpSpPr>
      <p:grpSpPr>
        <a:xfrm>
          <a:off x="0" y="0"/>
          <a:ext cx="0" cy="0"/>
          <a:chOff x="0" y="0"/>
          <a:chExt cx="0" cy="0"/>
        </a:xfrm>
      </p:grpSpPr>
      <p:sp>
        <p:nvSpPr>
          <p:cNvPr id="472" name="Google Shape;472;p19: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b="1" lang="fr-FR" sz="1200">
                <a:latin typeface="Open Sans"/>
                <a:ea typeface="Open Sans"/>
                <a:cs typeface="Open Sans"/>
                <a:sym typeface="Open Sans"/>
              </a:rPr>
              <a:t>Note à l’enseignant(e)</a:t>
            </a:r>
            <a:endParaRPr sz="1200">
              <a:latin typeface="Open Sans"/>
              <a:ea typeface="Open Sans"/>
              <a:cs typeface="Open Sans"/>
              <a:sym typeface="Open Sans"/>
            </a:endParaRPr>
          </a:p>
          <a:p>
            <a:pPr indent="0" lvl="0" marL="0" rtl="0" algn="l">
              <a:lnSpc>
                <a:spcPct val="100000"/>
              </a:lnSpc>
              <a:spcBef>
                <a:spcPts val="0"/>
              </a:spcBef>
              <a:spcAft>
                <a:spcPts val="0"/>
              </a:spcAft>
              <a:buSzPts val="1400"/>
              <a:buNone/>
            </a:pPr>
            <a:r>
              <a:t/>
            </a:r>
            <a:endParaRPr sz="1200">
              <a:latin typeface="Open Sans"/>
              <a:ea typeface="Open Sans"/>
              <a:cs typeface="Open Sans"/>
              <a:sym typeface="Open Sans"/>
            </a:endParaRPr>
          </a:p>
          <a:p>
            <a:pPr indent="0" lvl="0" marL="0" rtl="0" algn="l">
              <a:lnSpc>
                <a:spcPct val="100000"/>
              </a:lnSpc>
              <a:spcBef>
                <a:spcPts val="0"/>
              </a:spcBef>
              <a:spcAft>
                <a:spcPts val="0"/>
              </a:spcAft>
              <a:buSzPts val="1400"/>
              <a:buNone/>
            </a:pPr>
            <a:r>
              <a:rPr lang="fr-FR" sz="1200">
                <a:latin typeface="Open Sans"/>
                <a:ea typeface="Open Sans"/>
                <a:cs typeface="Open Sans"/>
                <a:sym typeface="Open Sans"/>
              </a:rPr>
              <a:t>Pour savoir plus sur les CC de temps et les  CC de lieu, l’enseignant(e) peut proposer aux apprenants des exercices d’entrainement en cliquant sur </a:t>
            </a:r>
            <a:r>
              <a:rPr lang="fr-FR" sz="1200">
                <a:latin typeface="Calibri"/>
                <a:ea typeface="Calibri"/>
                <a:cs typeface="Calibri"/>
                <a:sym typeface="Calibri"/>
              </a:rPr>
              <a:t>les liens ci dessus.</a:t>
            </a:r>
            <a:endParaRPr/>
          </a:p>
        </p:txBody>
      </p:sp>
      <p:sp>
        <p:nvSpPr>
          <p:cNvPr id="473" name="Google Shape;473;p1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a:noFill/>
          </a:ln>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7" name="Shape 167"/>
        <p:cNvGrpSpPr/>
        <p:nvPr/>
      </p:nvGrpSpPr>
      <p:grpSpPr>
        <a:xfrm>
          <a:off x="0" y="0"/>
          <a:ext cx="0" cy="0"/>
          <a:chOff x="0" y="0"/>
          <a:chExt cx="0" cy="0"/>
        </a:xfrm>
      </p:grpSpPr>
      <p:sp>
        <p:nvSpPr>
          <p:cNvPr id="168" name="Google Shape;168;p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b="1" lang="fr-FR" sz="1200">
                <a:latin typeface="Open Sans"/>
                <a:ea typeface="Open Sans"/>
                <a:cs typeface="Open Sans"/>
                <a:sym typeface="Open Sans"/>
              </a:rPr>
              <a:t>Note à l’enseignant(e) :</a:t>
            </a:r>
            <a:endParaRPr/>
          </a:p>
          <a:p>
            <a:pPr indent="0" lvl="0" marL="0" rtl="0" algn="l">
              <a:lnSpc>
                <a:spcPct val="100000"/>
              </a:lnSpc>
              <a:spcBef>
                <a:spcPts val="0"/>
              </a:spcBef>
              <a:spcAft>
                <a:spcPts val="0"/>
              </a:spcAft>
              <a:buSzPts val="1400"/>
              <a:buNone/>
            </a:pPr>
            <a:r>
              <a:rPr lang="fr-FR" sz="1200">
                <a:latin typeface="Open Sans"/>
                <a:ea typeface="Open Sans"/>
                <a:cs typeface="Open Sans"/>
                <a:sym typeface="Open Sans"/>
              </a:rPr>
              <a:t>L’enseignant(e) présente l’objectif de la présentation : </a:t>
            </a:r>
            <a:endParaRPr sz="1200">
              <a:latin typeface="Open Sans"/>
              <a:ea typeface="Open Sans"/>
              <a:cs typeface="Open Sans"/>
              <a:sym typeface="Open Sans"/>
            </a:endParaRPr>
          </a:p>
          <a:p>
            <a:pPr indent="-171450" lvl="0" marL="171450" rtl="0" algn="l">
              <a:lnSpc>
                <a:spcPct val="100000"/>
              </a:lnSpc>
              <a:spcBef>
                <a:spcPts val="0"/>
              </a:spcBef>
              <a:spcAft>
                <a:spcPts val="0"/>
              </a:spcAft>
              <a:buSzPts val="1400"/>
              <a:buFont typeface="Open Sans"/>
              <a:buChar char="-"/>
            </a:pPr>
            <a:r>
              <a:rPr b="1" lang="fr-FR" sz="1200">
                <a:latin typeface="Open Sans"/>
                <a:ea typeface="Open Sans"/>
                <a:cs typeface="Open Sans"/>
                <a:sym typeface="Open Sans"/>
              </a:rPr>
              <a:t>Suite à cette séance, vous serez capable d’identifier  les CCT et les CCL en posant les questions : quand ?  Où ? </a:t>
            </a:r>
            <a:endParaRPr/>
          </a:p>
          <a:p>
            <a:pPr indent="-171450" lvl="0" marL="171450" rtl="0" algn="l">
              <a:lnSpc>
                <a:spcPct val="100000"/>
              </a:lnSpc>
              <a:spcBef>
                <a:spcPts val="0"/>
              </a:spcBef>
              <a:spcAft>
                <a:spcPts val="0"/>
              </a:spcAft>
              <a:buSzPts val="1400"/>
              <a:buFont typeface="Open Sans"/>
              <a:buChar char="-"/>
            </a:pPr>
            <a:r>
              <a:rPr b="1" lang="fr-FR" sz="1200">
                <a:latin typeface="Open Sans"/>
                <a:ea typeface="Open Sans"/>
                <a:cs typeface="Open Sans"/>
                <a:sym typeface="Open Sans"/>
              </a:rPr>
              <a:t>Ensuite, vous allez étoffer/enrichir vos phrases par des CCT et des CCL. </a:t>
            </a:r>
            <a:endParaRPr b="1" sz="1200">
              <a:latin typeface="Open Sans"/>
              <a:ea typeface="Open Sans"/>
              <a:cs typeface="Open Sans"/>
              <a:sym typeface="Open Sans"/>
            </a:endParaRPr>
          </a:p>
        </p:txBody>
      </p:sp>
      <p:sp>
        <p:nvSpPr>
          <p:cNvPr id="169" name="Google Shape;169;p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a:noFill/>
          </a:ln>
        </p:spPr>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79" name="Shape 479"/>
        <p:cNvGrpSpPr/>
        <p:nvPr/>
      </p:nvGrpSpPr>
      <p:grpSpPr>
        <a:xfrm>
          <a:off x="0" y="0"/>
          <a:ext cx="0" cy="0"/>
          <a:chOff x="0" y="0"/>
          <a:chExt cx="0" cy="0"/>
        </a:xfrm>
      </p:grpSpPr>
      <p:sp>
        <p:nvSpPr>
          <p:cNvPr id="480" name="Google Shape;480;p20: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fr-FR" sz="1200">
                <a:latin typeface="Calibri"/>
                <a:ea typeface="Calibri"/>
                <a:cs typeface="Calibri"/>
                <a:sym typeface="Calibri"/>
              </a:rPr>
              <a:t>Voici nos références.</a:t>
            </a:r>
            <a:endParaRPr/>
          </a:p>
        </p:txBody>
      </p:sp>
      <p:sp>
        <p:nvSpPr>
          <p:cNvPr id="481" name="Google Shape;481;p2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a:noFill/>
          </a:ln>
        </p:spPr>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84" name="Shape 484"/>
        <p:cNvGrpSpPr/>
        <p:nvPr/>
      </p:nvGrpSpPr>
      <p:grpSpPr>
        <a:xfrm>
          <a:off x="0" y="0"/>
          <a:ext cx="0" cy="0"/>
          <a:chOff x="0" y="0"/>
          <a:chExt cx="0" cy="0"/>
        </a:xfrm>
      </p:grpSpPr>
      <p:sp>
        <p:nvSpPr>
          <p:cNvPr id="485" name="Google Shape;485;p2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sz="1200">
              <a:latin typeface="Calibri"/>
              <a:ea typeface="Calibri"/>
              <a:cs typeface="Calibri"/>
              <a:sym typeface="Calibri"/>
            </a:endParaRPr>
          </a:p>
        </p:txBody>
      </p:sp>
      <p:sp>
        <p:nvSpPr>
          <p:cNvPr id="486" name="Google Shape;486;p2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a:noFill/>
          </a:ln>
        </p:spPr>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89" name="Shape 489"/>
        <p:cNvGrpSpPr/>
        <p:nvPr/>
      </p:nvGrpSpPr>
      <p:grpSpPr>
        <a:xfrm>
          <a:off x="0" y="0"/>
          <a:ext cx="0" cy="0"/>
          <a:chOff x="0" y="0"/>
          <a:chExt cx="0" cy="0"/>
        </a:xfrm>
      </p:grpSpPr>
      <p:sp>
        <p:nvSpPr>
          <p:cNvPr id="490" name="Google Shape;490;p2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sz="1200">
              <a:latin typeface="Calibri"/>
              <a:ea typeface="Calibri"/>
              <a:cs typeface="Calibri"/>
              <a:sym typeface="Calibri"/>
            </a:endParaRPr>
          </a:p>
        </p:txBody>
      </p:sp>
      <p:sp>
        <p:nvSpPr>
          <p:cNvPr id="491" name="Google Shape;491;p2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a:noFill/>
          </a:ln>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0" name="Shape 180"/>
        <p:cNvGrpSpPr/>
        <p:nvPr/>
      </p:nvGrpSpPr>
      <p:grpSpPr>
        <a:xfrm>
          <a:off x="0" y="0"/>
          <a:ext cx="0" cy="0"/>
          <a:chOff x="0" y="0"/>
          <a:chExt cx="0" cy="0"/>
        </a:xfrm>
      </p:grpSpPr>
      <p:sp>
        <p:nvSpPr>
          <p:cNvPr id="181" name="Google Shape;181;p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182" name="Google Shape;182;p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228600" lvl="0" marL="457200" rtl="0" algn="l">
              <a:lnSpc>
                <a:spcPct val="100000"/>
              </a:lnSpc>
              <a:spcBef>
                <a:spcPts val="0"/>
              </a:spcBef>
              <a:spcAft>
                <a:spcPts val="0"/>
              </a:spcAft>
              <a:buSzPts val="1400"/>
              <a:buNone/>
            </a:pPr>
            <a:r>
              <a:rPr b="1" lang="fr-FR" sz="1200">
                <a:latin typeface="Open Sans"/>
                <a:ea typeface="Open Sans"/>
                <a:cs typeface="Open Sans"/>
                <a:sym typeface="Open Sans"/>
              </a:rPr>
              <a:t>Note à l’enseignant(e) :</a:t>
            </a:r>
            <a:endParaRPr/>
          </a:p>
          <a:p>
            <a:pPr indent="-228600" lvl="0" marL="457200" rtl="0" algn="l">
              <a:lnSpc>
                <a:spcPct val="100000"/>
              </a:lnSpc>
              <a:spcBef>
                <a:spcPts val="0"/>
              </a:spcBef>
              <a:spcAft>
                <a:spcPts val="0"/>
              </a:spcAft>
              <a:buSzPts val="1400"/>
              <a:buNone/>
            </a:pPr>
            <a:r>
              <a:rPr b="1" lang="fr-FR" sz="1200" u="sng">
                <a:latin typeface="Open Sans"/>
                <a:ea typeface="Open Sans"/>
                <a:cs typeface="Open Sans"/>
                <a:sym typeface="Open Sans"/>
              </a:rPr>
              <a:t>1- Découverte</a:t>
            </a:r>
            <a:endParaRPr/>
          </a:p>
          <a:p>
            <a:pPr indent="-228600" lvl="0" marL="457200" rtl="0" algn="l">
              <a:lnSpc>
                <a:spcPct val="100000"/>
              </a:lnSpc>
              <a:spcBef>
                <a:spcPts val="0"/>
              </a:spcBef>
              <a:spcAft>
                <a:spcPts val="0"/>
              </a:spcAft>
              <a:buSzPts val="1400"/>
              <a:buNone/>
            </a:pPr>
            <a:r>
              <a:rPr lang="fr-FR" sz="1200">
                <a:latin typeface="Open Sans"/>
                <a:ea typeface="Open Sans"/>
                <a:cs typeface="Open Sans"/>
                <a:sym typeface="Open Sans"/>
              </a:rPr>
              <a:t>L’enseignant(e) pose les questions suivantes après avoir fait lire le texte :</a:t>
            </a:r>
            <a:endParaRPr/>
          </a:p>
          <a:p>
            <a:pPr indent="-285750" lvl="0" marL="514350" rtl="0" algn="l">
              <a:lnSpc>
                <a:spcPct val="100000"/>
              </a:lnSpc>
              <a:spcBef>
                <a:spcPts val="0"/>
              </a:spcBef>
              <a:spcAft>
                <a:spcPts val="0"/>
              </a:spcAft>
              <a:buSzPts val="1200"/>
              <a:buFont typeface="Open Sans"/>
              <a:buChar char="-"/>
            </a:pPr>
            <a:r>
              <a:rPr lang="fr-FR" sz="1200">
                <a:latin typeface="Open Sans"/>
                <a:ea typeface="Open Sans"/>
                <a:cs typeface="Open Sans"/>
                <a:sym typeface="Open Sans"/>
              </a:rPr>
              <a:t>Qui sont les personnages du texte ?</a:t>
            </a:r>
            <a:endParaRPr/>
          </a:p>
          <a:p>
            <a:pPr indent="-285750" lvl="0" marL="514350" rtl="0" algn="l">
              <a:lnSpc>
                <a:spcPct val="100000"/>
              </a:lnSpc>
              <a:spcBef>
                <a:spcPts val="0"/>
              </a:spcBef>
              <a:spcAft>
                <a:spcPts val="0"/>
              </a:spcAft>
              <a:buSzPts val="1200"/>
              <a:buFont typeface="Open Sans"/>
              <a:buChar char="-"/>
            </a:pPr>
            <a:r>
              <a:rPr lang="fr-FR" sz="1200">
                <a:latin typeface="Open Sans"/>
                <a:ea typeface="Open Sans"/>
                <a:cs typeface="Open Sans"/>
                <a:sym typeface="Open Sans"/>
              </a:rPr>
              <a:t>Que font les enfants ?</a:t>
            </a:r>
            <a:endParaRPr/>
          </a:p>
          <a:p>
            <a:pPr indent="-196850" lvl="0" marL="514350" rtl="0" algn="l">
              <a:lnSpc>
                <a:spcPct val="100000"/>
              </a:lnSpc>
              <a:spcBef>
                <a:spcPts val="0"/>
              </a:spcBef>
              <a:spcAft>
                <a:spcPts val="0"/>
              </a:spcAft>
              <a:buSzPts val="1400"/>
              <a:buFont typeface="Arial"/>
              <a:buNone/>
            </a:pPr>
            <a:r>
              <a:t/>
            </a:r>
            <a:endParaRPr/>
          </a:p>
        </p:txBody>
      </p:sp>
      <p:sp>
        <p:nvSpPr>
          <p:cNvPr id="183" name="Google Shape;183;p3: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fr-FR" sz="1200">
                <a:solidFill>
                  <a:srgbClr val="000000"/>
                </a:solidFill>
                <a:latin typeface="Calibri"/>
                <a:ea typeface="Calibri"/>
                <a:cs typeface="Calibri"/>
                <a:sym typeface="Calibri"/>
              </a:rPr>
              <a:t>‹#›</a:t>
            </a:fld>
            <a:endParaRPr sz="1200">
              <a:solidFill>
                <a:srgbClr val="000000"/>
              </a:solidFill>
              <a:latin typeface="Calibri"/>
              <a:ea typeface="Calibri"/>
              <a:cs typeface="Calibri"/>
              <a:sym typeface="Calibri"/>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8" name="Shape 198"/>
        <p:cNvGrpSpPr/>
        <p:nvPr/>
      </p:nvGrpSpPr>
      <p:grpSpPr>
        <a:xfrm>
          <a:off x="0" y="0"/>
          <a:ext cx="0" cy="0"/>
          <a:chOff x="0" y="0"/>
          <a:chExt cx="0" cy="0"/>
        </a:xfrm>
      </p:grpSpPr>
      <p:sp>
        <p:nvSpPr>
          <p:cNvPr id="199" name="Google Shape;199;p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200" name="Google Shape;200;p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228600" lvl="0" marL="457200" rtl="0" algn="l">
              <a:lnSpc>
                <a:spcPct val="100000"/>
              </a:lnSpc>
              <a:spcBef>
                <a:spcPts val="0"/>
              </a:spcBef>
              <a:spcAft>
                <a:spcPts val="0"/>
              </a:spcAft>
              <a:buSzPts val="1400"/>
              <a:buNone/>
            </a:pPr>
            <a:r>
              <a:rPr b="1" lang="fr-FR">
                <a:latin typeface="Open Sans"/>
                <a:ea typeface="Open Sans"/>
                <a:cs typeface="Open Sans"/>
                <a:sym typeface="Open Sans"/>
              </a:rPr>
              <a:t>Note à l’enseignant(e) </a:t>
            </a:r>
            <a:endParaRPr/>
          </a:p>
          <a:p>
            <a:pPr indent="-228600" lvl="0" marL="457200" rtl="0" algn="l">
              <a:lnSpc>
                <a:spcPct val="100000"/>
              </a:lnSpc>
              <a:spcBef>
                <a:spcPts val="0"/>
              </a:spcBef>
              <a:spcAft>
                <a:spcPts val="0"/>
              </a:spcAft>
              <a:buSzPts val="1400"/>
              <a:buNone/>
            </a:pPr>
            <a:r>
              <a:rPr b="1" lang="fr-FR" u="sng">
                <a:latin typeface="Open Sans"/>
                <a:ea typeface="Open Sans"/>
                <a:cs typeface="Open Sans"/>
                <a:sym typeface="Open Sans"/>
              </a:rPr>
              <a:t>2- Repérage : CCT</a:t>
            </a:r>
            <a:endParaRPr/>
          </a:p>
          <a:p>
            <a:pPr indent="-228600" lvl="0" marL="457200" rtl="0" algn="l">
              <a:lnSpc>
                <a:spcPct val="100000"/>
              </a:lnSpc>
              <a:spcBef>
                <a:spcPts val="0"/>
              </a:spcBef>
              <a:spcAft>
                <a:spcPts val="0"/>
              </a:spcAft>
              <a:buSzPts val="1400"/>
              <a:buNone/>
            </a:pPr>
            <a:r>
              <a:rPr lang="fr-FR"/>
              <a:t>L’enseignant pose les mêmes questions après avoir fait lire le second paragraphe du texte:</a:t>
            </a:r>
            <a:endParaRPr/>
          </a:p>
          <a:p>
            <a:pPr indent="-196850" lvl="0" marL="514350" rtl="0" algn="l">
              <a:lnSpc>
                <a:spcPct val="100000"/>
              </a:lnSpc>
              <a:spcBef>
                <a:spcPts val="0"/>
              </a:spcBef>
              <a:spcAft>
                <a:spcPts val="0"/>
              </a:spcAft>
              <a:buSzPts val="1400"/>
              <a:buFont typeface="Arial"/>
              <a:buNone/>
            </a:pPr>
            <a:r>
              <a:t/>
            </a:r>
            <a:endParaRPr/>
          </a:p>
        </p:txBody>
      </p:sp>
      <p:sp>
        <p:nvSpPr>
          <p:cNvPr id="201" name="Google Shape;201;p4: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fr-FR" sz="1200">
                <a:solidFill>
                  <a:srgbClr val="000000"/>
                </a:solidFill>
                <a:latin typeface="Calibri"/>
                <a:ea typeface="Calibri"/>
                <a:cs typeface="Calibri"/>
                <a:sym typeface="Calibri"/>
              </a:rPr>
              <a:t>‹#›</a:t>
            </a:fld>
            <a:endParaRPr sz="1200">
              <a:solidFill>
                <a:srgbClr val="000000"/>
              </a:solidFill>
              <a:latin typeface="Calibri"/>
              <a:ea typeface="Calibri"/>
              <a:cs typeface="Calibri"/>
              <a:sym typeface="Calibri"/>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0" name="Shape 210"/>
        <p:cNvGrpSpPr/>
        <p:nvPr/>
      </p:nvGrpSpPr>
      <p:grpSpPr>
        <a:xfrm>
          <a:off x="0" y="0"/>
          <a:ext cx="0" cy="0"/>
          <a:chOff x="0" y="0"/>
          <a:chExt cx="0" cy="0"/>
        </a:xfrm>
      </p:grpSpPr>
      <p:sp>
        <p:nvSpPr>
          <p:cNvPr id="211" name="Google Shape;211;p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212" name="Google Shape;212;p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228600" lvl="0" marL="457200" rtl="0" algn="l">
              <a:lnSpc>
                <a:spcPct val="100000"/>
              </a:lnSpc>
              <a:spcBef>
                <a:spcPts val="0"/>
              </a:spcBef>
              <a:spcAft>
                <a:spcPts val="0"/>
              </a:spcAft>
              <a:buSzPts val="1400"/>
              <a:buNone/>
            </a:pPr>
            <a:r>
              <a:rPr lang="fr-FR">
                <a:latin typeface="Open Sans"/>
                <a:ea typeface="Open Sans"/>
                <a:cs typeface="Open Sans"/>
                <a:sym typeface="Open Sans"/>
              </a:rPr>
              <a:t>Note à l’enseignant(e) </a:t>
            </a:r>
            <a:endParaRPr/>
          </a:p>
          <a:p>
            <a:pPr indent="-228600" lvl="0" marL="457200" rtl="0" algn="l">
              <a:lnSpc>
                <a:spcPct val="100000"/>
              </a:lnSpc>
              <a:spcBef>
                <a:spcPts val="0"/>
              </a:spcBef>
              <a:spcAft>
                <a:spcPts val="0"/>
              </a:spcAft>
              <a:buSzPts val="1400"/>
              <a:buNone/>
            </a:pPr>
            <a:r>
              <a:rPr b="1" lang="fr-FR" u="sng">
                <a:latin typeface="Open Sans"/>
                <a:ea typeface="Open Sans"/>
                <a:cs typeface="Open Sans"/>
                <a:sym typeface="Open Sans"/>
              </a:rPr>
              <a:t>3- Analyse : CCT - Les valeurs </a:t>
            </a:r>
            <a:endParaRPr/>
          </a:p>
          <a:p>
            <a:pPr indent="-285750" lvl="0" marL="514350" rtl="0" algn="l">
              <a:lnSpc>
                <a:spcPct val="100000"/>
              </a:lnSpc>
              <a:spcBef>
                <a:spcPts val="0"/>
              </a:spcBef>
              <a:spcAft>
                <a:spcPts val="0"/>
              </a:spcAft>
              <a:buSzPts val="1400"/>
              <a:buFont typeface="Arial"/>
              <a:buChar char="•"/>
            </a:pPr>
            <a:r>
              <a:rPr lang="fr-FR">
                <a:latin typeface="Open Sans"/>
                <a:ea typeface="Open Sans"/>
                <a:cs typeface="Open Sans"/>
                <a:sym typeface="Open Sans"/>
              </a:rPr>
              <a:t>L’enseignant(e) demande aux apprenants de classer les groupes qui indiquent le temps selon qu’ils servent à préciser le temps de l’action ou à exprimer la progression des actions. </a:t>
            </a:r>
            <a:endParaRPr/>
          </a:p>
        </p:txBody>
      </p:sp>
      <p:sp>
        <p:nvSpPr>
          <p:cNvPr id="213" name="Google Shape;213;p5: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fr-FR" sz="1200">
                <a:solidFill>
                  <a:srgbClr val="000000"/>
                </a:solidFill>
                <a:latin typeface="Calibri"/>
                <a:ea typeface="Calibri"/>
                <a:cs typeface="Calibri"/>
                <a:sym typeface="Calibri"/>
              </a:rPr>
              <a:t>‹#›</a:t>
            </a:fld>
            <a:endParaRPr sz="1200">
              <a:solidFill>
                <a:srgbClr val="000000"/>
              </a:solidFill>
              <a:latin typeface="Calibri"/>
              <a:ea typeface="Calibri"/>
              <a:cs typeface="Calibri"/>
              <a:sym typeface="Calibri"/>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8" name="Shape 228"/>
        <p:cNvGrpSpPr/>
        <p:nvPr/>
      </p:nvGrpSpPr>
      <p:grpSpPr>
        <a:xfrm>
          <a:off x="0" y="0"/>
          <a:ext cx="0" cy="0"/>
          <a:chOff x="0" y="0"/>
          <a:chExt cx="0" cy="0"/>
        </a:xfrm>
      </p:grpSpPr>
      <p:sp>
        <p:nvSpPr>
          <p:cNvPr id="229" name="Google Shape;229;p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230" name="Google Shape;230;p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228600" lvl="0" marL="457200" rtl="0" algn="l">
              <a:lnSpc>
                <a:spcPct val="100000"/>
              </a:lnSpc>
              <a:spcBef>
                <a:spcPts val="0"/>
              </a:spcBef>
              <a:spcAft>
                <a:spcPts val="0"/>
              </a:spcAft>
              <a:buSzPts val="1400"/>
              <a:buNone/>
            </a:pPr>
            <a:r>
              <a:rPr b="1" lang="fr-FR">
                <a:latin typeface="Open Sans"/>
                <a:ea typeface="Open Sans"/>
                <a:cs typeface="Open Sans"/>
                <a:sym typeface="Open Sans"/>
              </a:rPr>
              <a:t>Note à l’enseignant(e) </a:t>
            </a:r>
            <a:endParaRPr/>
          </a:p>
          <a:p>
            <a:pPr indent="-228600" lvl="0" marL="457200" rtl="0" algn="l">
              <a:lnSpc>
                <a:spcPct val="100000"/>
              </a:lnSpc>
              <a:spcBef>
                <a:spcPts val="0"/>
              </a:spcBef>
              <a:spcAft>
                <a:spcPts val="0"/>
              </a:spcAft>
              <a:buSzPts val="1400"/>
              <a:buNone/>
            </a:pPr>
            <a:r>
              <a:rPr b="1" lang="fr-FR" u="sng">
                <a:latin typeface="Open Sans"/>
                <a:ea typeface="Open Sans"/>
                <a:cs typeface="Open Sans"/>
                <a:sym typeface="Open Sans"/>
              </a:rPr>
              <a:t>3- Analyse : CCT : la nature grammaticale</a:t>
            </a:r>
            <a:endParaRPr/>
          </a:p>
          <a:p>
            <a:pPr indent="-285750" lvl="0" marL="514350" rtl="0" algn="l">
              <a:lnSpc>
                <a:spcPct val="100000"/>
              </a:lnSpc>
              <a:spcBef>
                <a:spcPts val="0"/>
              </a:spcBef>
              <a:spcAft>
                <a:spcPts val="0"/>
              </a:spcAft>
              <a:buSzPts val="1400"/>
              <a:buFont typeface="Arial"/>
              <a:buChar char="•"/>
            </a:pPr>
            <a:r>
              <a:rPr lang="fr-FR"/>
              <a:t>L’enseignant(e) pose des questions sur la structure de chaque groupe :</a:t>
            </a:r>
            <a:endParaRPr/>
          </a:p>
          <a:p>
            <a:pPr indent="-285750" lvl="0" marL="514350" rtl="0" algn="l">
              <a:lnSpc>
                <a:spcPct val="100000"/>
              </a:lnSpc>
              <a:spcBef>
                <a:spcPts val="0"/>
              </a:spcBef>
              <a:spcAft>
                <a:spcPts val="0"/>
              </a:spcAft>
              <a:buSzPts val="1400"/>
              <a:buFont typeface="Noto Sans Symbols"/>
              <a:buChar char="✔"/>
            </a:pPr>
            <a:r>
              <a:rPr lang="fr-FR">
                <a:latin typeface="Open Sans"/>
                <a:ea typeface="Open Sans"/>
                <a:cs typeface="Open Sans"/>
                <a:sym typeface="Open Sans"/>
              </a:rPr>
              <a:t>Un jour : d</a:t>
            </a:r>
            <a:r>
              <a:rPr lang="fr-FR"/>
              <a:t>éterminant  + nom = GN</a:t>
            </a:r>
            <a:endParaRPr/>
          </a:p>
          <a:p>
            <a:pPr indent="-285750" lvl="0" marL="514350" rtl="0" algn="l">
              <a:lnSpc>
                <a:spcPct val="100000"/>
              </a:lnSpc>
              <a:spcBef>
                <a:spcPts val="0"/>
              </a:spcBef>
              <a:spcAft>
                <a:spcPts val="0"/>
              </a:spcAft>
              <a:buSzPts val="1400"/>
              <a:buFont typeface="Noto Sans Symbols"/>
              <a:buChar char="✔"/>
            </a:pPr>
            <a:r>
              <a:rPr lang="fr-FR">
                <a:solidFill>
                  <a:schemeClr val="dk1"/>
                </a:solidFill>
                <a:latin typeface="Open Sans"/>
                <a:ea typeface="Open Sans"/>
                <a:cs typeface="Open Sans"/>
                <a:sym typeface="Open Sans"/>
              </a:rPr>
              <a:t>lorsqu’il entra dans l’eau : p</a:t>
            </a:r>
            <a:r>
              <a:rPr lang="fr-FR"/>
              <a:t>roposition subordonnée avec lorsque + verbe </a:t>
            </a:r>
            <a:endParaRPr/>
          </a:p>
          <a:p>
            <a:pPr indent="-285750" lvl="0" marL="514350" rtl="0" algn="l">
              <a:lnSpc>
                <a:spcPct val="100000"/>
              </a:lnSpc>
              <a:spcBef>
                <a:spcPts val="0"/>
              </a:spcBef>
              <a:spcAft>
                <a:spcPts val="0"/>
              </a:spcAft>
              <a:buSzPts val="1400"/>
              <a:buFont typeface="Noto Sans Symbols"/>
              <a:buChar char="✔"/>
            </a:pPr>
            <a:r>
              <a:rPr lang="fr-FR"/>
              <a:t>Soudain : adverbe : mot invariable </a:t>
            </a:r>
            <a:endParaRPr/>
          </a:p>
          <a:p>
            <a:pPr indent="-196850" lvl="0" marL="514350" rtl="0" algn="l">
              <a:lnSpc>
                <a:spcPct val="100000"/>
              </a:lnSpc>
              <a:spcBef>
                <a:spcPts val="0"/>
              </a:spcBef>
              <a:spcAft>
                <a:spcPts val="0"/>
              </a:spcAft>
              <a:buSzPts val="1400"/>
              <a:buFont typeface="Arial"/>
              <a:buNone/>
            </a:pPr>
            <a:r>
              <a:t/>
            </a:r>
            <a:endParaRPr/>
          </a:p>
        </p:txBody>
      </p:sp>
      <p:sp>
        <p:nvSpPr>
          <p:cNvPr id="231" name="Google Shape;231;p6: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fr-FR" sz="1200">
                <a:solidFill>
                  <a:srgbClr val="000000"/>
                </a:solidFill>
                <a:latin typeface="Calibri"/>
                <a:ea typeface="Calibri"/>
                <a:cs typeface="Calibri"/>
                <a:sym typeface="Calibri"/>
              </a:rPr>
              <a:t>‹#›</a:t>
            </a:fld>
            <a:endParaRPr sz="1200">
              <a:solidFill>
                <a:srgbClr val="000000"/>
              </a:solidFill>
              <a:latin typeface="Calibri"/>
              <a:ea typeface="Calibri"/>
              <a:cs typeface="Calibri"/>
              <a:sym typeface="Calibri"/>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0" name="Shape 240"/>
        <p:cNvGrpSpPr/>
        <p:nvPr/>
      </p:nvGrpSpPr>
      <p:grpSpPr>
        <a:xfrm>
          <a:off x="0" y="0"/>
          <a:ext cx="0" cy="0"/>
          <a:chOff x="0" y="0"/>
          <a:chExt cx="0" cy="0"/>
        </a:xfrm>
      </p:grpSpPr>
      <p:sp>
        <p:nvSpPr>
          <p:cNvPr id="241" name="Google Shape;241;p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242" name="Google Shape;242;p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228600" lvl="0" marL="457200" rtl="0" algn="l">
              <a:lnSpc>
                <a:spcPct val="100000"/>
              </a:lnSpc>
              <a:spcBef>
                <a:spcPts val="0"/>
              </a:spcBef>
              <a:spcAft>
                <a:spcPts val="0"/>
              </a:spcAft>
              <a:buSzPts val="1400"/>
              <a:buNone/>
            </a:pPr>
            <a:r>
              <a:rPr lang="fr-FR">
                <a:latin typeface="Open Sans"/>
                <a:ea typeface="Open Sans"/>
                <a:cs typeface="Open Sans"/>
                <a:sym typeface="Open Sans"/>
              </a:rPr>
              <a:t>Note à l’enseignant(e) </a:t>
            </a:r>
            <a:endParaRPr/>
          </a:p>
          <a:p>
            <a:pPr indent="-228600" lvl="0" marL="457200" rtl="0" algn="l">
              <a:lnSpc>
                <a:spcPct val="100000"/>
              </a:lnSpc>
              <a:spcBef>
                <a:spcPts val="0"/>
              </a:spcBef>
              <a:spcAft>
                <a:spcPts val="0"/>
              </a:spcAft>
              <a:buSzPts val="1400"/>
              <a:buNone/>
            </a:pPr>
            <a:r>
              <a:rPr b="1" lang="fr-FR" u="sng">
                <a:latin typeface="Open Sans"/>
                <a:ea typeface="Open Sans"/>
                <a:cs typeface="Open Sans"/>
                <a:sym typeface="Open Sans"/>
              </a:rPr>
              <a:t>3- Analyse : CCT : la place du CCT</a:t>
            </a:r>
            <a:endParaRPr/>
          </a:p>
          <a:p>
            <a:pPr indent="-285750" lvl="0" marL="514350" rtl="0" algn="l">
              <a:lnSpc>
                <a:spcPct val="100000"/>
              </a:lnSpc>
              <a:spcBef>
                <a:spcPts val="0"/>
              </a:spcBef>
              <a:spcAft>
                <a:spcPts val="0"/>
              </a:spcAft>
              <a:buSzPts val="1400"/>
              <a:buFont typeface="Arial"/>
              <a:buChar char="•"/>
            </a:pPr>
            <a:r>
              <a:rPr lang="fr-FR">
                <a:latin typeface="Open Sans"/>
                <a:ea typeface="Open Sans"/>
                <a:cs typeface="Open Sans"/>
                <a:sym typeface="Open Sans"/>
              </a:rPr>
              <a:t>L’enseignant(e) demande aux apprenants de lire les deux passages pour identifier certaines caractéristiques des groupes soulignés dans le texte. </a:t>
            </a:r>
            <a:endParaRPr/>
          </a:p>
          <a:p>
            <a:pPr indent="-285750" lvl="0" marL="514350" rtl="0" algn="l">
              <a:lnSpc>
                <a:spcPct val="100000"/>
              </a:lnSpc>
              <a:spcBef>
                <a:spcPts val="0"/>
              </a:spcBef>
              <a:spcAft>
                <a:spcPts val="0"/>
              </a:spcAft>
              <a:buSzPts val="1400"/>
              <a:buFont typeface="Arial"/>
              <a:buChar char="•"/>
            </a:pPr>
            <a:r>
              <a:rPr lang="fr-FR">
                <a:latin typeface="Open Sans"/>
                <a:ea typeface="Open Sans"/>
                <a:cs typeface="Open Sans"/>
                <a:sym typeface="Open Sans"/>
              </a:rPr>
              <a:t>Il/Elle leur demande de lire la première phrase en supprimant «un jour». </a:t>
            </a:r>
            <a:endParaRPr/>
          </a:p>
          <a:p>
            <a:pPr indent="-285750" lvl="0" marL="514350" rtl="0" algn="l">
              <a:lnSpc>
                <a:spcPct val="100000"/>
              </a:lnSpc>
              <a:spcBef>
                <a:spcPts val="0"/>
              </a:spcBef>
              <a:spcAft>
                <a:spcPts val="0"/>
              </a:spcAft>
              <a:buSzPts val="1400"/>
              <a:buFont typeface="Arial"/>
              <a:buChar char="•"/>
            </a:pPr>
            <a:r>
              <a:rPr lang="fr-FR">
                <a:latin typeface="Open Sans"/>
                <a:ea typeface="Open Sans"/>
                <a:cs typeface="Open Sans"/>
                <a:sym typeface="Open Sans"/>
              </a:rPr>
              <a:t>L’enseignant(e) explique les caractéristiques des CCT.</a:t>
            </a:r>
            <a:endParaRPr/>
          </a:p>
          <a:p>
            <a:pPr indent="-228600" lvl="0" marL="457200" rtl="0" algn="l">
              <a:lnSpc>
                <a:spcPct val="100000"/>
              </a:lnSpc>
              <a:spcBef>
                <a:spcPts val="0"/>
              </a:spcBef>
              <a:spcAft>
                <a:spcPts val="0"/>
              </a:spcAft>
              <a:buSzPts val="1400"/>
              <a:buNone/>
            </a:pPr>
            <a:r>
              <a:t/>
            </a:r>
            <a:endParaRPr>
              <a:latin typeface="Open Sans"/>
              <a:ea typeface="Open Sans"/>
              <a:cs typeface="Open Sans"/>
              <a:sym typeface="Open Sans"/>
            </a:endParaRPr>
          </a:p>
          <a:p>
            <a:pPr indent="-196850" lvl="0" marL="514350" rtl="0" algn="l">
              <a:lnSpc>
                <a:spcPct val="100000"/>
              </a:lnSpc>
              <a:spcBef>
                <a:spcPts val="0"/>
              </a:spcBef>
              <a:spcAft>
                <a:spcPts val="0"/>
              </a:spcAft>
              <a:buSzPts val="1400"/>
              <a:buFont typeface="Arial"/>
              <a:buNone/>
            </a:pPr>
            <a:r>
              <a:t/>
            </a:r>
            <a:endParaRPr>
              <a:latin typeface="Arial"/>
              <a:ea typeface="Arial"/>
              <a:cs typeface="Arial"/>
              <a:sym typeface="Arial"/>
            </a:endParaRPr>
          </a:p>
        </p:txBody>
      </p:sp>
      <p:sp>
        <p:nvSpPr>
          <p:cNvPr id="243" name="Google Shape;243;p7: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fr-FR" sz="1200">
                <a:solidFill>
                  <a:srgbClr val="000000"/>
                </a:solidFill>
                <a:latin typeface="Calibri"/>
                <a:ea typeface="Calibri"/>
                <a:cs typeface="Calibri"/>
                <a:sym typeface="Calibri"/>
              </a:rPr>
              <a:t>‹#›</a:t>
            </a:fld>
            <a:endParaRPr sz="1200">
              <a:solidFill>
                <a:srgbClr val="000000"/>
              </a:solidFill>
              <a:latin typeface="Calibri"/>
              <a:ea typeface="Calibri"/>
              <a:cs typeface="Calibri"/>
              <a:sym typeface="Calibri"/>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2" name="Shape 262"/>
        <p:cNvGrpSpPr/>
        <p:nvPr/>
      </p:nvGrpSpPr>
      <p:grpSpPr>
        <a:xfrm>
          <a:off x="0" y="0"/>
          <a:ext cx="0" cy="0"/>
          <a:chOff x="0" y="0"/>
          <a:chExt cx="0" cy="0"/>
        </a:xfrm>
      </p:grpSpPr>
      <p:sp>
        <p:nvSpPr>
          <p:cNvPr id="263" name="Google Shape;263;p8: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b="1" lang="fr-FR" sz="1200">
                <a:latin typeface="Open Sans"/>
                <a:ea typeface="Open Sans"/>
                <a:cs typeface="Open Sans"/>
                <a:sym typeface="Open Sans"/>
              </a:rPr>
              <a:t>Note à l’enseignant(e)</a:t>
            </a:r>
            <a:endParaRPr/>
          </a:p>
          <a:p>
            <a:pPr indent="0" lvl="0" marL="0" rtl="0" algn="l">
              <a:lnSpc>
                <a:spcPct val="100000"/>
              </a:lnSpc>
              <a:spcBef>
                <a:spcPts val="0"/>
              </a:spcBef>
              <a:spcAft>
                <a:spcPts val="0"/>
              </a:spcAft>
              <a:buSzPts val="1400"/>
              <a:buNone/>
            </a:pPr>
            <a:r>
              <a:rPr b="1" lang="fr-FR" sz="1200">
                <a:latin typeface="Open Sans"/>
                <a:ea typeface="Open Sans"/>
                <a:cs typeface="Open Sans"/>
                <a:sym typeface="Open Sans"/>
              </a:rPr>
              <a:t>4.</a:t>
            </a:r>
            <a:r>
              <a:rPr b="1" lang="fr-FR" sz="1200" u="sng">
                <a:latin typeface="Open Sans"/>
                <a:ea typeface="Open Sans"/>
                <a:cs typeface="Open Sans"/>
                <a:sym typeface="Open Sans"/>
              </a:rPr>
              <a:t> Conceptualisation : CCT</a:t>
            </a:r>
            <a:endParaRPr/>
          </a:p>
        </p:txBody>
      </p:sp>
      <p:sp>
        <p:nvSpPr>
          <p:cNvPr id="264" name="Google Shape;264;p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a:noFill/>
          </a:ln>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1" name="Shape 281"/>
        <p:cNvGrpSpPr/>
        <p:nvPr/>
      </p:nvGrpSpPr>
      <p:grpSpPr>
        <a:xfrm>
          <a:off x="0" y="0"/>
          <a:ext cx="0" cy="0"/>
          <a:chOff x="0" y="0"/>
          <a:chExt cx="0" cy="0"/>
        </a:xfrm>
      </p:grpSpPr>
      <p:sp>
        <p:nvSpPr>
          <p:cNvPr id="282" name="Google Shape;282;p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283" name="Google Shape;283;p9: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228600" lvl="0" marL="457200" rtl="0" algn="l">
              <a:lnSpc>
                <a:spcPct val="100000"/>
              </a:lnSpc>
              <a:spcBef>
                <a:spcPts val="0"/>
              </a:spcBef>
              <a:spcAft>
                <a:spcPts val="0"/>
              </a:spcAft>
              <a:buSzPts val="1400"/>
              <a:buNone/>
            </a:pPr>
            <a:r>
              <a:rPr b="1" lang="fr-FR">
                <a:latin typeface="Open Sans"/>
                <a:ea typeface="Open Sans"/>
                <a:cs typeface="Open Sans"/>
                <a:sym typeface="Open Sans"/>
              </a:rPr>
              <a:t>Note à l’enseignant(e)</a:t>
            </a:r>
            <a:endParaRPr/>
          </a:p>
          <a:p>
            <a:pPr indent="0" lvl="0" marL="228600" rtl="0" algn="l">
              <a:lnSpc>
                <a:spcPct val="100000"/>
              </a:lnSpc>
              <a:spcBef>
                <a:spcPts val="0"/>
              </a:spcBef>
              <a:spcAft>
                <a:spcPts val="0"/>
              </a:spcAft>
              <a:buSzPts val="1400"/>
              <a:buNone/>
            </a:pPr>
            <a:r>
              <a:rPr b="1" lang="fr-FR" u="sng">
                <a:latin typeface="Open Sans"/>
                <a:ea typeface="Open Sans"/>
                <a:cs typeface="Open Sans"/>
                <a:sym typeface="Open Sans"/>
              </a:rPr>
              <a:t>4. Conceptualisation : </a:t>
            </a:r>
            <a:endParaRPr/>
          </a:p>
          <a:p>
            <a:pPr indent="0" lvl="0" marL="228600" rtl="0" algn="l">
              <a:lnSpc>
                <a:spcPct val="100000"/>
              </a:lnSpc>
              <a:spcBef>
                <a:spcPts val="0"/>
              </a:spcBef>
              <a:spcAft>
                <a:spcPts val="0"/>
              </a:spcAft>
              <a:buSzPts val="1400"/>
              <a:buNone/>
            </a:pPr>
            <a:r>
              <a:rPr b="1" lang="fr-FR">
                <a:latin typeface="Open Sans"/>
                <a:ea typeface="Open Sans"/>
                <a:cs typeface="Open Sans"/>
                <a:sym typeface="Open Sans"/>
              </a:rPr>
              <a:t>- </a:t>
            </a:r>
            <a:r>
              <a:rPr lang="fr-FR">
                <a:latin typeface="Arial"/>
                <a:ea typeface="Arial"/>
                <a:cs typeface="Arial"/>
                <a:sym typeface="Arial"/>
              </a:rPr>
              <a:t>L’enseignant(e) déduit avec les apprenants la question à poser pour trouver le CC de temps, sa place, sa valeur, sa nature grammaticale et la ponctuation. </a:t>
            </a:r>
            <a:endParaRPr/>
          </a:p>
          <a:p>
            <a:pPr indent="-196850" lvl="0" marL="514350" rtl="0" algn="l">
              <a:lnSpc>
                <a:spcPct val="100000"/>
              </a:lnSpc>
              <a:spcBef>
                <a:spcPts val="0"/>
              </a:spcBef>
              <a:spcAft>
                <a:spcPts val="0"/>
              </a:spcAft>
              <a:buSzPts val="1400"/>
              <a:buFont typeface="Arial"/>
              <a:buNone/>
            </a:pPr>
            <a:r>
              <a:t/>
            </a:r>
            <a:endParaRPr/>
          </a:p>
        </p:txBody>
      </p:sp>
      <p:sp>
        <p:nvSpPr>
          <p:cNvPr id="284" name="Google Shape;284;p9: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fr-FR" sz="1200">
                <a:solidFill>
                  <a:srgbClr val="000000"/>
                </a:solidFill>
                <a:latin typeface="Calibri"/>
                <a:ea typeface="Calibri"/>
                <a:cs typeface="Calibri"/>
                <a:sym typeface="Calibri"/>
              </a:rPr>
              <a:t>‹#›</a:t>
            </a:fld>
            <a:endParaRPr sz="1200">
              <a:solidFill>
                <a:srgbClr val="000000"/>
              </a:solidFill>
              <a:latin typeface="Calibri"/>
              <a:ea typeface="Calibri"/>
              <a:cs typeface="Calibri"/>
              <a:sym typeface="Calibri"/>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jpg"/></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jpg"/></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png"/><Relationship Id="rId3" Type="http://schemas.openxmlformats.org/officeDocument/2006/relationships/image" Target="../media/image6.png"/><Relationship Id="rId4" Type="http://schemas.openxmlformats.org/officeDocument/2006/relationships/image" Target="../media/image3.png"/><Relationship Id="rId5" Type="http://schemas.openxmlformats.org/officeDocument/2006/relationships/image" Target="../media/image13.png"/><Relationship Id="rId6" Type="http://schemas.openxmlformats.org/officeDocument/2006/relationships/image" Target="../media/image4.png"/><Relationship Id="rId7" Type="http://schemas.openxmlformats.org/officeDocument/2006/relationships/image" Target="../media/image8.png"/></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الصفحة الرئيسية">
  <p:cSld name="الصفحة الرئيسية">
    <p:spTree>
      <p:nvGrpSpPr>
        <p:cNvPr id="10" name="Shape 10"/>
        <p:cNvGrpSpPr/>
        <p:nvPr/>
      </p:nvGrpSpPr>
      <p:grpSpPr>
        <a:xfrm>
          <a:off x="0" y="0"/>
          <a:ext cx="0" cy="0"/>
          <a:chOff x="0" y="0"/>
          <a:chExt cx="0" cy="0"/>
        </a:xfrm>
      </p:grpSpPr>
      <p:grpSp>
        <p:nvGrpSpPr>
          <p:cNvPr id="11" name="Google Shape;11;p2"/>
          <p:cNvGrpSpPr/>
          <p:nvPr/>
        </p:nvGrpSpPr>
        <p:grpSpPr>
          <a:xfrm flipH="1" rot="10800000">
            <a:off x="0" y="2104056"/>
            <a:ext cx="12192000" cy="3997920"/>
            <a:chOff x="44070" y="706405"/>
            <a:chExt cx="16591967" cy="5470814"/>
          </a:xfrm>
        </p:grpSpPr>
        <p:grpSp>
          <p:nvGrpSpPr>
            <p:cNvPr id="12" name="Google Shape;12;p2"/>
            <p:cNvGrpSpPr/>
            <p:nvPr/>
          </p:nvGrpSpPr>
          <p:grpSpPr>
            <a:xfrm flipH="1" rot="10800000">
              <a:off x="44070" y="3524342"/>
              <a:ext cx="6199341" cy="2652877"/>
              <a:chOff x="4802629" y="811335"/>
              <a:chExt cx="6199341" cy="2652877"/>
            </a:xfrm>
          </p:grpSpPr>
          <p:sp>
            <p:nvSpPr>
              <p:cNvPr id="13" name="Google Shape;13;p2"/>
              <p:cNvSpPr/>
              <p:nvPr/>
            </p:nvSpPr>
            <p:spPr>
              <a:xfrm>
                <a:off x="4802629" y="3200401"/>
                <a:ext cx="1332853" cy="228601"/>
              </a:xfrm>
              <a:prstGeom prst="rect">
                <a:avLst/>
              </a:prstGeom>
              <a:solidFill>
                <a:srgbClr val="9CC2E5"/>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14" name="Google Shape;14;p2"/>
              <p:cNvSpPr/>
              <p:nvPr/>
            </p:nvSpPr>
            <p:spPr>
              <a:xfrm rot="2727637">
                <a:off x="7154945" y="448707"/>
                <a:ext cx="228600" cy="3413518"/>
              </a:xfrm>
              <a:prstGeom prst="rect">
                <a:avLst/>
              </a:prstGeom>
              <a:solidFill>
                <a:srgbClr val="9CC2E5"/>
              </a:solidFill>
              <a:ln>
                <a:noFill/>
              </a:ln>
            </p:spPr>
            <p:txBody>
              <a:bodyPr anchorCtr="0" anchor="ctr" bIns="45700" lIns="91425" spcFirstLastPara="1" rIns="91425" wrap="square" tIns="45700">
                <a:noAutofit/>
              </a:bodyPr>
              <a:lstStyle/>
              <a:p>
                <a:pPr indent="0" lvl="0" marL="0" marR="0" rtl="1"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15" name="Google Shape;15;p2"/>
              <p:cNvSpPr/>
              <p:nvPr/>
            </p:nvSpPr>
            <p:spPr>
              <a:xfrm flipH="1" rot="-2727637">
                <a:off x="9542351" y="362795"/>
                <a:ext cx="228600" cy="3549958"/>
              </a:xfrm>
              <a:custGeom>
                <a:rect b="b" l="l" r="r" t="t"/>
                <a:pathLst>
                  <a:path extrusionOk="0" h="3549958" w="228600">
                    <a:moveTo>
                      <a:pt x="0" y="0"/>
                    </a:moveTo>
                    <a:lnTo>
                      <a:pt x="0" y="3549958"/>
                    </a:lnTo>
                    <a:lnTo>
                      <a:pt x="10901" y="3549958"/>
                    </a:lnTo>
                    <a:lnTo>
                      <a:pt x="228600" y="3328731"/>
                    </a:lnTo>
                    <a:lnTo>
                      <a:pt x="228600" y="0"/>
                    </a:lnTo>
                    <a:close/>
                  </a:path>
                </a:pathLst>
              </a:custGeom>
              <a:solidFill>
                <a:srgbClr val="9CC2E5"/>
              </a:solidFill>
              <a:ln>
                <a:noFill/>
              </a:ln>
            </p:spPr>
            <p:txBody>
              <a:bodyPr anchorCtr="0" anchor="ctr" bIns="45700" lIns="91425" spcFirstLastPara="1" rIns="91425" wrap="square" tIns="45700">
                <a:noAutofit/>
              </a:bodyPr>
              <a:lstStyle/>
              <a:p>
                <a:pPr indent="0" lvl="0" marL="0" marR="0" rtl="1"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grpSp>
        <p:grpSp>
          <p:nvGrpSpPr>
            <p:cNvPr id="16" name="Google Shape;16;p2"/>
            <p:cNvGrpSpPr/>
            <p:nvPr/>
          </p:nvGrpSpPr>
          <p:grpSpPr>
            <a:xfrm flipH="1">
              <a:off x="1190030" y="706405"/>
              <a:ext cx="15446007" cy="2652877"/>
              <a:chOff x="-4444037" y="811335"/>
              <a:chExt cx="15446007" cy="2652877"/>
            </a:xfrm>
          </p:grpSpPr>
          <p:sp>
            <p:nvSpPr>
              <p:cNvPr id="17" name="Google Shape;17;p2"/>
              <p:cNvSpPr/>
              <p:nvPr/>
            </p:nvSpPr>
            <p:spPr>
              <a:xfrm>
                <a:off x="-4444037" y="3200399"/>
                <a:ext cx="10579518" cy="228601"/>
              </a:xfrm>
              <a:prstGeom prst="rect">
                <a:avLst/>
              </a:prstGeom>
              <a:solidFill>
                <a:srgbClr val="9CC2E5"/>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18" name="Google Shape;18;p2"/>
              <p:cNvSpPr/>
              <p:nvPr/>
            </p:nvSpPr>
            <p:spPr>
              <a:xfrm rot="2727637">
                <a:off x="7154945" y="448707"/>
                <a:ext cx="228600" cy="3413518"/>
              </a:xfrm>
              <a:prstGeom prst="rect">
                <a:avLst/>
              </a:prstGeom>
              <a:solidFill>
                <a:srgbClr val="9CC2E5"/>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19" name="Google Shape;19;p2"/>
              <p:cNvSpPr/>
              <p:nvPr/>
            </p:nvSpPr>
            <p:spPr>
              <a:xfrm flipH="1" rot="-2727637">
                <a:off x="9542351" y="362795"/>
                <a:ext cx="228600" cy="3549958"/>
              </a:xfrm>
              <a:custGeom>
                <a:rect b="b" l="l" r="r" t="t"/>
                <a:pathLst>
                  <a:path extrusionOk="0" h="3549958" w="228600">
                    <a:moveTo>
                      <a:pt x="0" y="0"/>
                    </a:moveTo>
                    <a:lnTo>
                      <a:pt x="0" y="3549958"/>
                    </a:lnTo>
                    <a:lnTo>
                      <a:pt x="10901" y="3549958"/>
                    </a:lnTo>
                    <a:lnTo>
                      <a:pt x="228600" y="3328731"/>
                    </a:lnTo>
                    <a:lnTo>
                      <a:pt x="228600" y="0"/>
                    </a:lnTo>
                    <a:close/>
                  </a:path>
                </a:pathLst>
              </a:custGeom>
              <a:solidFill>
                <a:srgbClr val="9CC2E5"/>
              </a:solidFill>
              <a:ln>
                <a:noFill/>
              </a:ln>
            </p:spPr>
            <p:txBody>
              <a:bodyPr anchorCtr="0" anchor="ctr" bIns="45700" lIns="91425" spcFirstLastPara="1" rIns="91425" wrap="square" tIns="45700">
                <a:noAutofit/>
              </a:bodyPr>
              <a:lstStyle/>
              <a:p>
                <a:pPr indent="0" lvl="0" marL="0" marR="0" rtl="1"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grpSp>
      </p:gr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الصفحة الرئيسية">
  <p:cSld name="1_الصفحة الرئيسية">
    <p:spTree>
      <p:nvGrpSpPr>
        <p:cNvPr id="88" name="Shape 88"/>
        <p:cNvGrpSpPr/>
        <p:nvPr/>
      </p:nvGrpSpPr>
      <p:grpSpPr>
        <a:xfrm>
          <a:off x="0" y="0"/>
          <a:ext cx="0" cy="0"/>
          <a:chOff x="0" y="0"/>
          <a:chExt cx="0" cy="0"/>
        </a:xfrm>
      </p:grpSpPr>
      <p:grpSp>
        <p:nvGrpSpPr>
          <p:cNvPr id="89" name="Google Shape;89;p11"/>
          <p:cNvGrpSpPr/>
          <p:nvPr/>
        </p:nvGrpSpPr>
        <p:grpSpPr>
          <a:xfrm flipH="1" rot="10800000">
            <a:off x="0" y="2096906"/>
            <a:ext cx="12138025" cy="4005444"/>
            <a:chOff x="44070" y="706405"/>
            <a:chExt cx="16518513" cy="5479752"/>
          </a:xfrm>
        </p:grpSpPr>
        <p:grpSp>
          <p:nvGrpSpPr>
            <p:cNvPr id="90" name="Google Shape;90;p11"/>
            <p:cNvGrpSpPr/>
            <p:nvPr/>
          </p:nvGrpSpPr>
          <p:grpSpPr>
            <a:xfrm flipH="1" rot="10800000">
              <a:off x="44070" y="3524343"/>
              <a:ext cx="6199341" cy="2661814"/>
              <a:chOff x="4802629" y="802399"/>
              <a:chExt cx="6199341" cy="2661814"/>
            </a:xfrm>
          </p:grpSpPr>
          <p:sp>
            <p:nvSpPr>
              <p:cNvPr id="91" name="Google Shape;91;p11"/>
              <p:cNvSpPr/>
              <p:nvPr/>
            </p:nvSpPr>
            <p:spPr>
              <a:xfrm>
                <a:off x="4802629" y="3126496"/>
                <a:ext cx="1332975" cy="228040"/>
              </a:xfrm>
              <a:prstGeom prst="rect">
                <a:avLst/>
              </a:prstGeom>
              <a:solidFill>
                <a:srgbClr val="9CC2E5"/>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Calibri"/>
                  <a:ea typeface="Calibri"/>
                  <a:cs typeface="Calibri"/>
                  <a:sym typeface="Calibri"/>
                </a:endParaRPr>
              </a:p>
            </p:txBody>
          </p:sp>
          <p:sp>
            <p:nvSpPr>
              <p:cNvPr id="92" name="Google Shape;92;p11"/>
              <p:cNvSpPr/>
              <p:nvPr/>
            </p:nvSpPr>
            <p:spPr>
              <a:xfrm rot="2727637">
                <a:off x="7155799" y="374039"/>
                <a:ext cx="228040" cy="3413452"/>
              </a:xfrm>
              <a:prstGeom prst="rect">
                <a:avLst/>
              </a:prstGeom>
              <a:solidFill>
                <a:srgbClr val="9CC2E5"/>
              </a:solidFill>
              <a:ln>
                <a:noFill/>
              </a:ln>
            </p:spPr>
            <p:txBody>
              <a:bodyPr anchorCtr="0" anchor="ctr" bIns="45700" lIns="91425" spcFirstLastPara="1" rIns="91425" wrap="square" tIns="45700">
                <a:noAutofit/>
              </a:bodyPr>
              <a:lstStyle/>
              <a:p>
                <a:pPr indent="0" lvl="0" marL="0" marR="0" rtl="1" algn="ctr">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Calibri"/>
                  <a:ea typeface="Calibri"/>
                  <a:cs typeface="Calibri"/>
                  <a:sym typeface="Calibri"/>
                </a:endParaRPr>
              </a:p>
            </p:txBody>
          </p:sp>
          <p:sp>
            <p:nvSpPr>
              <p:cNvPr id="93" name="Google Shape;93;p11"/>
              <p:cNvSpPr/>
              <p:nvPr/>
            </p:nvSpPr>
            <p:spPr>
              <a:xfrm flipH="1" rot="-2727637">
                <a:off x="9542351" y="362795"/>
                <a:ext cx="228600" cy="3549958"/>
              </a:xfrm>
              <a:custGeom>
                <a:rect b="b" l="l" r="r" t="t"/>
                <a:pathLst>
                  <a:path extrusionOk="0" h="3549958" w="228600">
                    <a:moveTo>
                      <a:pt x="0" y="0"/>
                    </a:moveTo>
                    <a:lnTo>
                      <a:pt x="0" y="3549958"/>
                    </a:lnTo>
                    <a:lnTo>
                      <a:pt x="10901" y="3549958"/>
                    </a:lnTo>
                    <a:lnTo>
                      <a:pt x="228600" y="3328731"/>
                    </a:lnTo>
                    <a:lnTo>
                      <a:pt x="228600" y="0"/>
                    </a:lnTo>
                    <a:lnTo>
                      <a:pt x="0" y="0"/>
                    </a:lnTo>
                    <a:close/>
                  </a:path>
                </a:pathLst>
              </a:custGeom>
              <a:solidFill>
                <a:srgbClr val="9CC2E5"/>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94" name="Google Shape;94;p11"/>
            <p:cNvGrpSpPr/>
            <p:nvPr/>
          </p:nvGrpSpPr>
          <p:grpSpPr>
            <a:xfrm flipH="1">
              <a:off x="1190030" y="706405"/>
              <a:ext cx="15372553" cy="2769320"/>
              <a:chOff x="-4370583" y="811335"/>
              <a:chExt cx="15372553" cy="2769320"/>
            </a:xfrm>
          </p:grpSpPr>
          <p:sp>
            <p:nvSpPr>
              <p:cNvPr id="95" name="Google Shape;95;p11"/>
              <p:cNvSpPr/>
              <p:nvPr/>
            </p:nvSpPr>
            <p:spPr>
              <a:xfrm>
                <a:off x="-4370583" y="3319787"/>
                <a:ext cx="10579539" cy="175918"/>
              </a:xfrm>
              <a:prstGeom prst="rect">
                <a:avLst/>
              </a:prstGeom>
              <a:solidFill>
                <a:srgbClr val="9CC2E5"/>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Calibri"/>
                  <a:ea typeface="Calibri"/>
                  <a:cs typeface="Calibri"/>
                  <a:sym typeface="Calibri"/>
                </a:endParaRPr>
              </a:p>
            </p:txBody>
          </p:sp>
          <p:sp>
            <p:nvSpPr>
              <p:cNvPr id="96" name="Google Shape;96;p11"/>
              <p:cNvSpPr/>
              <p:nvPr/>
            </p:nvSpPr>
            <p:spPr>
              <a:xfrm rot="2727637">
                <a:off x="7155700" y="595563"/>
                <a:ext cx="228040" cy="3413452"/>
              </a:xfrm>
              <a:prstGeom prst="rect">
                <a:avLst/>
              </a:prstGeom>
              <a:solidFill>
                <a:srgbClr val="9CC2E5"/>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Calibri"/>
                  <a:ea typeface="Calibri"/>
                  <a:cs typeface="Calibri"/>
                  <a:sym typeface="Calibri"/>
                </a:endParaRPr>
              </a:p>
            </p:txBody>
          </p:sp>
          <p:sp>
            <p:nvSpPr>
              <p:cNvPr id="97" name="Google Shape;97;p11"/>
              <p:cNvSpPr/>
              <p:nvPr/>
            </p:nvSpPr>
            <p:spPr>
              <a:xfrm flipH="1" rot="-2727637">
                <a:off x="9542351" y="362795"/>
                <a:ext cx="228600" cy="3549958"/>
              </a:xfrm>
              <a:custGeom>
                <a:rect b="b" l="l" r="r" t="t"/>
                <a:pathLst>
                  <a:path extrusionOk="0" h="3549958" w="228600">
                    <a:moveTo>
                      <a:pt x="0" y="0"/>
                    </a:moveTo>
                    <a:lnTo>
                      <a:pt x="0" y="3549958"/>
                    </a:lnTo>
                    <a:lnTo>
                      <a:pt x="10901" y="3549958"/>
                    </a:lnTo>
                    <a:lnTo>
                      <a:pt x="228600" y="3328731"/>
                    </a:lnTo>
                    <a:lnTo>
                      <a:pt x="228600" y="0"/>
                    </a:lnTo>
                    <a:lnTo>
                      <a:pt x="0" y="0"/>
                    </a:lnTo>
                    <a:close/>
                  </a:path>
                </a:pathLst>
              </a:custGeom>
              <a:solidFill>
                <a:srgbClr val="9CC2E5"/>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pic>
        <p:nvPicPr>
          <p:cNvPr id="98" name="Google Shape;98;p11"/>
          <p:cNvPicPr preferRelativeResize="0"/>
          <p:nvPr/>
        </p:nvPicPr>
        <p:blipFill rotWithShape="1">
          <a:blip r:embed="rId2">
            <a:alphaModFix/>
          </a:blip>
          <a:srcRect b="0" l="0" r="0" t="0"/>
          <a:stretch/>
        </p:blipFill>
        <p:spPr>
          <a:xfrm>
            <a:off x="1839913" y="3362325"/>
            <a:ext cx="1693862" cy="1443038"/>
          </a:xfrm>
          <a:prstGeom prst="rect">
            <a:avLst/>
          </a:prstGeom>
          <a:noFill/>
          <a:ln>
            <a:noFill/>
          </a:ln>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الصفحة الرئيسية">
  <p:cSld name="1_الصفحة الرئيسية 2">
    <p:spTree>
      <p:nvGrpSpPr>
        <p:cNvPr id="99" name="Shape 99"/>
        <p:cNvGrpSpPr/>
        <p:nvPr/>
      </p:nvGrpSpPr>
      <p:grpSpPr>
        <a:xfrm>
          <a:off x="0" y="0"/>
          <a:ext cx="0" cy="0"/>
          <a:chOff x="0" y="0"/>
          <a:chExt cx="0" cy="0"/>
        </a:xfrm>
      </p:grpSpPr>
      <p:grpSp>
        <p:nvGrpSpPr>
          <p:cNvPr id="100" name="Google Shape;100;p12"/>
          <p:cNvGrpSpPr/>
          <p:nvPr/>
        </p:nvGrpSpPr>
        <p:grpSpPr>
          <a:xfrm flipH="1" rot="10800000">
            <a:off x="0" y="2096906"/>
            <a:ext cx="12138025" cy="4005444"/>
            <a:chOff x="44070" y="706405"/>
            <a:chExt cx="16518513" cy="5479752"/>
          </a:xfrm>
        </p:grpSpPr>
        <p:grpSp>
          <p:nvGrpSpPr>
            <p:cNvPr id="101" name="Google Shape;101;p12"/>
            <p:cNvGrpSpPr/>
            <p:nvPr/>
          </p:nvGrpSpPr>
          <p:grpSpPr>
            <a:xfrm flipH="1" rot="10800000">
              <a:off x="44070" y="3524343"/>
              <a:ext cx="6199341" cy="2661814"/>
              <a:chOff x="4802629" y="802399"/>
              <a:chExt cx="6199341" cy="2661814"/>
            </a:xfrm>
          </p:grpSpPr>
          <p:sp>
            <p:nvSpPr>
              <p:cNvPr id="102" name="Google Shape;102;p12"/>
              <p:cNvSpPr/>
              <p:nvPr/>
            </p:nvSpPr>
            <p:spPr>
              <a:xfrm>
                <a:off x="4802629" y="3126496"/>
                <a:ext cx="1332975" cy="228040"/>
              </a:xfrm>
              <a:prstGeom prst="rect">
                <a:avLst/>
              </a:prstGeom>
              <a:solidFill>
                <a:srgbClr val="9CC2E5"/>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Calibri"/>
                  <a:ea typeface="Calibri"/>
                  <a:cs typeface="Calibri"/>
                  <a:sym typeface="Calibri"/>
                </a:endParaRPr>
              </a:p>
            </p:txBody>
          </p:sp>
          <p:sp>
            <p:nvSpPr>
              <p:cNvPr id="103" name="Google Shape;103;p12"/>
              <p:cNvSpPr/>
              <p:nvPr/>
            </p:nvSpPr>
            <p:spPr>
              <a:xfrm rot="2727637">
                <a:off x="7155799" y="374039"/>
                <a:ext cx="228040" cy="3413452"/>
              </a:xfrm>
              <a:prstGeom prst="rect">
                <a:avLst/>
              </a:prstGeom>
              <a:solidFill>
                <a:srgbClr val="9CC2E5"/>
              </a:solidFill>
              <a:ln>
                <a:noFill/>
              </a:ln>
            </p:spPr>
            <p:txBody>
              <a:bodyPr anchorCtr="0" anchor="ctr" bIns="45700" lIns="91425" spcFirstLastPara="1" rIns="91425" wrap="square" tIns="45700">
                <a:noAutofit/>
              </a:bodyPr>
              <a:lstStyle/>
              <a:p>
                <a:pPr indent="0" lvl="0" marL="0" marR="0" rtl="1" algn="ctr">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Calibri"/>
                  <a:ea typeface="Calibri"/>
                  <a:cs typeface="Calibri"/>
                  <a:sym typeface="Calibri"/>
                </a:endParaRPr>
              </a:p>
            </p:txBody>
          </p:sp>
          <p:sp>
            <p:nvSpPr>
              <p:cNvPr id="104" name="Google Shape;104;p12"/>
              <p:cNvSpPr/>
              <p:nvPr/>
            </p:nvSpPr>
            <p:spPr>
              <a:xfrm flipH="1" rot="-2727637">
                <a:off x="9542351" y="362795"/>
                <a:ext cx="228600" cy="3549958"/>
              </a:xfrm>
              <a:custGeom>
                <a:rect b="b" l="l" r="r" t="t"/>
                <a:pathLst>
                  <a:path extrusionOk="0" h="3549958" w="228600">
                    <a:moveTo>
                      <a:pt x="0" y="0"/>
                    </a:moveTo>
                    <a:lnTo>
                      <a:pt x="0" y="3549958"/>
                    </a:lnTo>
                    <a:lnTo>
                      <a:pt x="10901" y="3549958"/>
                    </a:lnTo>
                    <a:lnTo>
                      <a:pt x="228600" y="3328731"/>
                    </a:lnTo>
                    <a:lnTo>
                      <a:pt x="228600" y="0"/>
                    </a:lnTo>
                    <a:lnTo>
                      <a:pt x="0" y="0"/>
                    </a:lnTo>
                    <a:close/>
                  </a:path>
                </a:pathLst>
              </a:custGeom>
              <a:solidFill>
                <a:srgbClr val="9CC2E5"/>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105" name="Google Shape;105;p12"/>
            <p:cNvGrpSpPr/>
            <p:nvPr/>
          </p:nvGrpSpPr>
          <p:grpSpPr>
            <a:xfrm flipH="1">
              <a:off x="1190030" y="706405"/>
              <a:ext cx="15372553" cy="2769320"/>
              <a:chOff x="-4370583" y="811335"/>
              <a:chExt cx="15372553" cy="2769320"/>
            </a:xfrm>
          </p:grpSpPr>
          <p:sp>
            <p:nvSpPr>
              <p:cNvPr id="106" name="Google Shape;106;p12"/>
              <p:cNvSpPr/>
              <p:nvPr/>
            </p:nvSpPr>
            <p:spPr>
              <a:xfrm>
                <a:off x="-4370583" y="3319787"/>
                <a:ext cx="10579539" cy="175918"/>
              </a:xfrm>
              <a:prstGeom prst="rect">
                <a:avLst/>
              </a:prstGeom>
              <a:solidFill>
                <a:srgbClr val="9CC2E5"/>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Calibri"/>
                  <a:ea typeface="Calibri"/>
                  <a:cs typeface="Calibri"/>
                  <a:sym typeface="Calibri"/>
                </a:endParaRPr>
              </a:p>
            </p:txBody>
          </p:sp>
          <p:sp>
            <p:nvSpPr>
              <p:cNvPr id="107" name="Google Shape;107;p12"/>
              <p:cNvSpPr/>
              <p:nvPr/>
            </p:nvSpPr>
            <p:spPr>
              <a:xfrm rot="2727637">
                <a:off x="7155700" y="595563"/>
                <a:ext cx="228040" cy="3413452"/>
              </a:xfrm>
              <a:prstGeom prst="rect">
                <a:avLst/>
              </a:prstGeom>
              <a:solidFill>
                <a:srgbClr val="9CC2E5"/>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Calibri"/>
                  <a:ea typeface="Calibri"/>
                  <a:cs typeface="Calibri"/>
                  <a:sym typeface="Calibri"/>
                </a:endParaRPr>
              </a:p>
            </p:txBody>
          </p:sp>
          <p:sp>
            <p:nvSpPr>
              <p:cNvPr id="108" name="Google Shape;108;p12"/>
              <p:cNvSpPr/>
              <p:nvPr/>
            </p:nvSpPr>
            <p:spPr>
              <a:xfrm flipH="1" rot="-2727637">
                <a:off x="9542351" y="362795"/>
                <a:ext cx="228600" cy="3549958"/>
              </a:xfrm>
              <a:custGeom>
                <a:rect b="b" l="l" r="r" t="t"/>
                <a:pathLst>
                  <a:path extrusionOk="0" h="3549958" w="228600">
                    <a:moveTo>
                      <a:pt x="0" y="0"/>
                    </a:moveTo>
                    <a:lnTo>
                      <a:pt x="0" y="3549958"/>
                    </a:lnTo>
                    <a:lnTo>
                      <a:pt x="10901" y="3549958"/>
                    </a:lnTo>
                    <a:lnTo>
                      <a:pt x="228600" y="3328731"/>
                    </a:lnTo>
                    <a:lnTo>
                      <a:pt x="228600" y="0"/>
                    </a:lnTo>
                    <a:lnTo>
                      <a:pt x="0" y="0"/>
                    </a:lnTo>
                    <a:close/>
                  </a:path>
                </a:pathLst>
              </a:custGeom>
              <a:solidFill>
                <a:srgbClr val="9CC2E5"/>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pic>
        <p:nvPicPr>
          <p:cNvPr id="109" name="Google Shape;109;p12"/>
          <p:cNvPicPr preferRelativeResize="0"/>
          <p:nvPr/>
        </p:nvPicPr>
        <p:blipFill rotWithShape="1">
          <a:blip r:embed="rId2">
            <a:alphaModFix/>
          </a:blip>
          <a:srcRect b="0" l="0" r="0" t="0"/>
          <a:stretch/>
        </p:blipFill>
        <p:spPr>
          <a:xfrm>
            <a:off x="1839913" y="3362325"/>
            <a:ext cx="1693862" cy="1443038"/>
          </a:xfrm>
          <a:prstGeom prst="rect">
            <a:avLst/>
          </a:prstGeom>
          <a:noFill/>
          <a:ln>
            <a:noFill/>
          </a:ln>
        </p:spPr>
      </p:pic>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المواضيع أو الأهداف">
  <p:cSld name="1_المواضيع أو الأهداف 2">
    <p:spTree>
      <p:nvGrpSpPr>
        <p:cNvPr id="110" name="Shape 110"/>
        <p:cNvGrpSpPr/>
        <p:nvPr/>
      </p:nvGrpSpPr>
      <p:grpSpPr>
        <a:xfrm>
          <a:off x="0" y="0"/>
          <a:ext cx="0" cy="0"/>
          <a:chOff x="0" y="0"/>
          <a:chExt cx="0" cy="0"/>
        </a:xfrm>
      </p:grpSpPr>
      <p:sp>
        <p:nvSpPr>
          <p:cNvPr id="111" name="Google Shape;111;p13"/>
          <p:cNvSpPr txBox="1"/>
          <p:nvPr/>
        </p:nvSpPr>
        <p:spPr>
          <a:xfrm flipH="1">
            <a:off x="909638" y="-33338"/>
            <a:ext cx="9912350" cy="912813"/>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rgbClr val="000000"/>
              </a:buClr>
              <a:buSzPts val="2800"/>
              <a:buFont typeface="Open Sans Light"/>
              <a:buNone/>
            </a:pPr>
            <a:r>
              <a:rPr b="1" i="0" lang="fr-FR" sz="2800" u="none" cap="none" strike="noStrike">
                <a:solidFill>
                  <a:srgbClr val="2E75B5"/>
                </a:solidFill>
                <a:latin typeface="Open Sans"/>
                <a:ea typeface="Open Sans"/>
                <a:cs typeface="Open Sans"/>
                <a:sym typeface="Open Sans"/>
              </a:rPr>
              <a:t>Compétence: Connaissance de la langue </a:t>
            </a:r>
            <a:endParaRPr b="0" i="0" sz="1400" u="none" cap="none" strike="noStrike">
              <a:solidFill>
                <a:srgbClr val="000000"/>
              </a:solidFill>
              <a:latin typeface="Arial"/>
              <a:ea typeface="Arial"/>
              <a:cs typeface="Arial"/>
              <a:sym typeface="Arial"/>
            </a:endParaRPr>
          </a:p>
        </p:txBody>
      </p:sp>
      <p:pic>
        <p:nvPicPr>
          <p:cNvPr id="112" name="Google Shape;112;p13"/>
          <p:cNvPicPr preferRelativeResize="0"/>
          <p:nvPr/>
        </p:nvPicPr>
        <p:blipFill rotWithShape="1">
          <a:blip r:embed="rId2">
            <a:alphaModFix/>
          </a:blip>
          <a:srcRect b="0" l="0" r="0" t="0"/>
          <a:stretch/>
        </p:blipFill>
        <p:spPr>
          <a:xfrm>
            <a:off x="188913" y="157163"/>
            <a:ext cx="544512" cy="592137"/>
          </a:xfrm>
          <a:prstGeom prst="rect">
            <a:avLst/>
          </a:prstGeom>
          <a:noFill/>
          <a:ln>
            <a:noFill/>
          </a:ln>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المواضيع أو الأهداف">
  <p:cSld name="1_المواضيع أو الأهداف 3">
    <p:spTree>
      <p:nvGrpSpPr>
        <p:cNvPr id="113" name="Shape 113"/>
        <p:cNvGrpSpPr/>
        <p:nvPr/>
      </p:nvGrpSpPr>
      <p:grpSpPr>
        <a:xfrm>
          <a:off x="0" y="0"/>
          <a:ext cx="0" cy="0"/>
          <a:chOff x="0" y="0"/>
          <a:chExt cx="0" cy="0"/>
        </a:xfrm>
      </p:grpSpPr>
      <p:sp>
        <p:nvSpPr>
          <p:cNvPr id="114" name="Google Shape;114;p14"/>
          <p:cNvSpPr txBox="1"/>
          <p:nvPr/>
        </p:nvSpPr>
        <p:spPr>
          <a:xfrm flipH="1">
            <a:off x="909638" y="-33338"/>
            <a:ext cx="9912350" cy="912813"/>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rgbClr val="000000"/>
              </a:buClr>
              <a:buSzPts val="2800"/>
              <a:buFont typeface="Open Sans Light"/>
              <a:buNone/>
            </a:pPr>
            <a:r>
              <a:rPr b="1" i="0" lang="fr-FR" sz="2800" u="none" cap="none" strike="noStrike">
                <a:solidFill>
                  <a:srgbClr val="2E75B5"/>
                </a:solidFill>
                <a:latin typeface="Open Sans"/>
                <a:ea typeface="Open Sans"/>
                <a:cs typeface="Open Sans"/>
                <a:sym typeface="Open Sans"/>
              </a:rPr>
              <a:t>Compétence: Connaissance de la langue </a:t>
            </a:r>
            <a:endParaRPr b="0" i="0" sz="1400" u="none" cap="none" strike="noStrike">
              <a:solidFill>
                <a:srgbClr val="000000"/>
              </a:solidFill>
              <a:latin typeface="Arial"/>
              <a:ea typeface="Arial"/>
              <a:cs typeface="Arial"/>
              <a:sym typeface="Arial"/>
            </a:endParaRPr>
          </a:p>
        </p:txBody>
      </p:sp>
      <p:pic>
        <p:nvPicPr>
          <p:cNvPr id="115" name="Google Shape;115;p14"/>
          <p:cNvPicPr preferRelativeResize="0"/>
          <p:nvPr/>
        </p:nvPicPr>
        <p:blipFill rotWithShape="1">
          <a:blip r:embed="rId2">
            <a:alphaModFix/>
          </a:blip>
          <a:srcRect b="0" l="0" r="0" t="0"/>
          <a:stretch/>
        </p:blipFill>
        <p:spPr>
          <a:xfrm>
            <a:off x="188913" y="157163"/>
            <a:ext cx="544512" cy="592137"/>
          </a:xfrm>
          <a:prstGeom prst="rect">
            <a:avLst/>
          </a:prstGeom>
          <a:noFill/>
          <a:ln>
            <a:noFill/>
          </a:ln>
        </p:spPr>
      </p:pic>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المواضيع أو الأهداف">
  <p:cSld name="1_المواضيع أو الأهداف 4">
    <p:spTree>
      <p:nvGrpSpPr>
        <p:cNvPr id="116" name="Shape 116"/>
        <p:cNvGrpSpPr/>
        <p:nvPr/>
      </p:nvGrpSpPr>
      <p:grpSpPr>
        <a:xfrm>
          <a:off x="0" y="0"/>
          <a:ext cx="0" cy="0"/>
          <a:chOff x="0" y="0"/>
          <a:chExt cx="0" cy="0"/>
        </a:xfrm>
      </p:grpSpPr>
      <p:sp>
        <p:nvSpPr>
          <p:cNvPr id="117" name="Google Shape;117;p15"/>
          <p:cNvSpPr txBox="1"/>
          <p:nvPr/>
        </p:nvSpPr>
        <p:spPr>
          <a:xfrm flipH="1">
            <a:off x="909638" y="-33338"/>
            <a:ext cx="9912350" cy="912813"/>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rgbClr val="000000"/>
              </a:buClr>
              <a:buSzPts val="2800"/>
              <a:buFont typeface="Open Sans Light"/>
              <a:buNone/>
            </a:pPr>
            <a:r>
              <a:rPr b="1" i="0" lang="fr-FR" sz="2800" u="none" cap="none" strike="noStrike">
                <a:solidFill>
                  <a:srgbClr val="2E75B5"/>
                </a:solidFill>
                <a:latin typeface="Open Sans"/>
                <a:ea typeface="Open Sans"/>
                <a:cs typeface="Open Sans"/>
                <a:sym typeface="Open Sans"/>
              </a:rPr>
              <a:t>Compétence: Connaissance de la langue </a:t>
            </a:r>
            <a:endParaRPr b="0" i="0" sz="1400" u="none" cap="none" strike="noStrike">
              <a:solidFill>
                <a:srgbClr val="000000"/>
              </a:solidFill>
              <a:latin typeface="Arial"/>
              <a:ea typeface="Arial"/>
              <a:cs typeface="Arial"/>
              <a:sym typeface="Arial"/>
            </a:endParaRPr>
          </a:p>
        </p:txBody>
      </p:sp>
      <p:pic>
        <p:nvPicPr>
          <p:cNvPr id="118" name="Google Shape;118;p15"/>
          <p:cNvPicPr preferRelativeResize="0"/>
          <p:nvPr/>
        </p:nvPicPr>
        <p:blipFill rotWithShape="1">
          <a:blip r:embed="rId2">
            <a:alphaModFix/>
          </a:blip>
          <a:srcRect b="0" l="0" r="0" t="0"/>
          <a:stretch/>
        </p:blipFill>
        <p:spPr>
          <a:xfrm>
            <a:off x="188913" y="157163"/>
            <a:ext cx="544512" cy="592137"/>
          </a:xfrm>
          <a:prstGeom prst="rect">
            <a:avLst/>
          </a:prstGeom>
          <a:noFill/>
          <a:ln>
            <a:noFill/>
          </a:ln>
        </p:spPr>
      </p:pic>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المرحلة التعليمية - ٢">
  <p:cSld name="1_المرحلة التعليمية - ٢">
    <p:spTree>
      <p:nvGrpSpPr>
        <p:cNvPr id="119" name="Shape 119"/>
        <p:cNvGrpSpPr/>
        <p:nvPr/>
      </p:nvGrpSpPr>
      <p:grpSpPr>
        <a:xfrm>
          <a:off x="0" y="0"/>
          <a:ext cx="0" cy="0"/>
          <a:chOff x="0" y="0"/>
          <a:chExt cx="0" cy="0"/>
        </a:xfrm>
      </p:grpSpPr>
      <p:pic>
        <p:nvPicPr>
          <p:cNvPr id="120" name="Google Shape;120;p16"/>
          <p:cNvPicPr preferRelativeResize="0"/>
          <p:nvPr/>
        </p:nvPicPr>
        <p:blipFill rotWithShape="1">
          <a:blip r:embed="rId2">
            <a:alphaModFix/>
          </a:blip>
          <a:srcRect b="0" l="0" r="0" t="0"/>
          <a:stretch/>
        </p:blipFill>
        <p:spPr>
          <a:xfrm>
            <a:off x="188913" y="157163"/>
            <a:ext cx="544512" cy="592137"/>
          </a:xfrm>
          <a:prstGeom prst="rect">
            <a:avLst/>
          </a:prstGeom>
          <a:noFill/>
          <a:ln>
            <a:noFill/>
          </a:ln>
        </p:spPr>
      </p:pic>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المرحلة التعليمية - ٢">
  <p:cSld name="1_المرحلة التعليمية - ٢ 2">
    <p:spTree>
      <p:nvGrpSpPr>
        <p:cNvPr id="121" name="Shape 121"/>
        <p:cNvGrpSpPr/>
        <p:nvPr/>
      </p:nvGrpSpPr>
      <p:grpSpPr>
        <a:xfrm>
          <a:off x="0" y="0"/>
          <a:ext cx="0" cy="0"/>
          <a:chOff x="0" y="0"/>
          <a:chExt cx="0" cy="0"/>
        </a:xfrm>
      </p:grpSpPr>
      <p:pic>
        <p:nvPicPr>
          <p:cNvPr id="122" name="Google Shape;122;p17"/>
          <p:cNvPicPr preferRelativeResize="0"/>
          <p:nvPr/>
        </p:nvPicPr>
        <p:blipFill rotWithShape="1">
          <a:blip r:embed="rId2">
            <a:alphaModFix/>
          </a:blip>
          <a:srcRect b="0" l="0" r="0" t="0"/>
          <a:stretch/>
        </p:blipFill>
        <p:spPr>
          <a:xfrm>
            <a:off x="188913" y="157163"/>
            <a:ext cx="544512" cy="592137"/>
          </a:xfrm>
          <a:prstGeom prst="rect">
            <a:avLst/>
          </a:prstGeom>
          <a:noFill/>
          <a:ln>
            <a:noFill/>
          </a:ln>
        </p:spPr>
      </p:pic>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المرحلة التعليمية - ٢">
  <p:cSld name="1_المرحلة التعليمية - ٢ 3">
    <p:spTree>
      <p:nvGrpSpPr>
        <p:cNvPr id="123" name="Shape 123"/>
        <p:cNvGrpSpPr/>
        <p:nvPr/>
      </p:nvGrpSpPr>
      <p:grpSpPr>
        <a:xfrm>
          <a:off x="0" y="0"/>
          <a:ext cx="0" cy="0"/>
          <a:chOff x="0" y="0"/>
          <a:chExt cx="0" cy="0"/>
        </a:xfrm>
      </p:grpSpPr>
      <p:pic>
        <p:nvPicPr>
          <p:cNvPr id="124" name="Google Shape;124;p18"/>
          <p:cNvPicPr preferRelativeResize="0"/>
          <p:nvPr/>
        </p:nvPicPr>
        <p:blipFill rotWithShape="1">
          <a:blip r:embed="rId2">
            <a:alphaModFix/>
          </a:blip>
          <a:srcRect b="0" l="0" r="0" t="0"/>
          <a:stretch/>
        </p:blipFill>
        <p:spPr>
          <a:xfrm>
            <a:off x="188913" y="157163"/>
            <a:ext cx="544512" cy="592137"/>
          </a:xfrm>
          <a:prstGeom prst="rect">
            <a:avLst/>
          </a:prstGeom>
          <a:noFill/>
          <a:ln>
            <a:noFill/>
          </a:ln>
        </p:spPr>
      </p:pic>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المرحلة التعليمية - ٢">
  <p:cSld name="1_المرحلة التعليمية - ٢ 4">
    <p:spTree>
      <p:nvGrpSpPr>
        <p:cNvPr id="125" name="Shape 125"/>
        <p:cNvGrpSpPr/>
        <p:nvPr/>
      </p:nvGrpSpPr>
      <p:grpSpPr>
        <a:xfrm>
          <a:off x="0" y="0"/>
          <a:ext cx="0" cy="0"/>
          <a:chOff x="0" y="0"/>
          <a:chExt cx="0" cy="0"/>
        </a:xfrm>
      </p:grpSpPr>
      <p:pic>
        <p:nvPicPr>
          <p:cNvPr id="126" name="Google Shape;126;p19"/>
          <p:cNvPicPr preferRelativeResize="0"/>
          <p:nvPr/>
        </p:nvPicPr>
        <p:blipFill rotWithShape="1">
          <a:blip r:embed="rId2">
            <a:alphaModFix/>
          </a:blip>
          <a:srcRect b="0" l="0" r="0" t="0"/>
          <a:stretch/>
        </p:blipFill>
        <p:spPr>
          <a:xfrm>
            <a:off x="188913" y="157163"/>
            <a:ext cx="544512" cy="592137"/>
          </a:xfrm>
          <a:prstGeom prst="rect">
            <a:avLst/>
          </a:prstGeom>
          <a:noFill/>
          <a:ln>
            <a:noFill/>
          </a:ln>
        </p:spPr>
      </p:pic>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المرحلة التعليمية - ٢">
  <p:cSld name="1_المرحلة التعليمية - ٢ 5">
    <p:spTree>
      <p:nvGrpSpPr>
        <p:cNvPr id="127" name="Shape 127"/>
        <p:cNvGrpSpPr/>
        <p:nvPr/>
      </p:nvGrpSpPr>
      <p:grpSpPr>
        <a:xfrm>
          <a:off x="0" y="0"/>
          <a:ext cx="0" cy="0"/>
          <a:chOff x="0" y="0"/>
          <a:chExt cx="0" cy="0"/>
        </a:xfrm>
      </p:grpSpPr>
      <p:pic>
        <p:nvPicPr>
          <p:cNvPr id="128" name="Google Shape;128;p20"/>
          <p:cNvPicPr preferRelativeResize="0"/>
          <p:nvPr/>
        </p:nvPicPr>
        <p:blipFill rotWithShape="1">
          <a:blip r:embed="rId2">
            <a:alphaModFix/>
          </a:blip>
          <a:srcRect b="0" l="0" r="0" t="0"/>
          <a:stretch/>
        </p:blipFill>
        <p:spPr>
          <a:xfrm>
            <a:off x="188913" y="157163"/>
            <a:ext cx="544512" cy="592137"/>
          </a:xfrm>
          <a:prstGeom prst="rect">
            <a:avLst/>
          </a:prstGeom>
          <a:noFill/>
          <a:ln>
            <a:noFill/>
          </a:ln>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المواضيع أو الأهداف">
  <p:cSld name="1_المواضيع أو الأهداف">
    <p:spTree>
      <p:nvGrpSpPr>
        <p:cNvPr id="20" name="Shape 20"/>
        <p:cNvGrpSpPr/>
        <p:nvPr/>
      </p:nvGrpSpPr>
      <p:grpSpPr>
        <a:xfrm>
          <a:off x="0" y="0"/>
          <a:ext cx="0" cy="0"/>
          <a:chOff x="0" y="0"/>
          <a:chExt cx="0" cy="0"/>
        </a:xfrm>
      </p:grpSpPr>
      <p:sp>
        <p:nvSpPr>
          <p:cNvPr id="21" name="Google Shape;21;p3"/>
          <p:cNvSpPr txBox="1"/>
          <p:nvPr/>
        </p:nvSpPr>
        <p:spPr>
          <a:xfrm flipH="1">
            <a:off x="909638" y="-33338"/>
            <a:ext cx="9912350" cy="912813"/>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rgbClr val="000000"/>
              </a:buClr>
              <a:buSzPts val="2800"/>
              <a:buFont typeface="Open Sans Light"/>
              <a:buNone/>
            </a:pPr>
            <a:r>
              <a:rPr b="1" i="0" lang="fr-FR" sz="2800" u="none" cap="none" strike="noStrike">
                <a:solidFill>
                  <a:schemeClr val="dk1"/>
                </a:solidFill>
                <a:latin typeface="Open Sans"/>
                <a:ea typeface="Open Sans"/>
                <a:cs typeface="Open Sans"/>
                <a:sym typeface="Open Sans"/>
              </a:rPr>
              <a:t>COMPÉTENCE : Connaissance de la langue </a:t>
            </a:r>
            <a:endParaRPr b="0" i="0" sz="1400" u="none" cap="none" strike="noStrike">
              <a:solidFill>
                <a:srgbClr val="000000"/>
              </a:solidFill>
              <a:latin typeface="Arial"/>
              <a:ea typeface="Arial"/>
              <a:cs typeface="Arial"/>
              <a:sym typeface="Arial"/>
            </a:endParaRPr>
          </a:p>
        </p:txBody>
      </p:sp>
      <p:pic>
        <p:nvPicPr>
          <p:cNvPr id="22" name="Google Shape;22;p3"/>
          <p:cNvPicPr preferRelativeResize="0"/>
          <p:nvPr/>
        </p:nvPicPr>
        <p:blipFill rotWithShape="1">
          <a:blip r:embed="rId2">
            <a:alphaModFix/>
          </a:blip>
          <a:srcRect b="0" l="0" r="0" t="0"/>
          <a:stretch/>
        </p:blipFill>
        <p:spPr>
          <a:xfrm>
            <a:off x="188913" y="157163"/>
            <a:ext cx="544512" cy="592137"/>
          </a:xfrm>
          <a:prstGeom prst="rect">
            <a:avLst/>
          </a:prstGeom>
          <a:noFill/>
          <a:ln>
            <a:noFill/>
          </a:ln>
        </p:spPr>
      </p:pic>
      <p:grpSp>
        <p:nvGrpSpPr>
          <p:cNvPr id="23" name="Google Shape;23;p3"/>
          <p:cNvGrpSpPr/>
          <p:nvPr/>
        </p:nvGrpSpPr>
        <p:grpSpPr>
          <a:xfrm flipH="1" rot="10800000">
            <a:off x="-23813" y="88900"/>
            <a:ext cx="12192001" cy="1998663"/>
            <a:chOff x="-24112820" y="706405"/>
            <a:chExt cx="33183933" cy="5470813"/>
          </a:xfrm>
        </p:grpSpPr>
        <p:grpSp>
          <p:nvGrpSpPr>
            <p:cNvPr id="24" name="Google Shape;24;p3"/>
            <p:cNvGrpSpPr/>
            <p:nvPr/>
          </p:nvGrpSpPr>
          <p:grpSpPr>
            <a:xfrm flipH="1" rot="10800000">
              <a:off x="-24112820" y="3524341"/>
              <a:ext cx="30356231" cy="2652877"/>
              <a:chOff x="-19354261" y="811335"/>
              <a:chExt cx="30356231" cy="2652877"/>
            </a:xfrm>
          </p:grpSpPr>
          <p:sp>
            <p:nvSpPr>
              <p:cNvPr id="25" name="Google Shape;25;p3"/>
              <p:cNvSpPr/>
              <p:nvPr/>
            </p:nvSpPr>
            <p:spPr>
              <a:xfrm>
                <a:off x="-19354261" y="3140451"/>
                <a:ext cx="25428052" cy="291141"/>
              </a:xfrm>
              <a:prstGeom prst="rect">
                <a:avLst/>
              </a:prstGeom>
              <a:solidFill>
                <a:srgbClr val="9CC2E5"/>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Calibri"/>
                  <a:ea typeface="Calibri"/>
                  <a:cs typeface="Calibri"/>
                  <a:sym typeface="Calibri"/>
                </a:endParaRPr>
              </a:p>
            </p:txBody>
          </p:sp>
          <p:sp>
            <p:nvSpPr>
              <p:cNvPr id="26" name="Google Shape;26;p3"/>
              <p:cNvSpPr/>
              <p:nvPr/>
            </p:nvSpPr>
            <p:spPr>
              <a:xfrm rot="2727637">
                <a:off x="7090697" y="449501"/>
                <a:ext cx="230303" cy="3413451"/>
              </a:xfrm>
              <a:prstGeom prst="rect">
                <a:avLst/>
              </a:prstGeom>
              <a:solidFill>
                <a:srgbClr val="9CC2E5"/>
              </a:solidFill>
              <a:ln>
                <a:noFill/>
              </a:ln>
            </p:spPr>
            <p:txBody>
              <a:bodyPr anchorCtr="0" anchor="ctr" bIns="45700" lIns="91425" spcFirstLastPara="1" rIns="91425" wrap="square" tIns="45700">
                <a:noAutofit/>
              </a:bodyPr>
              <a:lstStyle/>
              <a:p>
                <a:pPr indent="0" lvl="0" marL="0" marR="0" rtl="1" algn="ctr">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Calibri"/>
                  <a:ea typeface="Calibri"/>
                  <a:cs typeface="Calibri"/>
                  <a:sym typeface="Calibri"/>
                </a:endParaRPr>
              </a:p>
            </p:txBody>
          </p:sp>
          <p:sp>
            <p:nvSpPr>
              <p:cNvPr id="27" name="Google Shape;27;p3"/>
              <p:cNvSpPr/>
              <p:nvPr/>
            </p:nvSpPr>
            <p:spPr>
              <a:xfrm flipH="1" rot="-2727637">
                <a:off x="9542351" y="362795"/>
                <a:ext cx="228600" cy="3549958"/>
              </a:xfrm>
              <a:custGeom>
                <a:rect b="b" l="l" r="r" t="t"/>
                <a:pathLst>
                  <a:path extrusionOk="0" h="3549958" w="228600">
                    <a:moveTo>
                      <a:pt x="0" y="0"/>
                    </a:moveTo>
                    <a:lnTo>
                      <a:pt x="0" y="3549958"/>
                    </a:lnTo>
                    <a:lnTo>
                      <a:pt x="10901" y="3549958"/>
                    </a:lnTo>
                    <a:lnTo>
                      <a:pt x="228600" y="3328731"/>
                    </a:lnTo>
                    <a:lnTo>
                      <a:pt x="228600" y="0"/>
                    </a:lnTo>
                    <a:lnTo>
                      <a:pt x="0" y="0"/>
                    </a:lnTo>
                    <a:close/>
                  </a:path>
                </a:pathLst>
              </a:custGeom>
              <a:solidFill>
                <a:srgbClr val="9CC2E5"/>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28" name="Google Shape;28;p3"/>
            <p:cNvGrpSpPr/>
            <p:nvPr/>
          </p:nvGrpSpPr>
          <p:grpSpPr>
            <a:xfrm flipH="1">
              <a:off x="1190030" y="706405"/>
              <a:ext cx="7881083" cy="2652877"/>
              <a:chOff x="3120887" y="811335"/>
              <a:chExt cx="7881083" cy="2652877"/>
            </a:xfrm>
          </p:grpSpPr>
          <p:sp>
            <p:nvSpPr>
              <p:cNvPr id="29" name="Google Shape;29;p3"/>
              <p:cNvSpPr/>
              <p:nvPr/>
            </p:nvSpPr>
            <p:spPr>
              <a:xfrm>
                <a:off x="3120887" y="3201287"/>
                <a:ext cx="3080749" cy="230306"/>
              </a:xfrm>
              <a:prstGeom prst="rect">
                <a:avLst/>
              </a:prstGeom>
              <a:solidFill>
                <a:srgbClr val="9CC2E5"/>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Calibri"/>
                  <a:ea typeface="Calibri"/>
                  <a:cs typeface="Calibri"/>
                  <a:sym typeface="Calibri"/>
                </a:endParaRPr>
              </a:p>
            </p:txBody>
          </p:sp>
          <p:sp>
            <p:nvSpPr>
              <p:cNvPr id="30" name="Google Shape;30;p3"/>
              <p:cNvSpPr/>
              <p:nvPr/>
            </p:nvSpPr>
            <p:spPr>
              <a:xfrm rot="2727637">
                <a:off x="7153728" y="449501"/>
                <a:ext cx="230303" cy="3413451"/>
              </a:xfrm>
              <a:prstGeom prst="rect">
                <a:avLst/>
              </a:prstGeom>
              <a:solidFill>
                <a:srgbClr val="9CC2E5"/>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Calibri"/>
                  <a:ea typeface="Calibri"/>
                  <a:cs typeface="Calibri"/>
                  <a:sym typeface="Calibri"/>
                </a:endParaRPr>
              </a:p>
            </p:txBody>
          </p:sp>
          <p:sp>
            <p:nvSpPr>
              <p:cNvPr id="31" name="Google Shape;31;p3"/>
              <p:cNvSpPr/>
              <p:nvPr/>
            </p:nvSpPr>
            <p:spPr>
              <a:xfrm flipH="1" rot="-2727637">
                <a:off x="9542351" y="362795"/>
                <a:ext cx="228600" cy="3549958"/>
              </a:xfrm>
              <a:custGeom>
                <a:rect b="b" l="l" r="r" t="t"/>
                <a:pathLst>
                  <a:path extrusionOk="0" h="3549958" w="228600">
                    <a:moveTo>
                      <a:pt x="0" y="0"/>
                    </a:moveTo>
                    <a:lnTo>
                      <a:pt x="0" y="3549958"/>
                    </a:lnTo>
                    <a:lnTo>
                      <a:pt x="10901" y="3549958"/>
                    </a:lnTo>
                    <a:lnTo>
                      <a:pt x="228600" y="3328731"/>
                    </a:lnTo>
                    <a:lnTo>
                      <a:pt x="228600" y="0"/>
                    </a:lnTo>
                    <a:lnTo>
                      <a:pt x="0" y="0"/>
                    </a:lnTo>
                    <a:close/>
                  </a:path>
                </a:pathLst>
              </a:custGeom>
              <a:solidFill>
                <a:srgbClr val="9CC2E5"/>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sp>
        <p:nvSpPr>
          <p:cNvPr id="32" name="Google Shape;32;p3"/>
          <p:cNvSpPr/>
          <p:nvPr/>
        </p:nvSpPr>
        <p:spPr>
          <a:xfrm flipH="1">
            <a:off x="9448800" y="334963"/>
            <a:ext cx="1504950" cy="1504950"/>
          </a:xfrm>
          <a:custGeom>
            <a:rect b="b" l="l" r="r" t="t"/>
            <a:pathLst>
              <a:path extrusionOk="0" h="2017267" w="2017267">
                <a:moveTo>
                  <a:pt x="1008633" y="0"/>
                </a:moveTo>
                <a:cubicBezTo>
                  <a:pt x="1038667" y="0"/>
                  <a:pt x="1068701" y="11457"/>
                  <a:pt x="1091617" y="34373"/>
                </a:cubicBezTo>
                <a:lnTo>
                  <a:pt x="1982894" y="925651"/>
                </a:lnTo>
                <a:cubicBezTo>
                  <a:pt x="2028725" y="971481"/>
                  <a:pt x="2028725" y="1045787"/>
                  <a:pt x="1982894" y="1091617"/>
                </a:cubicBezTo>
                <a:lnTo>
                  <a:pt x="1091617" y="1982894"/>
                </a:lnTo>
                <a:cubicBezTo>
                  <a:pt x="1045787" y="2028725"/>
                  <a:pt x="971481" y="2028725"/>
                  <a:pt x="925651" y="1982894"/>
                </a:cubicBezTo>
                <a:lnTo>
                  <a:pt x="34373" y="1091616"/>
                </a:lnTo>
                <a:cubicBezTo>
                  <a:pt x="-11457" y="1045786"/>
                  <a:pt x="-11457" y="971481"/>
                  <a:pt x="34373" y="925650"/>
                </a:cubicBezTo>
                <a:lnTo>
                  <a:pt x="925650" y="34373"/>
                </a:lnTo>
                <a:cubicBezTo>
                  <a:pt x="948565" y="11457"/>
                  <a:pt x="978599" y="0"/>
                  <a:pt x="1008633" y="0"/>
                </a:cubicBezTo>
                <a:close/>
              </a:path>
            </a:pathLst>
          </a:custGeom>
          <a:solidFill>
            <a:schemeClr val="accent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3" name="Google Shape;33;p3"/>
          <p:cNvSpPr/>
          <p:nvPr/>
        </p:nvSpPr>
        <p:spPr>
          <a:xfrm flipH="1">
            <a:off x="9790113" y="700088"/>
            <a:ext cx="779462" cy="784225"/>
          </a:xfrm>
          <a:custGeom>
            <a:rect b="b" l="l" r="r" t="t"/>
            <a:pathLst>
              <a:path extrusionOk="0" h="3234532" w="3208412">
                <a:moveTo>
                  <a:pt x="1561445" y="1065858"/>
                </a:moveTo>
                <a:cubicBezTo>
                  <a:pt x="1654998" y="1065858"/>
                  <a:pt x="1743610" y="1087015"/>
                  <a:pt x="1821879" y="1126644"/>
                </a:cubicBezTo>
                <a:lnTo>
                  <a:pt x="1611352" y="1337172"/>
                </a:lnTo>
                <a:cubicBezTo>
                  <a:pt x="1595200" y="1333388"/>
                  <a:pt x="1578468" y="1332141"/>
                  <a:pt x="1561445" y="1332141"/>
                </a:cubicBezTo>
                <a:cubicBezTo>
                  <a:pt x="1373145" y="1332141"/>
                  <a:pt x="1220499" y="1484787"/>
                  <a:pt x="1220499" y="1673087"/>
                </a:cubicBezTo>
                <a:cubicBezTo>
                  <a:pt x="1220499" y="1861387"/>
                  <a:pt x="1373145" y="2014033"/>
                  <a:pt x="1561445" y="2014033"/>
                </a:cubicBezTo>
                <a:cubicBezTo>
                  <a:pt x="1749745" y="2014033"/>
                  <a:pt x="1902391" y="1861387"/>
                  <a:pt x="1902391" y="1673087"/>
                </a:cubicBezTo>
                <a:cubicBezTo>
                  <a:pt x="1902391" y="1643675"/>
                  <a:pt x="1898667" y="1615133"/>
                  <a:pt x="1890450" y="1588219"/>
                </a:cubicBezTo>
                <a:lnTo>
                  <a:pt x="2093156" y="1385512"/>
                </a:lnTo>
                <a:cubicBezTo>
                  <a:pt x="2142229" y="1470075"/>
                  <a:pt x="2168674" y="1568493"/>
                  <a:pt x="2168674" y="1673087"/>
                </a:cubicBezTo>
                <a:cubicBezTo>
                  <a:pt x="2168674" y="2008450"/>
                  <a:pt x="1896808" y="2280316"/>
                  <a:pt x="1561445" y="2280316"/>
                </a:cubicBezTo>
                <a:cubicBezTo>
                  <a:pt x="1226082" y="2280316"/>
                  <a:pt x="954217" y="2008450"/>
                  <a:pt x="954217" y="1673087"/>
                </a:cubicBezTo>
                <a:cubicBezTo>
                  <a:pt x="954217" y="1337724"/>
                  <a:pt x="1226082" y="1065858"/>
                  <a:pt x="1561445" y="1065858"/>
                </a:cubicBezTo>
                <a:close/>
                <a:moveTo>
                  <a:pt x="1561445" y="580076"/>
                </a:moveTo>
                <a:cubicBezTo>
                  <a:pt x="1790175" y="580076"/>
                  <a:pt x="2002494" y="650333"/>
                  <a:pt x="2177834" y="770690"/>
                </a:cubicBezTo>
                <a:lnTo>
                  <a:pt x="1968030" y="980494"/>
                </a:lnTo>
                <a:cubicBezTo>
                  <a:pt x="1849962" y="907198"/>
                  <a:pt x="1710422" y="866794"/>
                  <a:pt x="1561445" y="866794"/>
                </a:cubicBezTo>
                <a:cubicBezTo>
                  <a:pt x="1116142" y="866794"/>
                  <a:pt x="755153" y="1227784"/>
                  <a:pt x="755153" y="1673087"/>
                </a:cubicBezTo>
                <a:cubicBezTo>
                  <a:pt x="755153" y="2118390"/>
                  <a:pt x="1116142" y="2479380"/>
                  <a:pt x="1561445" y="2479380"/>
                </a:cubicBezTo>
                <a:cubicBezTo>
                  <a:pt x="2006748" y="2479380"/>
                  <a:pt x="2367738" y="2118390"/>
                  <a:pt x="2367738" y="1673087"/>
                </a:cubicBezTo>
                <a:cubicBezTo>
                  <a:pt x="2367738" y="1513043"/>
                  <a:pt x="2321108" y="1363890"/>
                  <a:pt x="2239307" y="1239362"/>
                </a:cubicBezTo>
                <a:lnTo>
                  <a:pt x="2445928" y="1032741"/>
                </a:lnTo>
                <a:cubicBezTo>
                  <a:pt x="2577451" y="1212149"/>
                  <a:pt x="2654457" y="1433625"/>
                  <a:pt x="2654457" y="1673087"/>
                </a:cubicBezTo>
                <a:cubicBezTo>
                  <a:pt x="2654457" y="2276741"/>
                  <a:pt x="2165099" y="2766099"/>
                  <a:pt x="1561445" y="2766099"/>
                </a:cubicBezTo>
                <a:cubicBezTo>
                  <a:pt x="957792" y="2766099"/>
                  <a:pt x="468434" y="2276741"/>
                  <a:pt x="468434" y="1673087"/>
                </a:cubicBezTo>
                <a:cubicBezTo>
                  <a:pt x="468434" y="1069433"/>
                  <a:pt x="957792" y="580076"/>
                  <a:pt x="1561445" y="580076"/>
                </a:cubicBezTo>
                <a:close/>
                <a:moveTo>
                  <a:pt x="1561445" y="111642"/>
                </a:moveTo>
                <a:cubicBezTo>
                  <a:pt x="1890473" y="111642"/>
                  <a:pt x="2195731" y="213411"/>
                  <a:pt x="2447076" y="387744"/>
                </a:cubicBezTo>
                <a:lnTo>
                  <a:pt x="2453780" y="494744"/>
                </a:lnTo>
                <a:lnTo>
                  <a:pt x="2309436" y="639088"/>
                </a:lnTo>
                <a:cubicBezTo>
                  <a:pt x="2099826" y="485554"/>
                  <a:pt x="1841132" y="395669"/>
                  <a:pt x="1561445" y="395669"/>
                </a:cubicBezTo>
                <a:cubicBezTo>
                  <a:pt x="855947" y="395669"/>
                  <a:pt x="284027" y="967589"/>
                  <a:pt x="284027" y="1673087"/>
                </a:cubicBezTo>
                <a:cubicBezTo>
                  <a:pt x="284027" y="2378585"/>
                  <a:pt x="855947" y="2950505"/>
                  <a:pt x="1561445" y="2950505"/>
                </a:cubicBezTo>
                <a:cubicBezTo>
                  <a:pt x="2266943" y="2950505"/>
                  <a:pt x="2838863" y="2378585"/>
                  <a:pt x="2838863" y="1673087"/>
                </a:cubicBezTo>
                <a:cubicBezTo>
                  <a:pt x="2838863" y="1382650"/>
                  <a:pt x="2741936" y="1114852"/>
                  <a:pt x="2577529" y="901139"/>
                </a:cubicBezTo>
                <a:lnTo>
                  <a:pt x="2706681" y="771988"/>
                </a:lnTo>
                <a:lnTo>
                  <a:pt x="2841540" y="780437"/>
                </a:lnTo>
                <a:cubicBezTo>
                  <a:pt x="3019168" y="1032973"/>
                  <a:pt x="3122890" y="1340917"/>
                  <a:pt x="3122890" y="1673087"/>
                </a:cubicBezTo>
                <a:cubicBezTo>
                  <a:pt x="3122890" y="2535449"/>
                  <a:pt x="2423807" y="3234532"/>
                  <a:pt x="1561445" y="3234532"/>
                </a:cubicBezTo>
                <a:cubicBezTo>
                  <a:pt x="699083" y="3234532"/>
                  <a:pt x="0" y="2535449"/>
                  <a:pt x="0" y="1673087"/>
                </a:cubicBezTo>
                <a:cubicBezTo>
                  <a:pt x="0" y="810725"/>
                  <a:pt x="699083" y="111642"/>
                  <a:pt x="1561445" y="111642"/>
                </a:cubicBezTo>
                <a:close/>
                <a:moveTo>
                  <a:pt x="2909110" y="0"/>
                </a:moveTo>
                <a:lnTo>
                  <a:pt x="2926757" y="281655"/>
                </a:lnTo>
                <a:lnTo>
                  <a:pt x="3208412" y="299301"/>
                </a:lnTo>
                <a:lnTo>
                  <a:pt x="2863230" y="644483"/>
                </a:lnTo>
                <a:lnTo>
                  <a:pt x="2685547" y="633351"/>
                </a:lnTo>
                <a:lnTo>
                  <a:pt x="1718098" y="1600799"/>
                </a:lnTo>
                <a:cubicBezTo>
                  <a:pt x="1729236" y="1622491"/>
                  <a:pt x="1734939" y="1647123"/>
                  <a:pt x="1734939" y="1673087"/>
                </a:cubicBezTo>
                <a:cubicBezTo>
                  <a:pt x="1734939" y="1768905"/>
                  <a:pt x="1657263" y="1846581"/>
                  <a:pt x="1561445" y="1846581"/>
                </a:cubicBezTo>
                <a:cubicBezTo>
                  <a:pt x="1465627" y="1846581"/>
                  <a:pt x="1387951" y="1768905"/>
                  <a:pt x="1387951" y="1673087"/>
                </a:cubicBezTo>
                <a:cubicBezTo>
                  <a:pt x="1387951" y="1577269"/>
                  <a:pt x="1465627" y="1499593"/>
                  <a:pt x="1561445" y="1499593"/>
                </a:cubicBezTo>
                <a:lnTo>
                  <a:pt x="1591006" y="1505561"/>
                </a:lnTo>
                <a:lnTo>
                  <a:pt x="2574981" y="521587"/>
                </a:lnTo>
                <a:lnTo>
                  <a:pt x="2563928" y="345182"/>
                </a:lnTo>
                <a:lnTo>
                  <a:pt x="2909110" y="0"/>
                </a:lnTo>
                <a:close/>
              </a:path>
            </a:pathLst>
          </a:custGeom>
          <a:solidFill>
            <a:schemeClr val="lt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المرحلة التعليمية - ٢">
  <p:cSld name="1_المرحلة التعليمية - ٢ 6">
    <p:spTree>
      <p:nvGrpSpPr>
        <p:cNvPr id="129" name="Shape 129"/>
        <p:cNvGrpSpPr/>
        <p:nvPr/>
      </p:nvGrpSpPr>
      <p:grpSpPr>
        <a:xfrm>
          <a:off x="0" y="0"/>
          <a:ext cx="0" cy="0"/>
          <a:chOff x="0" y="0"/>
          <a:chExt cx="0" cy="0"/>
        </a:xfrm>
      </p:grpSpPr>
      <p:pic>
        <p:nvPicPr>
          <p:cNvPr id="130" name="Google Shape;130;p21"/>
          <p:cNvPicPr preferRelativeResize="0"/>
          <p:nvPr/>
        </p:nvPicPr>
        <p:blipFill rotWithShape="1">
          <a:blip r:embed="rId2">
            <a:alphaModFix/>
          </a:blip>
          <a:srcRect b="0" l="0" r="0" t="0"/>
          <a:stretch/>
        </p:blipFill>
        <p:spPr>
          <a:xfrm>
            <a:off x="188913" y="157163"/>
            <a:ext cx="544512" cy="592137"/>
          </a:xfrm>
          <a:prstGeom prst="rect">
            <a:avLst/>
          </a:prstGeom>
          <a:noFill/>
          <a:ln>
            <a:noFill/>
          </a:ln>
        </p:spPr>
      </p:pic>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المرحلة التعليمية - ٢">
  <p:cSld name="1_المرحلة التعليمية - ٢ 7">
    <p:spTree>
      <p:nvGrpSpPr>
        <p:cNvPr id="131" name="Shape 131"/>
        <p:cNvGrpSpPr/>
        <p:nvPr/>
      </p:nvGrpSpPr>
      <p:grpSpPr>
        <a:xfrm>
          <a:off x="0" y="0"/>
          <a:ext cx="0" cy="0"/>
          <a:chOff x="0" y="0"/>
          <a:chExt cx="0" cy="0"/>
        </a:xfrm>
      </p:grpSpPr>
      <p:pic>
        <p:nvPicPr>
          <p:cNvPr id="132" name="Google Shape;132;p22"/>
          <p:cNvPicPr preferRelativeResize="0"/>
          <p:nvPr/>
        </p:nvPicPr>
        <p:blipFill rotWithShape="1">
          <a:blip r:embed="rId2">
            <a:alphaModFix/>
          </a:blip>
          <a:srcRect b="0" l="0" r="0" t="0"/>
          <a:stretch/>
        </p:blipFill>
        <p:spPr>
          <a:xfrm>
            <a:off x="188913" y="157163"/>
            <a:ext cx="544512" cy="592137"/>
          </a:xfrm>
          <a:prstGeom prst="rect">
            <a:avLst/>
          </a:prstGeom>
          <a:noFill/>
          <a:ln>
            <a:noFill/>
          </a:ln>
        </p:spPr>
      </p:pic>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المرحلة التعليمية - ٢">
  <p:cSld name="1_المرحلة التعليمية - ٢ 8">
    <p:spTree>
      <p:nvGrpSpPr>
        <p:cNvPr id="133" name="Shape 133"/>
        <p:cNvGrpSpPr/>
        <p:nvPr/>
      </p:nvGrpSpPr>
      <p:grpSpPr>
        <a:xfrm>
          <a:off x="0" y="0"/>
          <a:ext cx="0" cy="0"/>
          <a:chOff x="0" y="0"/>
          <a:chExt cx="0" cy="0"/>
        </a:xfrm>
      </p:grpSpPr>
      <p:pic>
        <p:nvPicPr>
          <p:cNvPr id="134" name="Google Shape;134;p23"/>
          <p:cNvPicPr preferRelativeResize="0"/>
          <p:nvPr/>
        </p:nvPicPr>
        <p:blipFill rotWithShape="1">
          <a:blip r:embed="rId2">
            <a:alphaModFix/>
          </a:blip>
          <a:srcRect b="0" l="0" r="0" t="0"/>
          <a:stretch/>
        </p:blipFill>
        <p:spPr>
          <a:xfrm>
            <a:off x="188913" y="157163"/>
            <a:ext cx="544512" cy="592137"/>
          </a:xfrm>
          <a:prstGeom prst="rect">
            <a:avLst/>
          </a:prstGeom>
          <a:noFill/>
          <a:ln>
            <a:noFill/>
          </a:ln>
        </p:spPr>
      </p:pic>
    </p:spTree>
  </p:cSld>
  <p:clrMapOvr>
    <a:masterClrMapping/>
  </p:clrMapOvr>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المرحلة التعليمية - ٢">
  <p:cSld name="1_المرحلة التعليمية - ٢ 9">
    <p:spTree>
      <p:nvGrpSpPr>
        <p:cNvPr id="135" name="Shape 135"/>
        <p:cNvGrpSpPr/>
        <p:nvPr/>
      </p:nvGrpSpPr>
      <p:grpSpPr>
        <a:xfrm>
          <a:off x="0" y="0"/>
          <a:ext cx="0" cy="0"/>
          <a:chOff x="0" y="0"/>
          <a:chExt cx="0" cy="0"/>
        </a:xfrm>
      </p:grpSpPr>
      <p:pic>
        <p:nvPicPr>
          <p:cNvPr id="136" name="Google Shape;136;p24"/>
          <p:cNvPicPr preferRelativeResize="0"/>
          <p:nvPr/>
        </p:nvPicPr>
        <p:blipFill rotWithShape="1">
          <a:blip r:embed="rId2">
            <a:alphaModFix/>
          </a:blip>
          <a:srcRect b="0" l="0" r="0" t="0"/>
          <a:stretch/>
        </p:blipFill>
        <p:spPr>
          <a:xfrm>
            <a:off x="188913" y="157163"/>
            <a:ext cx="544512" cy="592137"/>
          </a:xfrm>
          <a:prstGeom prst="rect">
            <a:avLst/>
          </a:prstGeom>
          <a:noFill/>
          <a:ln>
            <a:noFill/>
          </a:ln>
        </p:spPr>
      </p:pic>
    </p:spTree>
  </p:cSld>
  <p:clrMapOvr>
    <a:masterClrMapping/>
  </p:clrMapOvr>
</p:sldLayout>
</file>

<file path=ppt/slideLayouts/slideLayout2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3_المرحلة التعليمية - ٦">
  <p:cSld name="4_المرحلة التعليمية - ٦">
    <p:spTree>
      <p:nvGrpSpPr>
        <p:cNvPr id="137" name="Shape 137"/>
        <p:cNvGrpSpPr/>
        <p:nvPr/>
      </p:nvGrpSpPr>
      <p:grpSpPr>
        <a:xfrm>
          <a:off x="0" y="0"/>
          <a:ext cx="0" cy="0"/>
          <a:chOff x="0" y="0"/>
          <a:chExt cx="0" cy="0"/>
        </a:xfrm>
      </p:grpSpPr>
      <p:sp>
        <p:nvSpPr>
          <p:cNvPr id="138" name="Google Shape;138;p25"/>
          <p:cNvSpPr/>
          <p:nvPr/>
        </p:nvSpPr>
        <p:spPr>
          <a:xfrm rot="10800000">
            <a:off x="733425" y="1751013"/>
            <a:ext cx="5226050" cy="2092325"/>
          </a:xfrm>
          <a:prstGeom prst="rect">
            <a:avLst/>
          </a:prstGeom>
          <a:noFill/>
          <a:ln cap="flat" cmpd="sng" w="38100">
            <a:solidFill>
              <a:srgbClr val="45C1A4"/>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700"/>
              <a:buFont typeface="Calibri"/>
              <a:buNone/>
            </a:pPr>
            <a:r>
              <a:t/>
            </a:r>
            <a:endParaRPr b="0" i="0" sz="2700" u="none" cap="none" strike="noStrike">
              <a:solidFill>
                <a:srgbClr val="FFFFFF"/>
              </a:solidFill>
              <a:latin typeface="Arial"/>
              <a:ea typeface="Arial"/>
              <a:cs typeface="Arial"/>
              <a:sym typeface="Arial"/>
            </a:endParaRPr>
          </a:p>
        </p:txBody>
      </p:sp>
      <p:sp>
        <p:nvSpPr>
          <p:cNvPr id="139" name="Google Shape;139;p25"/>
          <p:cNvSpPr/>
          <p:nvPr/>
        </p:nvSpPr>
        <p:spPr>
          <a:xfrm rot="10800000">
            <a:off x="733425" y="1752600"/>
            <a:ext cx="5226050" cy="539750"/>
          </a:xfrm>
          <a:prstGeom prst="rect">
            <a:avLst/>
          </a:prstGeom>
          <a:solidFill>
            <a:srgbClr val="45C1A4"/>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700"/>
              <a:buFont typeface="Calibri"/>
              <a:buNone/>
            </a:pPr>
            <a:r>
              <a:t/>
            </a:r>
            <a:endParaRPr b="0" i="0" sz="2700" u="none" cap="none" strike="noStrike">
              <a:solidFill>
                <a:srgbClr val="FFFFFF"/>
              </a:solidFill>
              <a:latin typeface="Arial"/>
              <a:ea typeface="Arial"/>
              <a:cs typeface="Arial"/>
              <a:sym typeface="Arial"/>
            </a:endParaRPr>
          </a:p>
        </p:txBody>
      </p:sp>
      <p:sp>
        <p:nvSpPr>
          <p:cNvPr id="140" name="Google Shape;140;p25"/>
          <p:cNvSpPr/>
          <p:nvPr/>
        </p:nvSpPr>
        <p:spPr>
          <a:xfrm>
            <a:off x="6221413" y="1752600"/>
            <a:ext cx="5218112" cy="2092325"/>
          </a:xfrm>
          <a:prstGeom prst="rect">
            <a:avLst/>
          </a:prstGeom>
          <a:noFill/>
          <a:ln cap="flat" cmpd="sng" w="38100">
            <a:solidFill>
              <a:srgbClr val="4BACC6"/>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700"/>
              <a:buFont typeface="Calibri"/>
              <a:buNone/>
            </a:pPr>
            <a:r>
              <a:t/>
            </a:r>
            <a:endParaRPr b="0" i="0" sz="2700" u="none" cap="none" strike="noStrike">
              <a:solidFill>
                <a:srgbClr val="FFFFFF"/>
              </a:solidFill>
              <a:latin typeface="Arial"/>
              <a:ea typeface="Arial"/>
              <a:cs typeface="Arial"/>
              <a:sym typeface="Arial"/>
            </a:endParaRPr>
          </a:p>
        </p:txBody>
      </p:sp>
      <p:sp>
        <p:nvSpPr>
          <p:cNvPr id="141" name="Google Shape;141;p25"/>
          <p:cNvSpPr/>
          <p:nvPr/>
        </p:nvSpPr>
        <p:spPr>
          <a:xfrm>
            <a:off x="6240463" y="1754188"/>
            <a:ext cx="5218112" cy="539750"/>
          </a:xfrm>
          <a:prstGeom prst="rect">
            <a:avLst/>
          </a:prstGeom>
          <a:solidFill>
            <a:srgbClr val="4BACC6"/>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700"/>
              <a:buFont typeface="Calibri"/>
              <a:buNone/>
            </a:pPr>
            <a:r>
              <a:t/>
            </a:r>
            <a:endParaRPr b="0" i="0" sz="2700" u="none" cap="none" strike="noStrike">
              <a:solidFill>
                <a:srgbClr val="FFFFFF"/>
              </a:solidFill>
              <a:latin typeface="Arial"/>
              <a:ea typeface="Arial"/>
              <a:cs typeface="Arial"/>
              <a:sym typeface="Arial"/>
            </a:endParaRPr>
          </a:p>
        </p:txBody>
      </p:sp>
      <p:sp>
        <p:nvSpPr>
          <p:cNvPr id="142" name="Google Shape;142;p25"/>
          <p:cNvSpPr/>
          <p:nvPr/>
        </p:nvSpPr>
        <p:spPr>
          <a:xfrm rot="10800000">
            <a:off x="733425" y="3971925"/>
            <a:ext cx="5226050" cy="2092325"/>
          </a:xfrm>
          <a:prstGeom prst="rect">
            <a:avLst/>
          </a:prstGeom>
          <a:noFill/>
          <a:ln cap="flat" cmpd="sng" w="38100">
            <a:solidFill>
              <a:srgbClr val="B9D533"/>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700"/>
              <a:buFont typeface="Calibri"/>
              <a:buNone/>
            </a:pPr>
            <a:r>
              <a:t/>
            </a:r>
            <a:endParaRPr b="0" i="0" sz="2700" u="none" cap="none" strike="noStrike">
              <a:solidFill>
                <a:srgbClr val="FFFFFF"/>
              </a:solidFill>
              <a:latin typeface="Arial"/>
              <a:ea typeface="Arial"/>
              <a:cs typeface="Arial"/>
              <a:sym typeface="Arial"/>
            </a:endParaRPr>
          </a:p>
        </p:txBody>
      </p:sp>
      <p:sp>
        <p:nvSpPr>
          <p:cNvPr id="143" name="Google Shape;143;p25"/>
          <p:cNvSpPr/>
          <p:nvPr/>
        </p:nvSpPr>
        <p:spPr>
          <a:xfrm rot="10800000">
            <a:off x="733425" y="5524500"/>
            <a:ext cx="5226050" cy="539750"/>
          </a:xfrm>
          <a:prstGeom prst="rect">
            <a:avLst/>
          </a:prstGeom>
          <a:solidFill>
            <a:srgbClr val="B9D533"/>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700"/>
              <a:buFont typeface="Calibri"/>
              <a:buNone/>
            </a:pPr>
            <a:r>
              <a:t/>
            </a:r>
            <a:endParaRPr b="0" i="0" sz="2700" u="none" cap="none" strike="noStrike">
              <a:solidFill>
                <a:srgbClr val="FFFFFF"/>
              </a:solidFill>
              <a:latin typeface="Arial"/>
              <a:ea typeface="Arial"/>
              <a:cs typeface="Arial"/>
              <a:sym typeface="Arial"/>
            </a:endParaRPr>
          </a:p>
        </p:txBody>
      </p:sp>
      <p:sp>
        <p:nvSpPr>
          <p:cNvPr id="144" name="Google Shape;144;p25"/>
          <p:cNvSpPr/>
          <p:nvPr/>
        </p:nvSpPr>
        <p:spPr>
          <a:xfrm>
            <a:off x="6221413" y="3971925"/>
            <a:ext cx="5210175" cy="2144713"/>
          </a:xfrm>
          <a:prstGeom prst="rect">
            <a:avLst/>
          </a:prstGeom>
          <a:noFill/>
          <a:ln cap="flat" cmpd="sng" w="38100">
            <a:solidFill>
              <a:srgbClr val="0E7FB7"/>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700"/>
              <a:buFont typeface="Calibri"/>
              <a:buNone/>
            </a:pPr>
            <a:r>
              <a:t/>
            </a:r>
            <a:endParaRPr b="0" i="0" sz="2700" u="none" cap="none" strike="noStrike">
              <a:solidFill>
                <a:srgbClr val="FFFFFF"/>
              </a:solidFill>
              <a:latin typeface="Arial"/>
              <a:ea typeface="Arial"/>
              <a:cs typeface="Arial"/>
              <a:sym typeface="Arial"/>
            </a:endParaRPr>
          </a:p>
        </p:txBody>
      </p:sp>
      <p:sp>
        <p:nvSpPr>
          <p:cNvPr id="145" name="Google Shape;145;p25"/>
          <p:cNvSpPr/>
          <p:nvPr/>
        </p:nvSpPr>
        <p:spPr>
          <a:xfrm>
            <a:off x="6221413" y="5576888"/>
            <a:ext cx="5210175" cy="539750"/>
          </a:xfrm>
          <a:prstGeom prst="rect">
            <a:avLst/>
          </a:prstGeom>
          <a:solidFill>
            <a:srgbClr val="0E7FB7"/>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700"/>
              <a:buFont typeface="Calibri"/>
              <a:buNone/>
            </a:pPr>
            <a:r>
              <a:t/>
            </a:r>
            <a:endParaRPr b="0" i="0" sz="2700" u="none" cap="none" strike="noStrike">
              <a:solidFill>
                <a:srgbClr val="FFFFFF"/>
              </a:solidFill>
              <a:latin typeface="Arial"/>
              <a:ea typeface="Arial"/>
              <a:cs typeface="Arial"/>
              <a:sym typeface="Arial"/>
            </a:endParaRPr>
          </a:p>
        </p:txBody>
      </p:sp>
      <p:pic>
        <p:nvPicPr>
          <p:cNvPr id="146" name="Google Shape;146;p25"/>
          <p:cNvPicPr preferRelativeResize="0"/>
          <p:nvPr/>
        </p:nvPicPr>
        <p:blipFill rotWithShape="1">
          <a:blip r:embed="rId2">
            <a:alphaModFix/>
          </a:blip>
          <a:srcRect b="0" l="0" r="0" t="0"/>
          <a:stretch/>
        </p:blipFill>
        <p:spPr>
          <a:xfrm>
            <a:off x="188913" y="157163"/>
            <a:ext cx="544512" cy="592137"/>
          </a:xfrm>
          <a:prstGeom prst="rect">
            <a:avLst/>
          </a:prstGeom>
          <a:noFill/>
          <a:ln>
            <a:noFill/>
          </a:ln>
        </p:spPr>
      </p:pic>
    </p:spTree>
  </p:cSld>
  <p:clrMapOvr>
    <a:masterClrMapping/>
  </p:clrMapOvr>
</p:sldLayout>
</file>

<file path=ppt/slideLayouts/slideLayout2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p:cSld name="1_Title Slide">
    <p:spTree>
      <p:nvGrpSpPr>
        <p:cNvPr id="147" name="Shape 147"/>
        <p:cNvGrpSpPr/>
        <p:nvPr/>
      </p:nvGrpSpPr>
      <p:grpSpPr>
        <a:xfrm>
          <a:off x="0" y="0"/>
          <a:ext cx="0" cy="0"/>
          <a:chOff x="0" y="0"/>
          <a:chExt cx="0" cy="0"/>
        </a:xfrm>
      </p:grpSpPr>
    </p:spTree>
  </p:cSld>
  <p:clrMapOvr>
    <a:masterClrMapping/>
  </p:clrMapOvr>
</p:sldLayout>
</file>

<file path=ppt/slideLayouts/slideLayout2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p:cSld name="1_Title Slide 2">
    <p:spTree>
      <p:nvGrpSpPr>
        <p:cNvPr id="148" name="Shape 148"/>
        <p:cNvGrpSpPr/>
        <p:nvPr/>
      </p:nvGrpSpPr>
      <p:grpSpPr>
        <a:xfrm>
          <a:off x="0" y="0"/>
          <a:ext cx="0" cy="0"/>
          <a:chOff x="0" y="0"/>
          <a:chExt cx="0" cy="0"/>
        </a:xfrm>
      </p:grpSpPr>
    </p:spTree>
  </p:cSld>
  <p:clrMapOvr>
    <a:masterClrMapping/>
  </p:clrMapOvr>
</p:sldLayout>
</file>

<file path=ppt/slideLayouts/slideLayout2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p:cSld name="1_Title Slide 3">
    <p:spTree>
      <p:nvGrpSpPr>
        <p:cNvPr id="149" name="Shape 149"/>
        <p:cNvGrpSpPr/>
        <p:nvPr/>
      </p:nvGrpSpPr>
      <p:grpSpPr>
        <a:xfrm>
          <a:off x="0" y="0"/>
          <a:ext cx="0" cy="0"/>
          <a:chOff x="0" y="0"/>
          <a:chExt cx="0" cy="0"/>
        </a:xfrm>
      </p:grpSpPr>
    </p:spTree>
  </p:cSld>
  <p:clrMapOvr>
    <a:masterClrMapping/>
  </p:clrMapOvr>
</p:sldLayout>
</file>

<file path=ppt/slideLayouts/slideLayout2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p:cSld name="1_Title Slide 4">
    <p:spTree>
      <p:nvGrpSpPr>
        <p:cNvPr id="150" name="Shape 150"/>
        <p:cNvGrpSpPr/>
        <p:nvPr/>
      </p:nvGrpSpPr>
      <p:grpSpPr>
        <a:xfrm>
          <a:off x="0" y="0"/>
          <a:ext cx="0" cy="0"/>
          <a:chOff x="0" y="0"/>
          <a:chExt cx="0" cy="0"/>
        </a:xfrm>
      </p:grpSpPr>
    </p:spTree>
  </p:cSld>
  <p:clrMapOvr>
    <a:masterClrMapping/>
  </p:clrMapOvr>
</p:sldLayout>
</file>

<file path=ppt/slideLayouts/slideLayout2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p:cSld name="1_Title Slide 5">
    <p:spTree>
      <p:nvGrpSpPr>
        <p:cNvPr id="151" name="Shape 151"/>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المواضيع أو الأهداف">
  <p:cSld name="المواضيع أو الأهداف">
    <p:spTree>
      <p:nvGrpSpPr>
        <p:cNvPr id="34" name="Shape 34"/>
        <p:cNvGrpSpPr/>
        <p:nvPr/>
      </p:nvGrpSpPr>
      <p:grpSpPr>
        <a:xfrm>
          <a:off x="0" y="0"/>
          <a:ext cx="0" cy="0"/>
          <a:chOff x="0" y="0"/>
          <a:chExt cx="0" cy="0"/>
        </a:xfrm>
      </p:grpSpPr>
      <p:pic>
        <p:nvPicPr>
          <p:cNvPr id="35" name="Google Shape;35;p4"/>
          <p:cNvPicPr preferRelativeResize="0"/>
          <p:nvPr/>
        </p:nvPicPr>
        <p:blipFill rotWithShape="1">
          <a:blip r:embed="rId2">
            <a:alphaModFix/>
          </a:blip>
          <a:srcRect b="0" l="0" r="0" t="0"/>
          <a:stretch/>
        </p:blipFill>
        <p:spPr>
          <a:xfrm>
            <a:off x="188913" y="157163"/>
            <a:ext cx="544512" cy="592137"/>
          </a:xfrm>
          <a:prstGeom prst="rect">
            <a:avLst/>
          </a:prstGeom>
          <a:noFill/>
          <a:ln>
            <a:noFill/>
          </a:ln>
        </p:spPr>
      </p:pic>
    </p:spTree>
  </p:cSld>
  <p:clrMapOvr>
    <a:masterClrMapping/>
  </p:clrMapOvr>
</p:sldLayout>
</file>

<file path=ppt/slideLayouts/slideLayout3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p:cSld name="1_Title Slide 6">
    <p:spTree>
      <p:nvGrpSpPr>
        <p:cNvPr id="152" name="Shape 152"/>
        <p:cNvGrpSpPr/>
        <p:nvPr/>
      </p:nvGrpSpPr>
      <p:grpSpPr>
        <a:xfrm>
          <a:off x="0" y="0"/>
          <a:ext cx="0" cy="0"/>
          <a:chOff x="0" y="0"/>
          <a:chExt cx="0" cy="0"/>
        </a:xfrm>
      </p:grpSpPr>
    </p:spTree>
  </p:cSld>
  <p:clrMapOvr>
    <a:masterClrMapping/>
  </p:clrMapOvr>
</p:sldLayout>
</file>

<file path=ppt/slideLayouts/slideLayout3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p:cSld name="1_Title Slide 7">
    <p:spTree>
      <p:nvGrpSpPr>
        <p:cNvPr id="153" name="Shape 153"/>
        <p:cNvGrpSpPr/>
        <p:nvPr/>
      </p:nvGrpSpPr>
      <p:grpSpPr>
        <a:xfrm>
          <a:off x="0" y="0"/>
          <a:ext cx="0" cy="0"/>
          <a:chOff x="0" y="0"/>
          <a:chExt cx="0" cy="0"/>
        </a:xfrm>
      </p:grpSpPr>
    </p:spTree>
  </p:cSld>
  <p:clrMapOvr>
    <a:masterClrMapping/>
  </p:clrMapOvr>
</p:sldLayout>
</file>

<file path=ppt/slideLayouts/slideLayout3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p:cSld name="1_Title Slide 8">
    <p:spTree>
      <p:nvGrpSpPr>
        <p:cNvPr id="154" name="Shape 154"/>
        <p:cNvGrpSpPr/>
        <p:nvPr/>
      </p:nvGrpSpPr>
      <p:grpSpPr>
        <a:xfrm>
          <a:off x="0" y="0"/>
          <a:ext cx="0" cy="0"/>
          <a:chOff x="0" y="0"/>
          <a:chExt cx="0" cy="0"/>
        </a:xfrm>
      </p:grpSpPr>
    </p:spTree>
  </p:cSld>
  <p:clrMapOvr>
    <a:masterClrMapping/>
  </p:clrMapOvr>
</p:sldLayout>
</file>

<file path=ppt/slideLayouts/slideLayout3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_المرحلة التعليمية - ٦">
  <p:cSld name="2_المرحلة التعليمية - ٦">
    <p:spTree>
      <p:nvGrpSpPr>
        <p:cNvPr id="155" name="Shape 155"/>
        <p:cNvGrpSpPr/>
        <p:nvPr/>
      </p:nvGrpSpPr>
      <p:grpSpPr>
        <a:xfrm>
          <a:off x="0" y="0"/>
          <a:ext cx="0" cy="0"/>
          <a:chOff x="0" y="0"/>
          <a:chExt cx="0" cy="0"/>
        </a:xfrm>
      </p:grpSpPr>
      <p:pic>
        <p:nvPicPr>
          <p:cNvPr id="156" name="Google Shape;156;p34"/>
          <p:cNvPicPr preferRelativeResize="0"/>
          <p:nvPr/>
        </p:nvPicPr>
        <p:blipFill rotWithShape="1">
          <a:blip r:embed="rId2">
            <a:alphaModFix/>
          </a:blip>
          <a:srcRect b="0" l="0" r="0" t="0"/>
          <a:stretch/>
        </p:blipFill>
        <p:spPr>
          <a:xfrm>
            <a:off x="188913" y="157163"/>
            <a:ext cx="544512" cy="592137"/>
          </a:xfrm>
          <a:prstGeom prst="rect">
            <a:avLst/>
          </a:prstGeom>
          <a:noFill/>
          <a:ln>
            <a:noFill/>
          </a:ln>
        </p:spPr>
      </p:pic>
      <p:sp>
        <p:nvSpPr>
          <p:cNvPr id="157" name="Google Shape;157;p34"/>
          <p:cNvSpPr/>
          <p:nvPr>
            <p:ph idx="2" type="pic"/>
          </p:nvPr>
        </p:nvSpPr>
        <p:spPr>
          <a:xfrm>
            <a:off x="917211" y="0"/>
            <a:ext cx="4057650" cy="6858000"/>
          </a:xfrm>
          <a:prstGeom prst="rect">
            <a:avLst/>
          </a:prstGeom>
          <a:solidFill>
            <a:srgbClr val="F2F2F2"/>
          </a:solidFill>
          <a:ln>
            <a:noFill/>
          </a:ln>
        </p:spPr>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المرحلة التعليمية - ٢">
  <p:cSld name="المرحلة التعليمية - ٢">
    <p:spTree>
      <p:nvGrpSpPr>
        <p:cNvPr id="36" name="Shape 36"/>
        <p:cNvGrpSpPr/>
        <p:nvPr/>
      </p:nvGrpSpPr>
      <p:grpSpPr>
        <a:xfrm>
          <a:off x="0" y="0"/>
          <a:ext cx="0" cy="0"/>
          <a:chOff x="0" y="0"/>
          <a:chExt cx="0" cy="0"/>
        </a:xfrm>
      </p:grpSpPr>
      <p:pic>
        <p:nvPicPr>
          <p:cNvPr id="37" name="Google Shape;37;p5"/>
          <p:cNvPicPr preferRelativeResize="0"/>
          <p:nvPr/>
        </p:nvPicPr>
        <p:blipFill rotWithShape="1">
          <a:blip r:embed="rId2">
            <a:alphaModFix/>
          </a:blip>
          <a:srcRect b="0" l="0" r="0" t="0"/>
          <a:stretch/>
        </p:blipFill>
        <p:spPr>
          <a:xfrm>
            <a:off x="188913" y="157163"/>
            <a:ext cx="544512" cy="592137"/>
          </a:xfrm>
          <a:prstGeom prst="rect">
            <a:avLst/>
          </a:prstGeom>
          <a:noFill/>
          <a:ln>
            <a:noFill/>
          </a:ln>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p:cSld name="Title Slide">
    <p:spTree>
      <p:nvGrpSpPr>
        <p:cNvPr id="38" name="Shape 38"/>
        <p:cNvGrpSpPr/>
        <p:nvPr/>
      </p:nvGrpSpPr>
      <p:grpSpPr>
        <a:xfrm>
          <a:off x="0" y="0"/>
          <a:ext cx="0" cy="0"/>
          <a:chOff x="0" y="0"/>
          <a:chExt cx="0" cy="0"/>
        </a:xfrm>
      </p:grpSpPr>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_المرحلة التعليمية - ٦">
  <p:cSld name="1_المرحلة التعليمية - ٦">
    <p:spTree>
      <p:nvGrpSpPr>
        <p:cNvPr id="39" name="Shape 39"/>
        <p:cNvGrpSpPr/>
        <p:nvPr/>
      </p:nvGrpSpPr>
      <p:grpSpPr>
        <a:xfrm>
          <a:off x="0" y="0"/>
          <a:ext cx="0" cy="0"/>
          <a:chOff x="0" y="0"/>
          <a:chExt cx="0" cy="0"/>
        </a:xfrm>
      </p:grpSpPr>
      <p:pic>
        <p:nvPicPr>
          <p:cNvPr id="40" name="Google Shape;40;p7"/>
          <p:cNvPicPr preferRelativeResize="0"/>
          <p:nvPr/>
        </p:nvPicPr>
        <p:blipFill rotWithShape="1">
          <a:blip r:embed="rId2">
            <a:alphaModFix/>
          </a:blip>
          <a:srcRect b="0" l="0" r="0" t="0"/>
          <a:stretch/>
        </p:blipFill>
        <p:spPr>
          <a:xfrm>
            <a:off x="188913" y="157163"/>
            <a:ext cx="544512" cy="592137"/>
          </a:xfrm>
          <a:prstGeom prst="rect">
            <a:avLst/>
          </a:prstGeom>
          <a:noFill/>
          <a:ln>
            <a:noFill/>
          </a:ln>
        </p:spPr>
      </p:pic>
      <p:sp>
        <p:nvSpPr>
          <p:cNvPr id="41" name="Google Shape;41;p7"/>
          <p:cNvSpPr/>
          <p:nvPr>
            <p:ph idx="2" type="pic"/>
          </p:nvPr>
        </p:nvSpPr>
        <p:spPr>
          <a:xfrm>
            <a:off x="917211" y="0"/>
            <a:ext cx="4057650" cy="6858000"/>
          </a:xfrm>
          <a:prstGeom prst="rect">
            <a:avLst/>
          </a:prstGeom>
          <a:solidFill>
            <a:srgbClr val="F2F2F2"/>
          </a:solidFill>
          <a:ln>
            <a:noFill/>
          </a:ln>
        </p:spPr>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صفحة المراجع">
  <p:cSld name="صفحة المراجع">
    <p:spTree>
      <p:nvGrpSpPr>
        <p:cNvPr id="42" name="Shape 42"/>
        <p:cNvGrpSpPr/>
        <p:nvPr/>
      </p:nvGrpSpPr>
      <p:grpSpPr>
        <a:xfrm>
          <a:off x="0" y="0"/>
          <a:ext cx="0" cy="0"/>
          <a:chOff x="0" y="0"/>
          <a:chExt cx="0" cy="0"/>
        </a:xfrm>
      </p:grpSpPr>
      <p:sp>
        <p:nvSpPr>
          <p:cNvPr id="43" name="Google Shape;43;p8"/>
          <p:cNvSpPr/>
          <p:nvPr/>
        </p:nvSpPr>
        <p:spPr>
          <a:xfrm flipH="1">
            <a:off x="-9525" y="987425"/>
            <a:ext cx="12211050" cy="5870575"/>
          </a:xfrm>
          <a:custGeom>
            <a:rect b="b" l="l" r="r" t="t"/>
            <a:pathLst>
              <a:path extrusionOk="0" h="5907024" w="12271248">
                <a:moveTo>
                  <a:pt x="18288" y="164592"/>
                </a:moveTo>
                <a:lnTo>
                  <a:pt x="1152144" y="164592"/>
                </a:lnTo>
                <a:lnTo>
                  <a:pt x="2011680" y="1060704"/>
                </a:lnTo>
                <a:lnTo>
                  <a:pt x="3017520" y="0"/>
                </a:lnTo>
                <a:lnTo>
                  <a:pt x="12271248" y="0"/>
                </a:lnTo>
                <a:lnTo>
                  <a:pt x="12271248" y="5907024"/>
                </a:lnTo>
                <a:lnTo>
                  <a:pt x="0" y="5907024"/>
                </a:lnTo>
                <a:lnTo>
                  <a:pt x="18288" y="164592"/>
                </a:lnTo>
                <a:close/>
              </a:path>
            </a:pathLst>
          </a:custGeom>
          <a:solidFill>
            <a:srgbClr val="F2F2F2"/>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4" name="Google Shape;44;p8"/>
          <p:cNvSpPr/>
          <p:nvPr/>
        </p:nvSpPr>
        <p:spPr>
          <a:xfrm flipH="1">
            <a:off x="709613" y="1784350"/>
            <a:ext cx="10698162" cy="4259263"/>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Calibri"/>
              <a:ea typeface="Calibri"/>
              <a:cs typeface="Calibri"/>
              <a:sym typeface="Calibri"/>
            </a:endParaRPr>
          </a:p>
        </p:txBody>
      </p:sp>
      <p:sp>
        <p:nvSpPr>
          <p:cNvPr id="45" name="Google Shape;45;p8"/>
          <p:cNvSpPr/>
          <p:nvPr/>
        </p:nvSpPr>
        <p:spPr>
          <a:xfrm flipH="1">
            <a:off x="9423400" y="334963"/>
            <a:ext cx="1504950" cy="1504950"/>
          </a:xfrm>
          <a:custGeom>
            <a:rect b="b" l="l" r="r" t="t"/>
            <a:pathLst>
              <a:path extrusionOk="0" h="2017267" w="2017267">
                <a:moveTo>
                  <a:pt x="1008633" y="0"/>
                </a:moveTo>
                <a:cubicBezTo>
                  <a:pt x="1038667" y="0"/>
                  <a:pt x="1068701" y="11457"/>
                  <a:pt x="1091617" y="34373"/>
                </a:cubicBezTo>
                <a:lnTo>
                  <a:pt x="1982894" y="925651"/>
                </a:lnTo>
                <a:cubicBezTo>
                  <a:pt x="2028725" y="971481"/>
                  <a:pt x="2028725" y="1045787"/>
                  <a:pt x="1982894" y="1091617"/>
                </a:cubicBezTo>
                <a:lnTo>
                  <a:pt x="1091617" y="1982894"/>
                </a:lnTo>
                <a:cubicBezTo>
                  <a:pt x="1045787" y="2028725"/>
                  <a:pt x="971481" y="2028725"/>
                  <a:pt x="925651" y="1982894"/>
                </a:cubicBezTo>
                <a:lnTo>
                  <a:pt x="34373" y="1091616"/>
                </a:lnTo>
                <a:cubicBezTo>
                  <a:pt x="-11457" y="1045786"/>
                  <a:pt x="-11457" y="971481"/>
                  <a:pt x="34373" y="925650"/>
                </a:cubicBezTo>
                <a:lnTo>
                  <a:pt x="925650" y="34373"/>
                </a:lnTo>
                <a:cubicBezTo>
                  <a:pt x="948565" y="11457"/>
                  <a:pt x="978599" y="0"/>
                  <a:pt x="1008633" y="0"/>
                </a:cubicBezTo>
                <a:close/>
              </a:path>
            </a:pathLst>
          </a:custGeom>
          <a:solidFill>
            <a:schemeClr val="accent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46" name="Google Shape;46;p8"/>
          <p:cNvGrpSpPr/>
          <p:nvPr/>
        </p:nvGrpSpPr>
        <p:grpSpPr>
          <a:xfrm flipH="1" rot="10800000">
            <a:off x="-63500" y="88900"/>
            <a:ext cx="12192000" cy="1998663"/>
            <a:chOff x="-24194914" y="706405"/>
            <a:chExt cx="33183930" cy="5470813"/>
          </a:xfrm>
        </p:grpSpPr>
        <p:grpSp>
          <p:nvGrpSpPr>
            <p:cNvPr id="47" name="Google Shape;47;p8"/>
            <p:cNvGrpSpPr/>
            <p:nvPr/>
          </p:nvGrpSpPr>
          <p:grpSpPr>
            <a:xfrm flipH="1" rot="10800000">
              <a:off x="-24194914" y="3524341"/>
              <a:ext cx="30438325" cy="2652877"/>
              <a:chOff x="-19436355" y="811335"/>
              <a:chExt cx="30438325" cy="2652877"/>
            </a:xfrm>
          </p:grpSpPr>
          <p:sp>
            <p:nvSpPr>
              <p:cNvPr id="48" name="Google Shape;48;p8"/>
              <p:cNvSpPr/>
              <p:nvPr/>
            </p:nvSpPr>
            <p:spPr>
              <a:xfrm>
                <a:off x="-19436355" y="3140451"/>
                <a:ext cx="25428052" cy="291141"/>
              </a:xfrm>
              <a:prstGeom prst="rect">
                <a:avLst/>
              </a:prstGeom>
              <a:solidFill>
                <a:srgbClr val="9CC2E5"/>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Calibri"/>
                  <a:ea typeface="Calibri"/>
                  <a:cs typeface="Calibri"/>
                  <a:sym typeface="Calibri"/>
                </a:endParaRPr>
              </a:p>
            </p:txBody>
          </p:sp>
          <p:sp>
            <p:nvSpPr>
              <p:cNvPr id="49" name="Google Shape;49;p8"/>
              <p:cNvSpPr/>
              <p:nvPr/>
            </p:nvSpPr>
            <p:spPr>
              <a:xfrm rot="2727637">
                <a:off x="7008600" y="449501"/>
                <a:ext cx="230303" cy="3413451"/>
              </a:xfrm>
              <a:prstGeom prst="rect">
                <a:avLst/>
              </a:prstGeom>
              <a:solidFill>
                <a:srgbClr val="9CC2E5"/>
              </a:solidFill>
              <a:ln>
                <a:noFill/>
              </a:ln>
            </p:spPr>
            <p:txBody>
              <a:bodyPr anchorCtr="0" anchor="ctr" bIns="45700" lIns="91425" spcFirstLastPara="1" rIns="91425" wrap="square" tIns="45700">
                <a:noAutofit/>
              </a:bodyPr>
              <a:lstStyle/>
              <a:p>
                <a:pPr indent="0" lvl="0" marL="0" marR="0" rtl="1" algn="ctr">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Calibri"/>
                  <a:ea typeface="Calibri"/>
                  <a:cs typeface="Calibri"/>
                  <a:sym typeface="Calibri"/>
                </a:endParaRPr>
              </a:p>
            </p:txBody>
          </p:sp>
          <p:sp>
            <p:nvSpPr>
              <p:cNvPr id="50" name="Google Shape;50;p8"/>
              <p:cNvSpPr/>
              <p:nvPr/>
            </p:nvSpPr>
            <p:spPr>
              <a:xfrm flipH="1" rot="-2727637">
                <a:off x="9542351" y="362795"/>
                <a:ext cx="228600" cy="3549958"/>
              </a:xfrm>
              <a:custGeom>
                <a:rect b="b" l="l" r="r" t="t"/>
                <a:pathLst>
                  <a:path extrusionOk="0" h="3549958" w="228600">
                    <a:moveTo>
                      <a:pt x="0" y="0"/>
                    </a:moveTo>
                    <a:lnTo>
                      <a:pt x="0" y="3549958"/>
                    </a:lnTo>
                    <a:lnTo>
                      <a:pt x="10901" y="3549958"/>
                    </a:lnTo>
                    <a:lnTo>
                      <a:pt x="228600" y="3328731"/>
                    </a:lnTo>
                    <a:lnTo>
                      <a:pt x="228600" y="0"/>
                    </a:lnTo>
                    <a:lnTo>
                      <a:pt x="0" y="0"/>
                    </a:lnTo>
                    <a:close/>
                  </a:path>
                </a:pathLst>
              </a:custGeom>
              <a:solidFill>
                <a:srgbClr val="9CC2E5"/>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51" name="Google Shape;51;p8"/>
            <p:cNvGrpSpPr/>
            <p:nvPr/>
          </p:nvGrpSpPr>
          <p:grpSpPr>
            <a:xfrm flipH="1">
              <a:off x="1190030" y="706405"/>
              <a:ext cx="7798986" cy="2652877"/>
              <a:chOff x="3202984" y="811335"/>
              <a:chExt cx="7798986" cy="2652877"/>
            </a:xfrm>
          </p:grpSpPr>
          <p:sp>
            <p:nvSpPr>
              <p:cNvPr id="52" name="Google Shape;52;p8"/>
              <p:cNvSpPr/>
              <p:nvPr/>
            </p:nvSpPr>
            <p:spPr>
              <a:xfrm>
                <a:off x="3202984" y="3201287"/>
                <a:ext cx="3080746" cy="230306"/>
              </a:xfrm>
              <a:prstGeom prst="rect">
                <a:avLst/>
              </a:prstGeom>
              <a:solidFill>
                <a:srgbClr val="9CC2E5"/>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Calibri"/>
                  <a:ea typeface="Calibri"/>
                  <a:cs typeface="Calibri"/>
                  <a:sym typeface="Calibri"/>
                </a:endParaRPr>
              </a:p>
            </p:txBody>
          </p:sp>
          <p:sp>
            <p:nvSpPr>
              <p:cNvPr id="53" name="Google Shape;53;p8"/>
              <p:cNvSpPr/>
              <p:nvPr/>
            </p:nvSpPr>
            <p:spPr>
              <a:xfrm rot="2727637">
                <a:off x="7153728" y="449501"/>
                <a:ext cx="230303" cy="3413451"/>
              </a:xfrm>
              <a:prstGeom prst="rect">
                <a:avLst/>
              </a:prstGeom>
              <a:solidFill>
                <a:srgbClr val="9CC2E5"/>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Calibri"/>
                  <a:ea typeface="Calibri"/>
                  <a:cs typeface="Calibri"/>
                  <a:sym typeface="Calibri"/>
                </a:endParaRPr>
              </a:p>
            </p:txBody>
          </p:sp>
          <p:sp>
            <p:nvSpPr>
              <p:cNvPr id="54" name="Google Shape;54;p8"/>
              <p:cNvSpPr/>
              <p:nvPr/>
            </p:nvSpPr>
            <p:spPr>
              <a:xfrm flipH="1" rot="-2727637">
                <a:off x="9542351" y="362795"/>
                <a:ext cx="228600" cy="3549958"/>
              </a:xfrm>
              <a:custGeom>
                <a:rect b="b" l="l" r="r" t="t"/>
                <a:pathLst>
                  <a:path extrusionOk="0" h="3549958" w="228600">
                    <a:moveTo>
                      <a:pt x="0" y="0"/>
                    </a:moveTo>
                    <a:lnTo>
                      <a:pt x="0" y="3549958"/>
                    </a:lnTo>
                    <a:lnTo>
                      <a:pt x="10901" y="3549958"/>
                    </a:lnTo>
                    <a:lnTo>
                      <a:pt x="228600" y="3328731"/>
                    </a:lnTo>
                    <a:lnTo>
                      <a:pt x="228600" y="0"/>
                    </a:lnTo>
                    <a:lnTo>
                      <a:pt x="0" y="0"/>
                    </a:lnTo>
                    <a:close/>
                  </a:path>
                </a:pathLst>
              </a:custGeom>
              <a:solidFill>
                <a:srgbClr val="9CC2E5"/>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grpSp>
        <p:nvGrpSpPr>
          <p:cNvPr id="55" name="Google Shape;55;p8"/>
          <p:cNvGrpSpPr/>
          <p:nvPr/>
        </p:nvGrpSpPr>
        <p:grpSpPr>
          <a:xfrm flipH="1">
            <a:off x="9763124" y="736600"/>
            <a:ext cx="871538" cy="758826"/>
            <a:chOff x="4075907" y="5137696"/>
            <a:chExt cx="1420106" cy="1235752"/>
          </a:xfrm>
        </p:grpSpPr>
        <p:sp>
          <p:nvSpPr>
            <p:cNvPr id="56" name="Google Shape;56;p8"/>
            <p:cNvSpPr/>
            <p:nvPr/>
          </p:nvSpPr>
          <p:spPr>
            <a:xfrm flipH="1" rot="5400000">
              <a:off x="4674794" y="5298874"/>
              <a:ext cx="222332" cy="1420106"/>
            </a:xfrm>
            <a:custGeom>
              <a:rect b="b" l="l" r="r" t="t"/>
              <a:pathLst>
                <a:path extrusionOk="0" h="2500353" w="468002">
                  <a:moveTo>
                    <a:pt x="0" y="2500353"/>
                  </a:moveTo>
                  <a:lnTo>
                    <a:pt x="0" y="234001"/>
                  </a:lnTo>
                  <a:cubicBezTo>
                    <a:pt x="0" y="104766"/>
                    <a:pt x="104766" y="0"/>
                    <a:pt x="234001" y="0"/>
                  </a:cubicBezTo>
                  <a:cubicBezTo>
                    <a:pt x="363236" y="0"/>
                    <a:pt x="468002" y="104766"/>
                    <a:pt x="468002" y="234001"/>
                  </a:cubicBezTo>
                  <a:cubicBezTo>
                    <a:pt x="468002" y="989452"/>
                    <a:pt x="468001" y="1744902"/>
                    <a:pt x="468001" y="2500353"/>
                  </a:cubicBezTo>
                  <a:lnTo>
                    <a:pt x="467594" y="2500353"/>
                  </a:lnTo>
                  <a:cubicBezTo>
                    <a:pt x="429063" y="2409421"/>
                    <a:pt x="338980" y="2345641"/>
                    <a:pt x="234000" y="2345641"/>
                  </a:cubicBezTo>
                  <a:cubicBezTo>
                    <a:pt x="129020" y="2345641"/>
                    <a:pt x="38938" y="2409421"/>
                    <a:pt x="406" y="2500353"/>
                  </a:cubicBezTo>
                  <a:lnTo>
                    <a:pt x="0" y="2500353"/>
                  </a:lnTo>
                  <a:close/>
                </a:path>
              </a:pathLst>
            </a:custGeom>
            <a:solidFill>
              <a:srgbClr val="FFFFFF"/>
            </a:solidFill>
            <a:ln cap="flat" cmpd="sng" w="41275">
              <a:solidFill>
                <a:srgbClr val="565874"/>
              </a:solidFill>
              <a:prstDash val="solid"/>
              <a:miter lim="800000"/>
              <a:headEnd len="sm" w="sm" type="none"/>
              <a:tailEnd len="sm" w="sm" type="none"/>
            </a:ln>
          </p:spPr>
          <p:txBody>
            <a:bodyPr anchorCtr="0" anchor="ctr" bIns="30475" lIns="60950" spcFirstLastPara="1" rIns="60950" wrap="square" tIns="30475">
              <a:noAutofit/>
            </a:bodyPr>
            <a:lstStyle/>
            <a:p>
              <a:pPr indent="0" lvl="0" marL="0" marR="0" rtl="0" algn="ctr">
                <a:lnSpc>
                  <a:spcPct val="100000"/>
                </a:lnSpc>
                <a:spcBef>
                  <a:spcPts val="0"/>
                </a:spcBef>
                <a:spcAft>
                  <a:spcPts val="0"/>
                </a:spcAft>
                <a:buClr>
                  <a:srgbClr val="000000"/>
                </a:buClr>
                <a:buSzPts val="1200"/>
                <a:buFont typeface="Arial"/>
                <a:buNone/>
              </a:pPr>
              <a:r>
                <a:rPr b="0" i="0" lang="fr-FR" sz="1200" u="none" cap="none" strike="noStrike">
                  <a:solidFill>
                    <a:srgbClr val="FFFFFF"/>
                  </a:solidFill>
                  <a:latin typeface="Arial"/>
                  <a:ea typeface="Arial"/>
                  <a:cs typeface="Arial"/>
                  <a:sym typeface="Arial"/>
                </a:rPr>
                <a:t>D</a:t>
              </a:r>
              <a:endParaRPr b="0" i="0" sz="1400" u="none" cap="none" strike="noStrike">
                <a:solidFill>
                  <a:srgbClr val="000000"/>
                </a:solidFill>
                <a:latin typeface="Arial"/>
                <a:ea typeface="Arial"/>
                <a:cs typeface="Arial"/>
                <a:sym typeface="Arial"/>
              </a:endParaRPr>
            </a:p>
          </p:txBody>
        </p:sp>
        <p:sp>
          <p:nvSpPr>
            <p:cNvPr id="57" name="Google Shape;57;p8"/>
            <p:cNvSpPr/>
            <p:nvPr/>
          </p:nvSpPr>
          <p:spPr>
            <a:xfrm flipH="1" rot="-5400000">
              <a:off x="4679964" y="5596201"/>
              <a:ext cx="211991" cy="1342503"/>
            </a:xfrm>
            <a:custGeom>
              <a:rect b="b" l="l" r="r" t="t"/>
              <a:pathLst>
                <a:path extrusionOk="0" h="2500353" w="468002">
                  <a:moveTo>
                    <a:pt x="0" y="2500353"/>
                  </a:moveTo>
                  <a:lnTo>
                    <a:pt x="0" y="234001"/>
                  </a:lnTo>
                  <a:cubicBezTo>
                    <a:pt x="0" y="104766"/>
                    <a:pt x="104766" y="0"/>
                    <a:pt x="234001" y="0"/>
                  </a:cubicBezTo>
                  <a:cubicBezTo>
                    <a:pt x="363236" y="0"/>
                    <a:pt x="468002" y="104766"/>
                    <a:pt x="468002" y="234001"/>
                  </a:cubicBezTo>
                  <a:cubicBezTo>
                    <a:pt x="468002" y="989452"/>
                    <a:pt x="468001" y="1744902"/>
                    <a:pt x="468001" y="2500353"/>
                  </a:cubicBezTo>
                  <a:lnTo>
                    <a:pt x="467594" y="2500353"/>
                  </a:lnTo>
                  <a:cubicBezTo>
                    <a:pt x="429063" y="2409421"/>
                    <a:pt x="338980" y="2345641"/>
                    <a:pt x="234000" y="2345641"/>
                  </a:cubicBezTo>
                  <a:cubicBezTo>
                    <a:pt x="129020" y="2345641"/>
                    <a:pt x="38938" y="2409421"/>
                    <a:pt x="406" y="2500353"/>
                  </a:cubicBezTo>
                  <a:lnTo>
                    <a:pt x="0" y="2500353"/>
                  </a:lnTo>
                  <a:close/>
                </a:path>
              </a:pathLst>
            </a:custGeom>
            <a:solidFill>
              <a:srgbClr val="FFFFFF"/>
            </a:solidFill>
            <a:ln cap="flat" cmpd="sng" w="41275">
              <a:solidFill>
                <a:srgbClr val="1C82FF"/>
              </a:solidFill>
              <a:prstDash val="solid"/>
              <a:miter lim="800000"/>
              <a:headEnd len="sm" w="sm" type="none"/>
              <a:tailEnd len="sm" w="sm" type="none"/>
            </a:ln>
          </p:spPr>
          <p:txBody>
            <a:bodyPr anchorCtr="0" anchor="ctr" bIns="30475" lIns="60950" spcFirstLastPara="1" rIns="60950" wrap="square" tIns="30475">
              <a:noAutofit/>
            </a:bodyPr>
            <a:lstStyle/>
            <a:p>
              <a:pPr indent="0" lvl="0" marL="0" marR="0" rtl="0" algn="ctr">
                <a:lnSpc>
                  <a:spcPct val="100000"/>
                </a:lnSpc>
                <a:spcBef>
                  <a:spcPts val="0"/>
                </a:spcBef>
                <a:spcAft>
                  <a:spcPts val="0"/>
                </a:spcAft>
                <a:buClr>
                  <a:srgbClr val="000000"/>
                </a:buClr>
                <a:buSzPts val="1200"/>
                <a:buFont typeface="Arial"/>
                <a:buNone/>
              </a:pPr>
              <a:r>
                <a:rPr b="0" i="0" lang="fr-FR" sz="1200" u="none" cap="none" strike="noStrike">
                  <a:solidFill>
                    <a:srgbClr val="FFFFFF"/>
                  </a:solidFill>
                  <a:latin typeface="Arial"/>
                  <a:ea typeface="Arial"/>
                  <a:cs typeface="Arial"/>
                  <a:sym typeface="Arial"/>
                </a:rPr>
                <a:t>D</a:t>
              </a:r>
              <a:endParaRPr b="0" i="0" sz="1400" u="none" cap="none" strike="noStrike">
                <a:solidFill>
                  <a:srgbClr val="000000"/>
                </a:solidFill>
                <a:latin typeface="Arial"/>
                <a:ea typeface="Arial"/>
                <a:cs typeface="Arial"/>
                <a:sym typeface="Arial"/>
              </a:endParaRPr>
            </a:p>
          </p:txBody>
        </p:sp>
        <p:sp>
          <p:nvSpPr>
            <p:cNvPr id="58" name="Google Shape;58;p8"/>
            <p:cNvSpPr/>
            <p:nvPr/>
          </p:nvSpPr>
          <p:spPr>
            <a:xfrm flipH="1" rot="-5400000">
              <a:off x="4679964" y="5076566"/>
              <a:ext cx="211991" cy="1342503"/>
            </a:xfrm>
            <a:custGeom>
              <a:rect b="b" l="l" r="r" t="t"/>
              <a:pathLst>
                <a:path extrusionOk="0" h="2500353" w="468002">
                  <a:moveTo>
                    <a:pt x="0" y="2500353"/>
                  </a:moveTo>
                  <a:lnTo>
                    <a:pt x="0" y="234001"/>
                  </a:lnTo>
                  <a:cubicBezTo>
                    <a:pt x="0" y="104766"/>
                    <a:pt x="104766" y="0"/>
                    <a:pt x="234001" y="0"/>
                  </a:cubicBezTo>
                  <a:cubicBezTo>
                    <a:pt x="363236" y="0"/>
                    <a:pt x="468002" y="104766"/>
                    <a:pt x="468002" y="234001"/>
                  </a:cubicBezTo>
                  <a:cubicBezTo>
                    <a:pt x="468002" y="989452"/>
                    <a:pt x="468001" y="1744902"/>
                    <a:pt x="468001" y="2500353"/>
                  </a:cubicBezTo>
                  <a:lnTo>
                    <a:pt x="467594" y="2500353"/>
                  </a:lnTo>
                  <a:cubicBezTo>
                    <a:pt x="429063" y="2409421"/>
                    <a:pt x="338980" y="2345641"/>
                    <a:pt x="234000" y="2345641"/>
                  </a:cubicBezTo>
                  <a:cubicBezTo>
                    <a:pt x="129020" y="2345641"/>
                    <a:pt x="38938" y="2409421"/>
                    <a:pt x="406" y="2500353"/>
                  </a:cubicBezTo>
                  <a:lnTo>
                    <a:pt x="0" y="2500353"/>
                  </a:lnTo>
                  <a:close/>
                </a:path>
              </a:pathLst>
            </a:custGeom>
            <a:solidFill>
              <a:srgbClr val="FFFFFF"/>
            </a:solidFill>
            <a:ln cap="flat" cmpd="sng" w="41275">
              <a:solidFill>
                <a:srgbClr val="1ED0A6"/>
              </a:solidFill>
              <a:prstDash val="solid"/>
              <a:miter lim="800000"/>
              <a:headEnd len="sm" w="sm" type="none"/>
              <a:tailEnd len="sm" w="sm" type="none"/>
            </a:ln>
          </p:spPr>
          <p:txBody>
            <a:bodyPr anchorCtr="0" anchor="ctr" bIns="30475" lIns="60950" spcFirstLastPara="1" rIns="60950" wrap="square" tIns="30475">
              <a:noAutofit/>
            </a:bodyPr>
            <a:lstStyle/>
            <a:p>
              <a:pPr indent="0" lvl="0" marL="0" marR="0" rtl="0" algn="ctr">
                <a:lnSpc>
                  <a:spcPct val="100000"/>
                </a:lnSpc>
                <a:spcBef>
                  <a:spcPts val="0"/>
                </a:spcBef>
                <a:spcAft>
                  <a:spcPts val="0"/>
                </a:spcAft>
                <a:buClr>
                  <a:srgbClr val="000000"/>
                </a:buClr>
                <a:buSzPts val="1200"/>
                <a:buFont typeface="Arial"/>
                <a:buNone/>
              </a:pPr>
              <a:r>
                <a:rPr b="0" i="0" lang="fr-FR" sz="1200" u="none" cap="none" strike="noStrike">
                  <a:solidFill>
                    <a:srgbClr val="FFFFFF"/>
                  </a:solidFill>
                  <a:latin typeface="Arial"/>
                  <a:ea typeface="Arial"/>
                  <a:cs typeface="Arial"/>
                  <a:sym typeface="Arial"/>
                </a:rPr>
                <a:t>D</a:t>
              </a:r>
              <a:endParaRPr b="0" i="0" sz="1400" u="none" cap="none" strike="noStrike">
                <a:solidFill>
                  <a:srgbClr val="000000"/>
                </a:solidFill>
                <a:latin typeface="Arial"/>
                <a:ea typeface="Arial"/>
                <a:cs typeface="Arial"/>
                <a:sym typeface="Arial"/>
              </a:endParaRPr>
            </a:p>
          </p:txBody>
        </p:sp>
        <p:sp>
          <p:nvSpPr>
            <p:cNvPr id="59" name="Google Shape;59;p8"/>
            <p:cNvSpPr/>
            <p:nvPr/>
          </p:nvSpPr>
          <p:spPr>
            <a:xfrm flipH="1" rot="-5400000">
              <a:off x="4663148" y="4824501"/>
              <a:ext cx="209406" cy="1342505"/>
            </a:xfrm>
            <a:custGeom>
              <a:rect b="b" l="l" r="r" t="t"/>
              <a:pathLst>
                <a:path extrusionOk="0" h="2500353" w="468002">
                  <a:moveTo>
                    <a:pt x="0" y="2500353"/>
                  </a:moveTo>
                  <a:lnTo>
                    <a:pt x="0" y="234001"/>
                  </a:lnTo>
                  <a:cubicBezTo>
                    <a:pt x="0" y="104766"/>
                    <a:pt x="104766" y="0"/>
                    <a:pt x="234001" y="0"/>
                  </a:cubicBezTo>
                  <a:cubicBezTo>
                    <a:pt x="363236" y="0"/>
                    <a:pt x="468002" y="104766"/>
                    <a:pt x="468002" y="234001"/>
                  </a:cubicBezTo>
                  <a:cubicBezTo>
                    <a:pt x="468002" y="989452"/>
                    <a:pt x="468001" y="1744902"/>
                    <a:pt x="468001" y="2500353"/>
                  </a:cubicBezTo>
                  <a:lnTo>
                    <a:pt x="467594" y="2500353"/>
                  </a:lnTo>
                  <a:cubicBezTo>
                    <a:pt x="429063" y="2409421"/>
                    <a:pt x="338980" y="2345641"/>
                    <a:pt x="234000" y="2345641"/>
                  </a:cubicBezTo>
                  <a:cubicBezTo>
                    <a:pt x="129020" y="2345641"/>
                    <a:pt x="38938" y="2409421"/>
                    <a:pt x="406" y="2500353"/>
                  </a:cubicBezTo>
                  <a:lnTo>
                    <a:pt x="0" y="2500353"/>
                  </a:lnTo>
                  <a:close/>
                </a:path>
              </a:pathLst>
            </a:custGeom>
            <a:solidFill>
              <a:srgbClr val="FFFFFF"/>
            </a:solidFill>
            <a:ln cap="flat" cmpd="sng" w="41275">
              <a:solidFill>
                <a:srgbClr val="1F3864"/>
              </a:solidFill>
              <a:prstDash val="solid"/>
              <a:miter lim="800000"/>
              <a:headEnd len="sm" w="sm" type="none"/>
              <a:tailEnd len="sm" w="sm" type="none"/>
            </a:ln>
          </p:spPr>
          <p:txBody>
            <a:bodyPr anchorCtr="0" anchor="ctr" bIns="30475" lIns="60950" spcFirstLastPara="1" rIns="60950" wrap="square" tIns="30475">
              <a:noAutofit/>
            </a:bodyPr>
            <a:lstStyle/>
            <a:p>
              <a:pPr indent="0" lvl="0" marL="0" marR="0" rtl="0" algn="ctr">
                <a:lnSpc>
                  <a:spcPct val="100000"/>
                </a:lnSpc>
                <a:spcBef>
                  <a:spcPts val="0"/>
                </a:spcBef>
                <a:spcAft>
                  <a:spcPts val="0"/>
                </a:spcAft>
                <a:buClr>
                  <a:srgbClr val="000000"/>
                </a:buClr>
                <a:buSzPts val="1200"/>
                <a:buFont typeface="Arial"/>
                <a:buNone/>
              </a:pPr>
              <a:r>
                <a:rPr b="0" i="0" lang="fr-FR" sz="1200" u="none" cap="none" strike="noStrike">
                  <a:solidFill>
                    <a:srgbClr val="FFFFFF"/>
                  </a:solidFill>
                  <a:latin typeface="Arial"/>
                  <a:ea typeface="Arial"/>
                  <a:cs typeface="Arial"/>
                  <a:sym typeface="Arial"/>
                </a:rPr>
                <a:t>D</a:t>
              </a:r>
              <a:endParaRPr b="0" i="0" sz="1400" u="none" cap="none" strike="noStrike">
                <a:solidFill>
                  <a:srgbClr val="000000"/>
                </a:solidFill>
                <a:latin typeface="Arial"/>
                <a:ea typeface="Arial"/>
                <a:cs typeface="Arial"/>
                <a:sym typeface="Arial"/>
              </a:endParaRPr>
            </a:p>
          </p:txBody>
        </p:sp>
        <p:sp>
          <p:nvSpPr>
            <p:cNvPr id="60" name="Google Shape;60;p8"/>
            <p:cNvSpPr/>
            <p:nvPr/>
          </p:nvSpPr>
          <p:spPr>
            <a:xfrm flipH="1" rot="5400000">
              <a:off x="4696777" y="4573733"/>
              <a:ext cx="211991" cy="1339917"/>
            </a:xfrm>
            <a:custGeom>
              <a:rect b="b" l="l" r="r" t="t"/>
              <a:pathLst>
                <a:path extrusionOk="0" h="2500353" w="468002">
                  <a:moveTo>
                    <a:pt x="0" y="2500353"/>
                  </a:moveTo>
                  <a:lnTo>
                    <a:pt x="0" y="234001"/>
                  </a:lnTo>
                  <a:cubicBezTo>
                    <a:pt x="0" y="104766"/>
                    <a:pt x="104766" y="0"/>
                    <a:pt x="234001" y="0"/>
                  </a:cubicBezTo>
                  <a:cubicBezTo>
                    <a:pt x="363236" y="0"/>
                    <a:pt x="468002" y="104766"/>
                    <a:pt x="468002" y="234001"/>
                  </a:cubicBezTo>
                  <a:cubicBezTo>
                    <a:pt x="468002" y="989452"/>
                    <a:pt x="468001" y="1744902"/>
                    <a:pt x="468001" y="2500353"/>
                  </a:cubicBezTo>
                  <a:lnTo>
                    <a:pt x="467594" y="2500353"/>
                  </a:lnTo>
                  <a:cubicBezTo>
                    <a:pt x="429063" y="2409421"/>
                    <a:pt x="338980" y="2345641"/>
                    <a:pt x="234000" y="2345641"/>
                  </a:cubicBezTo>
                  <a:cubicBezTo>
                    <a:pt x="129020" y="2345641"/>
                    <a:pt x="38938" y="2409421"/>
                    <a:pt x="406" y="2500353"/>
                  </a:cubicBezTo>
                  <a:lnTo>
                    <a:pt x="0" y="2500353"/>
                  </a:lnTo>
                  <a:close/>
                </a:path>
              </a:pathLst>
            </a:custGeom>
            <a:solidFill>
              <a:srgbClr val="FFFFFF"/>
            </a:solidFill>
            <a:ln cap="flat" cmpd="sng" w="41275">
              <a:solidFill>
                <a:srgbClr val="FF8021"/>
              </a:solidFill>
              <a:prstDash val="solid"/>
              <a:miter lim="800000"/>
              <a:headEnd len="sm" w="sm" type="none"/>
              <a:tailEnd len="sm" w="sm" type="none"/>
            </a:ln>
          </p:spPr>
          <p:txBody>
            <a:bodyPr anchorCtr="0" anchor="ctr" bIns="30475" lIns="60950" spcFirstLastPara="1" rIns="60950" wrap="square" tIns="30475">
              <a:noAutofit/>
            </a:bodyPr>
            <a:lstStyle/>
            <a:p>
              <a:pPr indent="0" lvl="0" marL="0" marR="0" rtl="0" algn="ctr">
                <a:lnSpc>
                  <a:spcPct val="100000"/>
                </a:lnSpc>
                <a:spcBef>
                  <a:spcPts val="0"/>
                </a:spcBef>
                <a:spcAft>
                  <a:spcPts val="0"/>
                </a:spcAft>
                <a:buClr>
                  <a:srgbClr val="000000"/>
                </a:buClr>
                <a:buSzPts val="1200"/>
                <a:buFont typeface="Arial"/>
                <a:buNone/>
              </a:pPr>
              <a:r>
                <a:rPr b="0" i="0" lang="fr-FR" sz="1200" u="none" cap="none" strike="noStrike">
                  <a:solidFill>
                    <a:srgbClr val="FFFFFF"/>
                  </a:solidFill>
                  <a:latin typeface="Arial"/>
                  <a:ea typeface="Arial"/>
                  <a:cs typeface="Arial"/>
                  <a:sym typeface="Arial"/>
                </a:rPr>
                <a:t>D</a:t>
              </a:r>
              <a:endParaRPr b="0" i="0" sz="1400" u="none" cap="none" strike="noStrike">
                <a:solidFill>
                  <a:srgbClr val="000000"/>
                </a:solidFill>
                <a:latin typeface="Arial"/>
                <a:ea typeface="Arial"/>
                <a:cs typeface="Arial"/>
                <a:sym typeface="Arial"/>
              </a:endParaRPr>
            </a:p>
          </p:txBody>
        </p:sp>
      </p:grpSp>
      <p:pic>
        <p:nvPicPr>
          <p:cNvPr id="61" name="Google Shape;61;p8"/>
          <p:cNvPicPr preferRelativeResize="0"/>
          <p:nvPr/>
        </p:nvPicPr>
        <p:blipFill rotWithShape="1">
          <a:blip r:embed="rId2">
            <a:alphaModFix/>
          </a:blip>
          <a:srcRect b="0" l="0" r="0" t="0"/>
          <a:stretch/>
        </p:blipFill>
        <p:spPr>
          <a:xfrm>
            <a:off x="188913" y="157163"/>
            <a:ext cx="544512" cy="592137"/>
          </a:xfrm>
          <a:prstGeom prst="rect">
            <a:avLst/>
          </a:prstGeom>
          <a:noFill/>
          <a:ln>
            <a:noFill/>
          </a:ln>
        </p:spPr>
      </p:pic>
      <p:sp>
        <p:nvSpPr>
          <p:cNvPr id="62" name="Google Shape;62;p8"/>
          <p:cNvSpPr txBox="1"/>
          <p:nvPr/>
        </p:nvSpPr>
        <p:spPr>
          <a:xfrm flipH="1">
            <a:off x="909638" y="7938"/>
            <a:ext cx="9912350" cy="914400"/>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rgbClr val="000000"/>
              </a:buClr>
              <a:buSzPts val="2800"/>
              <a:buFont typeface="Open Sans Light"/>
              <a:buNone/>
            </a:pPr>
            <a:r>
              <a:rPr b="1" i="0" lang="fr-FR" sz="2800" u="none" cap="none" strike="noStrike">
                <a:solidFill>
                  <a:schemeClr val="dk1"/>
                </a:solidFill>
                <a:latin typeface="Open Sans"/>
                <a:ea typeface="Open Sans"/>
                <a:cs typeface="Open Sans"/>
                <a:sym typeface="Open Sans"/>
              </a:rPr>
              <a:t>RÉFÉRENCES ET LIENS</a:t>
            </a:r>
            <a:endParaRPr b="0" i="0" sz="1400" u="none" cap="none" strike="noStrike">
              <a:solidFill>
                <a:srgbClr val="000000"/>
              </a:solidFill>
              <a:latin typeface="Arial"/>
              <a:ea typeface="Arial"/>
              <a:cs typeface="Arial"/>
              <a:sym typeface="Arial"/>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صفحة فريق العمل">
  <p:cSld name="صفحة فريق العمل">
    <p:spTree>
      <p:nvGrpSpPr>
        <p:cNvPr id="63" name="Shape 63"/>
        <p:cNvGrpSpPr/>
        <p:nvPr/>
      </p:nvGrpSpPr>
      <p:grpSpPr>
        <a:xfrm>
          <a:off x="0" y="0"/>
          <a:ext cx="0" cy="0"/>
          <a:chOff x="0" y="0"/>
          <a:chExt cx="0" cy="0"/>
        </a:xfrm>
      </p:grpSpPr>
      <p:sp>
        <p:nvSpPr>
          <p:cNvPr id="64" name="Google Shape;64;p9"/>
          <p:cNvSpPr/>
          <p:nvPr/>
        </p:nvSpPr>
        <p:spPr>
          <a:xfrm flipH="1">
            <a:off x="0" y="987425"/>
            <a:ext cx="12211050" cy="5870575"/>
          </a:xfrm>
          <a:custGeom>
            <a:rect b="b" l="l" r="r" t="t"/>
            <a:pathLst>
              <a:path extrusionOk="0" h="5907024" w="12271248">
                <a:moveTo>
                  <a:pt x="18288" y="164592"/>
                </a:moveTo>
                <a:lnTo>
                  <a:pt x="1152144" y="164592"/>
                </a:lnTo>
                <a:lnTo>
                  <a:pt x="2011680" y="1060704"/>
                </a:lnTo>
                <a:lnTo>
                  <a:pt x="3017520" y="0"/>
                </a:lnTo>
                <a:lnTo>
                  <a:pt x="12271248" y="0"/>
                </a:lnTo>
                <a:lnTo>
                  <a:pt x="12271248" y="5907024"/>
                </a:lnTo>
                <a:lnTo>
                  <a:pt x="0" y="5907024"/>
                </a:lnTo>
                <a:lnTo>
                  <a:pt x="18288" y="164592"/>
                </a:lnTo>
                <a:close/>
              </a:path>
            </a:pathLst>
          </a:custGeom>
          <a:solidFill>
            <a:srgbClr val="F2F2F2"/>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5" name="Google Shape;65;p9"/>
          <p:cNvSpPr/>
          <p:nvPr/>
        </p:nvSpPr>
        <p:spPr>
          <a:xfrm flipH="1">
            <a:off x="719138" y="1784350"/>
            <a:ext cx="10698162" cy="4259263"/>
          </a:xfrm>
          <a:prstGeom prst="rect">
            <a:avLst/>
          </a:prstGeom>
          <a:solidFill>
            <a:schemeClr val="lt1"/>
          </a:solidFill>
          <a:ln>
            <a:noFill/>
          </a:ln>
        </p:spPr>
        <p:txBody>
          <a:bodyPr anchorCtr="0" anchor="ctr" bIns="45700" lIns="91425" spcFirstLastPara="1" rIns="91425" wrap="square" tIns="45700">
            <a:noAutofit/>
          </a:bodyPr>
          <a:lstStyle/>
          <a:p>
            <a:pPr indent="0" lvl="0" marL="0" marR="0" rtl="1" algn="ctr">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Calibri"/>
              <a:ea typeface="Calibri"/>
              <a:cs typeface="Calibri"/>
              <a:sym typeface="Calibri"/>
            </a:endParaRPr>
          </a:p>
        </p:txBody>
      </p:sp>
      <p:sp>
        <p:nvSpPr>
          <p:cNvPr id="66" name="Google Shape;66;p9"/>
          <p:cNvSpPr/>
          <p:nvPr/>
        </p:nvSpPr>
        <p:spPr>
          <a:xfrm flipH="1">
            <a:off x="9432925" y="334963"/>
            <a:ext cx="1504950" cy="1504950"/>
          </a:xfrm>
          <a:custGeom>
            <a:rect b="b" l="l" r="r" t="t"/>
            <a:pathLst>
              <a:path extrusionOk="0" h="2017267" w="2017267">
                <a:moveTo>
                  <a:pt x="1008633" y="0"/>
                </a:moveTo>
                <a:cubicBezTo>
                  <a:pt x="1038667" y="0"/>
                  <a:pt x="1068701" y="11457"/>
                  <a:pt x="1091617" y="34373"/>
                </a:cubicBezTo>
                <a:lnTo>
                  <a:pt x="1982894" y="925651"/>
                </a:lnTo>
                <a:cubicBezTo>
                  <a:pt x="2028725" y="971481"/>
                  <a:pt x="2028725" y="1045787"/>
                  <a:pt x="1982894" y="1091617"/>
                </a:cubicBezTo>
                <a:lnTo>
                  <a:pt x="1091617" y="1982894"/>
                </a:lnTo>
                <a:cubicBezTo>
                  <a:pt x="1045787" y="2028725"/>
                  <a:pt x="971481" y="2028725"/>
                  <a:pt x="925651" y="1982894"/>
                </a:cubicBezTo>
                <a:lnTo>
                  <a:pt x="34373" y="1091616"/>
                </a:lnTo>
                <a:cubicBezTo>
                  <a:pt x="-11457" y="1045786"/>
                  <a:pt x="-11457" y="971481"/>
                  <a:pt x="34373" y="925650"/>
                </a:cubicBezTo>
                <a:lnTo>
                  <a:pt x="925650" y="34373"/>
                </a:lnTo>
                <a:cubicBezTo>
                  <a:pt x="948565" y="11457"/>
                  <a:pt x="978599" y="0"/>
                  <a:pt x="1008633" y="0"/>
                </a:cubicBezTo>
                <a:close/>
              </a:path>
            </a:pathLst>
          </a:custGeom>
          <a:solidFill>
            <a:schemeClr val="accent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67" name="Google Shape;67;p9"/>
          <p:cNvGrpSpPr/>
          <p:nvPr/>
        </p:nvGrpSpPr>
        <p:grpSpPr>
          <a:xfrm flipH="1" rot="10800000">
            <a:off x="-53975" y="88900"/>
            <a:ext cx="12192000" cy="1998663"/>
            <a:chOff x="-24194914" y="706405"/>
            <a:chExt cx="33183930" cy="5470813"/>
          </a:xfrm>
        </p:grpSpPr>
        <p:grpSp>
          <p:nvGrpSpPr>
            <p:cNvPr id="68" name="Google Shape;68;p9"/>
            <p:cNvGrpSpPr/>
            <p:nvPr/>
          </p:nvGrpSpPr>
          <p:grpSpPr>
            <a:xfrm flipH="1" rot="10800000">
              <a:off x="-24194914" y="3524341"/>
              <a:ext cx="30438325" cy="2652877"/>
              <a:chOff x="-19436355" y="811335"/>
              <a:chExt cx="30438325" cy="2652877"/>
            </a:xfrm>
          </p:grpSpPr>
          <p:sp>
            <p:nvSpPr>
              <p:cNvPr id="69" name="Google Shape;69;p9"/>
              <p:cNvSpPr/>
              <p:nvPr/>
            </p:nvSpPr>
            <p:spPr>
              <a:xfrm>
                <a:off x="-19436355" y="3140451"/>
                <a:ext cx="25428052" cy="291141"/>
              </a:xfrm>
              <a:prstGeom prst="rect">
                <a:avLst/>
              </a:prstGeom>
              <a:solidFill>
                <a:srgbClr val="9CC2E5"/>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Calibri"/>
                  <a:ea typeface="Calibri"/>
                  <a:cs typeface="Calibri"/>
                  <a:sym typeface="Calibri"/>
                </a:endParaRPr>
              </a:p>
            </p:txBody>
          </p:sp>
          <p:sp>
            <p:nvSpPr>
              <p:cNvPr id="70" name="Google Shape;70;p9"/>
              <p:cNvSpPr/>
              <p:nvPr/>
            </p:nvSpPr>
            <p:spPr>
              <a:xfrm rot="2727637">
                <a:off x="7008600" y="449501"/>
                <a:ext cx="230303" cy="3413451"/>
              </a:xfrm>
              <a:prstGeom prst="rect">
                <a:avLst/>
              </a:prstGeom>
              <a:solidFill>
                <a:srgbClr val="9CC2E5"/>
              </a:solidFill>
              <a:ln>
                <a:noFill/>
              </a:ln>
            </p:spPr>
            <p:txBody>
              <a:bodyPr anchorCtr="0" anchor="ctr" bIns="45700" lIns="91425" spcFirstLastPara="1" rIns="91425" wrap="square" tIns="45700">
                <a:noAutofit/>
              </a:bodyPr>
              <a:lstStyle/>
              <a:p>
                <a:pPr indent="0" lvl="0" marL="0" marR="0" rtl="1" algn="ctr">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Calibri"/>
                  <a:ea typeface="Calibri"/>
                  <a:cs typeface="Calibri"/>
                  <a:sym typeface="Calibri"/>
                </a:endParaRPr>
              </a:p>
            </p:txBody>
          </p:sp>
          <p:sp>
            <p:nvSpPr>
              <p:cNvPr id="71" name="Google Shape;71;p9"/>
              <p:cNvSpPr/>
              <p:nvPr/>
            </p:nvSpPr>
            <p:spPr>
              <a:xfrm flipH="1" rot="-2727637">
                <a:off x="9542351" y="362795"/>
                <a:ext cx="228600" cy="3549958"/>
              </a:xfrm>
              <a:custGeom>
                <a:rect b="b" l="l" r="r" t="t"/>
                <a:pathLst>
                  <a:path extrusionOk="0" h="3549958" w="228600">
                    <a:moveTo>
                      <a:pt x="0" y="0"/>
                    </a:moveTo>
                    <a:lnTo>
                      <a:pt x="0" y="3549958"/>
                    </a:lnTo>
                    <a:lnTo>
                      <a:pt x="10901" y="3549958"/>
                    </a:lnTo>
                    <a:lnTo>
                      <a:pt x="228600" y="3328731"/>
                    </a:lnTo>
                    <a:lnTo>
                      <a:pt x="228600" y="0"/>
                    </a:lnTo>
                    <a:lnTo>
                      <a:pt x="0" y="0"/>
                    </a:lnTo>
                    <a:close/>
                  </a:path>
                </a:pathLst>
              </a:custGeom>
              <a:solidFill>
                <a:srgbClr val="9CC2E5"/>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72" name="Google Shape;72;p9"/>
            <p:cNvGrpSpPr/>
            <p:nvPr/>
          </p:nvGrpSpPr>
          <p:grpSpPr>
            <a:xfrm flipH="1">
              <a:off x="1190030" y="706405"/>
              <a:ext cx="7798986" cy="2652877"/>
              <a:chOff x="3202984" y="811335"/>
              <a:chExt cx="7798986" cy="2652877"/>
            </a:xfrm>
          </p:grpSpPr>
          <p:sp>
            <p:nvSpPr>
              <p:cNvPr id="73" name="Google Shape;73;p9"/>
              <p:cNvSpPr/>
              <p:nvPr/>
            </p:nvSpPr>
            <p:spPr>
              <a:xfrm>
                <a:off x="3202984" y="3201287"/>
                <a:ext cx="3080746" cy="230306"/>
              </a:xfrm>
              <a:prstGeom prst="rect">
                <a:avLst/>
              </a:prstGeom>
              <a:solidFill>
                <a:srgbClr val="9CC2E5"/>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Calibri"/>
                  <a:ea typeface="Calibri"/>
                  <a:cs typeface="Calibri"/>
                  <a:sym typeface="Calibri"/>
                </a:endParaRPr>
              </a:p>
            </p:txBody>
          </p:sp>
          <p:sp>
            <p:nvSpPr>
              <p:cNvPr id="74" name="Google Shape;74;p9"/>
              <p:cNvSpPr/>
              <p:nvPr/>
            </p:nvSpPr>
            <p:spPr>
              <a:xfrm rot="2727637">
                <a:off x="7153728" y="449501"/>
                <a:ext cx="230303" cy="3413451"/>
              </a:xfrm>
              <a:prstGeom prst="rect">
                <a:avLst/>
              </a:prstGeom>
              <a:solidFill>
                <a:srgbClr val="9CC2E5"/>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Calibri"/>
                  <a:ea typeface="Calibri"/>
                  <a:cs typeface="Calibri"/>
                  <a:sym typeface="Calibri"/>
                </a:endParaRPr>
              </a:p>
            </p:txBody>
          </p:sp>
          <p:sp>
            <p:nvSpPr>
              <p:cNvPr id="75" name="Google Shape;75;p9"/>
              <p:cNvSpPr/>
              <p:nvPr/>
            </p:nvSpPr>
            <p:spPr>
              <a:xfrm flipH="1" rot="-2727637">
                <a:off x="9542351" y="362795"/>
                <a:ext cx="228600" cy="3549958"/>
              </a:xfrm>
              <a:custGeom>
                <a:rect b="b" l="l" r="r" t="t"/>
                <a:pathLst>
                  <a:path extrusionOk="0" h="3549958" w="228600">
                    <a:moveTo>
                      <a:pt x="0" y="0"/>
                    </a:moveTo>
                    <a:lnTo>
                      <a:pt x="0" y="3549958"/>
                    </a:lnTo>
                    <a:lnTo>
                      <a:pt x="10901" y="3549958"/>
                    </a:lnTo>
                    <a:lnTo>
                      <a:pt x="228600" y="3328731"/>
                    </a:lnTo>
                    <a:lnTo>
                      <a:pt x="228600" y="0"/>
                    </a:lnTo>
                    <a:lnTo>
                      <a:pt x="0" y="0"/>
                    </a:lnTo>
                    <a:close/>
                  </a:path>
                </a:pathLst>
              </a:custGeom>
              <a:solidFill>
                <a:srgbClr val="9CC2E5"/>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sp>
        <p:nvSpPr>
          <p:cNvPr id="76" name="Google Shape;76;p9"/>
          <p:cNvSpPr/>
          <p:nvPr/>
        </p:nvSpPr>
        <p:spPr>
          <a:xfrm flipH="1">
            <a:off x="9653588" y="773113"/>
            <a:ext cx="1062037" cy="554037"/>
          </a:xfrm>
          <a:custGeom>
            <a:rect b="b" l="l" r="r" t="t"/>
            <a:pathLst>
              <a:path extrusionOk="0" h="141" w="271">
                <a:moveTo>
                  <a:pt x="196" y="133"/>
                </a:moveTo>
                <a:cubicBezTo>
                  <a:pt x="192" y="135"/>
                  <a:pt x="188" y="136"/>
                  <a:pt x="184" y="137"/>
                </a:cubicBezTo>
                <a:cubicBezTo>
                  <a:pt x="170" y="140"/>
                  <a:pt x="156" y="141"/>
                  <a:pt x="139" y="141"/>
                </a:cubicBezTo>
                <a:cubicBezTo>
                  <a:pt x="122" y="141"/>
                  <a:pt x="108" y="140"/>
                  <a:pt x="95" y="137"/>
                </a:cubicBezTo>
                <a:cubicBezTo>
                  <a:pt x="90" y="136"/>
                  <a:pt x="86" y="135"/>
                  <a:pt x="82" y="133"/>
                </a:cubicBezTo>
                <a:cubicBezTo>
                  <a:pt x="71" y="127"/>
                  <a:pt x="71" y="118"/>
                  <a:pt x="77" y="111"/>
                </a:cubicBezTo>
                <a:cubicBezTo>
                  <a:pt x="84" y="104"/>
                  <a:pt x="93" y="99"/>
                  <a:pt x="102" y="95"/>
                </a:cubicBezTo>
                <a:cubicBezTo>
                  <a:pt x="106" y="93"/>
                  <a:pt x="111" y="91"/>
                  <a:pt x="115" y="90"/>
                </a:cubicBezTo>
                <a:cubicBezTo>
                  <a:pt x="123" y="86"/>
                  <a:pt x="125" y="79"/>
                  <a:pt x="119" y="73"/>
                </a:cubicBezTo>
                <a:cubicBezTo>
                  <a:pt x="107" y="61"/>
                  <a:pt x="103" y="46"/>
                  <a:pt x="103" y="31"/>
                </a:cubicBezTo>
                <a:cubicBezTo>
                  <a:pt x="104" y="14"/>
                  <a:pt x="114" y="5"/>
                  <a:pt x="129" y="1"/>
                </a:cubicBezTo>
                <a:cubicBezTo>
                  <a:pt x="133" y="0"/>
                  <a:pt x="136" y="0"/>
                  <a:pt x="139" y="0"/>
                </a:cubicBezTo>
                <a:cubicBezTo>
                  <a:pt x="142" y="0"/>
                  <a:pt x="146" y="0"/>
                  <a:pt x="149" y="1"/>
                </a:cubicBezTo>
                <a:cubicBezTo>
                  <a:pt x="164" y="5"/>
                  <a:pt x="174" y="14"/>
                  <a:pt x="175" y="31"/>
                </a:cubicBezTo>
                <a:cubicBezTo>
                  <a:pt x="175" y="46"/>
                  <a:pt x="171" y="61"/>
                  <a:pt x="159" y="73"/>
                </a:cubicBezTo>
                <a:cubicBezTo>
                  <a:pt x="153" y="78"/>
                  <a:pt x="156" y="86"/>
                  <a:pt x="163" y="90"/>
                </a:cubicBezTo>
                <a:cubicBezTo>
                  <a:pt x="168" y="91"/>
                  <a:pt x="172" y="93"/>
                  <a:pt x="176" y="95"/>
                </a:cubicBezTo>
                <a:cubicBezTo>
                  <a:pt x="185" y="99"/>
                  <a:pt x="194" y="104"/>
                  <a:pt x="201" y="111"/>
                </a:cubicBezTo>
                <a:cubicBezTo>
                  <a:pt x="206" y="116"/>
                  <a:pt x="208" y="127"/>
                  <a:pt x="196" y="133"/>
                </a:cubicBezTo>
                <a:close/>
                <a:moveTo>
                  <a:pt x="267" y="120"/>
                </a:moveTo>
                <a:cubicBezTo>
                  <a:pt x="262" y="115"/>
                  <a:pt x="256" y="112"/>
                  <a:pt x="249" y="109"/>
                </a:cubicBezTo>
                <a:cubicBezTo>
                  <a:pt x="247" y="107"/>
                  <a:pt x="244" y="106"/>
                  <a:pt x="241" y="105"/>
                </a:cubicBezTo>
                <a:cubicBezTo>
                  <a:pt x="235" y="103"/>
                  <a:pt x="234" y="97"/>
                  <a:pt x="238" y="93"/>
                </a:cubicBezTo>
                <a:cubicBezTo>
                  <a:pt x="246" y="85"/>
                  <a:pt x="249" y="75"/>
                  <a:pt x="249" y="64"/>
                </a:cubicBezTo>
                <a:cubicBezTo>
                  <a:pt x="248" y="52"/>
                  <a:pt x="241" y="46"/>
                  <a:pt x="231" y="44"/>
                </a:cubicBezTo>
                <a:cubicBezTo>
                  <a:pt x="228" y="43"/>
                  <a:pt x="226" y="43"/>
                  <a:pt x="224" y="43"/>
                </a:cubicBezTo>
                <a:cubicBezTo>
                  <a:pt x="222" y="43"/>
                  <a:pt x="219" y="43"/>
                  <a:pt x="217" y="44"/>
                </a:cubicBezTo>
                <a:cubicBezTo>
                  <a:pt x="206" y="46"/>
                  <a:pt x="199" y="52"/>
                  <a:pt x="199" y="64"/>
                </a:cubicBezTo>
                <a:cubicBezTo>
                  <a:pt x="199" y="75"/>
                  <a:pt x="202" y="85"/>
                  <a:pt x="210" y="93"/>
                </a:cubicBezTo>
                <a:cubicBezTo>
                  <a:pt x="214" y="98"/>
                  <a:pt x="212" y="103"/>
                  <a:pt x="207" y="105"/>
                </a:cubicBezTo>
                <a:cubicBezTo>
                  <a:pt x="207" y="105"/>
                  <a:pt x="206" y="105"/>
                  <a:pt x="206" y="105"/>
                </a:cubicBezTo>
                <a:cubicBezTo>
                  <a:pt x="207" y="106"/>
                  <a:pt x="208" y="107"/>
                  <a:pt x="209" y="108"/>
                </a:cubicBezTo>
                <a:cubicBezTo>
                  <a:pt x="213" y="112"/>
                  <a:pt x="214" y="118"/>
                  <a:pt x="213" y="123"/>
                </a:cubicBezTo>
                <a:cubicBezTo>
                  <a:pt x="212" y="129"/>
                  <a:pt x="208" y="134"/>
                  <a:pt x="202" y="137"/>
                </a:cubicBezTo>
                <a:cubicBezTo>
                  <a:pt x="201" y="138"/>
                  <a:pt x="199" y="138"/>
                  <a:pt x="197" y="139"/>
                </a:cubicBezTo>
                <a:cubicBezTo>
                  <a:pt x="205" y="140"/>
                  <a:pt x="214" y="141"/>
                  <a:pt x="224" y="141"/>
                </a:cubicBezTo>
                <a:cubicBezTo>
                  <a:pt x="236" y="141"/>
                  <a:pt x="245" y="140"/>
                  <a:pt x="255" y="138"/>
                </a:cubicBezTo>
                <a:cubicBezTo>
                  <a:pt x="258" y="137"/>
                  <a:pt x="261" y="136"/>
                  <a:pt x="263" y="135"/>
                </a:cubicBezTo>
                <a:cubicBezTo>
                  <a:pt x="271" y="131"/>
                  <a:pt x="270" y="123"/>
                  <a:pt x="267" y="120"/>
                </a:cubicBezTo>
                <a:close/>
                <a:moveTo>
                  <a:pt x="64" y="123"/>
                </a:moveTo>
                <a:cubicBezTo>
                  <a:pt x="63" y="118"/>
                  <a:pt x="65" y="112"/>
                  <a:pt x="70" y="108"/>
                </a:cubicBezTo>
                <a:cubicBezTo>
                  <a:pt x="71" y="106"/>
                  <a:pt x="73" y="104"/>
                  <a:pt x="75" y="103"/>
                </a:cubicBezTo>
                <a:cubicBezTo>
                  <a:pt x="74" y="102"/>
                  <a:pt x="73" y="102"/>
                  <a:pt x="72" y="101"/>
                </a:cubicBezTo>
                <a:cubicBezTo>
                  <a:pt x="66" y="99"/>
                  <a:pt x="64" y="93"/>
                  <a:pt x="68" y="88"/>
                </a:cubicBezTo>
                <a:cubicBezTo>
                  <a:pt x="78" y="79"/>
                  <a:pt x="81" y="68"/>
                  <a:pt x="80" y="56"/>
                </a:cubicBezTo>
                <a:cubicBezTo>
                  <a:pt x="80" y="43"/>
                  <a:pt x="72" y="36"/>
                  <a:pt x="60" y="33"/>
                </a:cubicBezTo>
                <a:cubicBezTo>
                  <a:pt x="58" y="33"/>
                  <a:pt x="55" y="32"/>
                  <a:pt x="53" y="32"/>
                </a:cubicBezTo>
                <a:cubicBezTo>
                  <a:pt x="51" y="32"/>
                  <a:pt x="48" y="33"/>
                  <a:pt x="45" y="33"/>
                </a:cubicBezTo>
                <a:cubicBezTo>
                  <a:pt x="34" y="36"/>
                  <a:pt x="26" y="43"/>
                  <a:pt x="25" y="56"/>
                </a:cubicBezTo>
                <a:cubicBezTo>
                  <a:pt x="25" y="68"/>
                  <a:pt x="28" y="79"/>
                  <a:pt x="38" y="88"/>
                </a:cubicBezTo>
                <a:cubicBezTo>
                  <a:pt x="42" y="93"/>
                  <a:pt x="40" y="99"/>
                  <a:pt x="34" y="101"/>
                </a:cubicBezTo>
                <a:cubicBezTo>
                  <a:pt x="31" y="103"/>
                  <a:pt x="28" y="104"/>
                  <a:pt x="25" y="105"/>
                </a:cubicBezTo>
                <a:cubicBezTo>
                  <a:pt x="17" y="109"/>
                  <a:pt x="11" y="112"/>
                  <a:pt x="5" y="118"/>
                </a:cubicBezTo>
                <a:cubicBezTo>
                  <a:pt x="0" y="123"/>
                  <a:pt x="0" y="130"/>
                  <a:pt x="9" y="135"/>
                </a:cubicBezTo>
                <a:cubicBezTo>
                  <a:pt x="12" y="136"/>
                  <a:pt x="15" y="137"/>
                  <a:pt x="19" y="138"/>
                </a:cubicBezTo>
                <a:cubicBezTo>
                  <a:pt x="29" y="140"/>
                  <a:pt x="40" y="141"/>
                  <a:pt x="53" y="141"/>
                </a:cubicBezTo>
                <a:cubicBezTo>
                  <a:pt x="64" y="141"/>
                  <a:pt x="72" y="140"/>
                  <a:pt x="81" y="139"/>
                </a:cubicBezTo>
                <a:cubicBezTo>
                  <a:pt x="79" y="138"/>
                  <a:pt x="78" y="138"/>
                  <a:pt x="76" y="137"/>
                </a:cubicBezTo>
                <a:cubicBezTo>
                  <a:pt x="69" y="134"/>
                  <a:pt x="65" y="129"/>
                  <a:pt x="64" y="123"/>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77" name="Google Shape;77;p9"/>
          <p:cNvPicPr preferRelativeResize="0"/>
          <p:nvPr/>
        </p:nvPicPr>
        <p:blipFill rotWithShape="1">
          <a:blip r:embed="rId2">
            <a:alphaModFix/>
          </a:blip>
          <a:srcRect b="0" l="0" r="0" t="0"/>
          <a:stretch/>
        </p:blipFill>
        <p:spPr>
          <a:xfrm>
            <a:off x="188913" y="157163"/>
            <a:ext cx="544512" cy="592137"/>
          </a:xfrm>
          <a:prstGeom prst="rect">
            <a:avLst/>
          </a:prstGeom>
          <a:noFill/>
          <a:ln>
            <a:noFill/>
          </a:ln>
        </p:spPr>
      </p:pic>
      <p:sp>
        <p:nvSpPr>
          <p:cNvPr id="78" name="Google Shape;78;p9"/>
          <p:cNvSpPr txBox="1"/>
          <p:nvPr/>
        </p:nvSpPr>
        <p:spPr>
          <a:xfrm flipH="1">
            <a:off x="909638" y="7938"/>
            <a:ext cx="9912350" cy="914400"/>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rgbClr val="000000"/>
              </a:buClr>
              <a:buSzPts val="2800"/>
              <a:buFont typeface="Open Sans Light"/>
              <a:buNone/>
            </a:pPr>
            <a:r>
              <a:rPr b="1" i="0" lang="fr-FR" sz="2800" u="none" cap="none" strike="noStrike">
                <a:solidFill>
                  <a:schemeClr val="dk1"/>
                </a:solidFill>
                <a:latin typeface="Open Sans"/>
                <a:ea typeface="Open Sans"/>
                <a:cs typeface="Open Sans"/>
                <a:sym typeface="Open Sans"/>
              </a:rPr>
              <a:t>CONTRIBUTEURS / CONTRIBUTRICES</a:t>
            </a:r>
            <a:endParaRPr b="0" i="0" sz="1400" u="none" cap="none" strike="noStrike">
              <a:solidFill>
                <a:srgbClr val="000000"/>
              </a:solidFill>
              <a:latin typeface="Arial"/>
              <a:ea typeface="Arial"/>
              <a:cs typeface="Arial"/>
              <a:sym typeface="Arial"/>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صفحة الشكر">
  <p:cSld name="صفحة الشكر">
    <p:spTree>
      <p:nvGrpSpPr>
        <p:cNvPr id="79" name="Shape 79"/>
        <p:cNvGrpSpPr/>
        <p:nvPr/>
      </p:nvGrpSpPr>
      <p:grpSpPr>
        <a:xfrm>
          <a:off x="0" y="0"/>
          <a:ext cx="0" cy="0"/>
          <a:chOff x="0" y="0"/>
          <a:chExt cx="0" cy="0"/>
        </a:xfrm>
      </p:grpSpPr>
      <p:pic>
        <p:nvPicPr>
          <p:cNvPr id="80" name="Google Shape;80;p10"/>
          <p:cNvPicPr preferRelativeResize="0"/>
          <p:nvPr/>
        </p:nvPicPr>
        <p:blipFill rotWithShape="1">
          <a:blip r:embed="rId2">
            <a:alphaModFix/>
          </a:blip>
          <a:srcRect b="0" l="0" r="0" t="0"/>
          <a:stretch/>
        </p:blipFill>
        <p:spPr>
          <a:xfrm>
            <a:off x="1238250" y="6008688"/>
            <a:ext cx="1352550" cy="355600"/>
          </a:xfrm>
          <a:prstGeom prst="rect">
            <a:avLst/>
          </a:prstGeom>
          <a:noFill/>
          <a:ln>
            <a:noFill/>
          </a:ln>
        </p:spPr>
      </p:pic>
      <p:pic>
        <p:nvPicPr>
          <p:cNvPr id="81" name="Google Shape;81;p10"/>
          <p:cNvPicPr preferRelativeResize="0"/>
          <p:nvPr/>
        </p:nvPicPr>
        <p:blipFill rotWithShape="1">
          <a:blip r:embed="rId3">
            <a:alphaModFix/>
          </a:blip>
          <a:srcRect b="0" l="0" r="0" t="0"/>
          <a:stretch/>
        </p:blipFill>
        <p:spPr>
          <a:xfrm>
            <a:off x="3414713" y="6008688"/>
            <a:ext cx="1096962" cy="355600"/>
          </a:xfrm>
          <a:prstGeom prst="rect">
            <a:avLst/>
          </a:prstGeom>
          <a:noFill/>
          <a:ln>
            <a:noFill/>
          </a:ln>
        </p:spPr>
      </p:pic>
      <p:pic>
        <p:nvPicPr>
          <p:cNvPr id="82" name="Google Shape;82;p10"/>
          <p:cNvPicPr preferRelativeResize="0"/>
          <p:nvPr/>
        </p:nvPicPr>
        <p:blipFill rotWithShape="1">
          <a:blip r:embed="rId4">
            <a:alphaModFix/>
          </a:blip>
          <a:srcRect b="0" l="0" r="0" t="0"/>
          <a:stretch/>
        </p:blipFill>
        <p:spPr>
          <a:xfrm>
            <a:off x="5334000" y="6008688"/>
            <a:ext cx="1223963" cy="355600"/>
          </a:xfrm>
          <a:prstGeom prst="rect">
            <a:avLst/>
          </a:prstGeom>
          <a:noFill/>
          <a:ln>
            <a:noFill/>
          </a:ln>
        </p:spPr>
      </p:pic>
      <p:pic>
        <p:nvPicPr>
          <p:cNvPr id="83" name="Google Shape;83;p10"/>
          <p:cNvPicPr preferRelativeResize="0"/>
          <p:nvPr/>
        </p:nvPicPr>
        <p:blipFill rotWithShape="1">
          <a:blip r:embed="rId5">
            <a:alphaModFix/>
          </a:blip>
          <a:srcRect b="0" l="0" r="0" t="0"/>
          <a:stretch/>
        </p:blipFill>
        <p:spPr>
          <a:xfrm>
            <a:off x="7381875" y="6016625"/>
            <a:ext cx="1054100" cy="341313"/>
          </a:xfrm>
          <a:prstGeom prst="rect">
            <a:avLst/>
          </a:prstGeom>
          <a:noFill/>
          <a:ln>
            <a:noFill/>
          </a:ln>
        </p:spPr>
      </p:pic>
      <p:pic>
        <p:nvPicPr>
          <p:cNvPr id="84" name="Google Shape;84;p10"/>
          <p:cNvPicPr preferRelativeResize="0"/>
          <p:nvPr/>
        </p:nvPicPr>
        <p:blipFill rotWithShape="1">
          <a:blip r:embed="rId6">
            <a:alphaModFix/>
          </a:blip>
          <a:srcRect b="0" l="0" r="0" t="0"/>
          <a:stretch/>
        </p:blipFill>
        <p:spPr>
          <a:xfrm>
            <a:off x="9259888" y="6002338"/>
            <a:ext cx="1323975" cy="355600"/>
          </a:xfrm>
          <a:prstGeom prst="rect">
            <a:avLst/>
          </a:prstGeom>
          <a:noFill/>
          <a:ln>
            <a:noFill/>
          </a:ln>
        </p:spPr>
      </p:pic>
      <p:sp>
        <p:nvSpPr>
          <p:cNvPr id="85" name="Google Shape;85;p10"/>
          <p:cNvSpPr txBox="1"/>
          <p:nvPr/>
        </p:nvSpPr>
        <p:spPr>
          <a:xfrm>
            <a:off x="4237038" y="2108200"/>
            <a:ext cx="4805362" cy="22907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3A3838"/>
              </a:buClr>
              <a:buSzPts val="7600"/>
              <a:buFont typeface="Open Sans"/>
              <a:buNone/>
            </a:pPr>
            <a:r>
              <a:rPr b="1" i="0" lang="fr-FR" sz="7600" u="none" cap="none" strike="noStrike">
                <a:solidFill>
                  <a:srgbClr val="3A3838"/>
                </a:solidFill>
                <a:latin typeface="Open Sans"/>
                <a:ea typeface="Open Sans"/>
                <a:cs typeface="Open Sans"/>
                <a:sym typeface="Open Sans"/>
              </a:rPr>
              <a:t>MERCI !</a:t>
            </a:r>
            <a:endParaRPr b="0" i="0" sz="1400" u="none" cap="none" strike="noStrike">
              <a:solidFill>
                <a:srgbClr val="000000"/>
              </a:solidFill>
              <a:latin typeface="Arial"/>
              <a:ea typeface="Arial"/>
              <a:cs typeface="Arial"/>
              <a:sym typeface="Arial"/>
            </a:endParaRPr>
          </a:p>
        </p:txBody>
      </p:sp>
      <p:cxnSp>
        <p:nvCxnSpPr>
          <p:cNvPr id="86" name="Google Shape;86;p10"/>
          <p:cNvCxnSpPr/>
          <p:nvPr/>
        </p:nvCxnSpPr>
        <p:spPr>
          <a:xfrm>
            <a:off x="1238250" y="5624513"/>
            <a:ext cx="9358313" cy="0"/>
          </a:xfrm>
          <a:prstGeom prst="straightConnector1">
            <a:avLst/>
          </a:prstGeom>
          <a:noFill/>
          <a:ln cap="flat" cmpd="sng" w="9525">
            <a:solidFill>
              <a:srgbClr val="3A3838"/>
            </a:solidFill>
            <a:prstDash val="solid"/>
            <a:miter lim="800000"/>
            <a:headEnd len="sm" w="sm" type="none"/>
            <a:tailEnd len="sm" w="sm" type="none"/>
          </a:ln>
        </p:spPr>
      </p:cxnSp>
      <p:pic>
        <p:nvPicPr>
          <p:cNvPr id="87" name="Google Shape;87;p10"/>
          <p:cNvPicPr preferRelativeResize="0"/>
          <p:nvPr/>
        </p:nvPicPr>
        <p:blipFill rotWithShape="1">
          <a:blip r:embed="rId7">
            <a:alphaModFix/>
          </a:blip>
          <a:srcRect b="0" l="0" r="0" t="0"/>
          <a:stretch/>
        </p:blipFill>
        <p:spPr>
          <a:xfrm>
            <a:off x="611188" y="574675"/>
            <a:ext cx="2019300" cy="774700"/>
          </a:xfrm>
          <a:prstGeom prst="rect">
            <a:avLst/>
          </a:prstGeom>
          <a:noFill/>
          <a:ln>
            <a:noFill/>
          </a:ln>
        </p:spPr>
      </p:pic>
    </p:spTree>
  </p:cSld>
  <p:clrMapOvr>
    <a:masterClrMapping/>
  </p:clrMapOvr>
</p:sldLayout>
</file>

<file path=ppt/slideMasters/_rels/slideMaster1.xml.rels><?xml version="1.0" encoding="UTF-8" standalone="yes"?><Relationships xmlns="http://schemas.openxmlformats.org/package/2006/relationships"><Relationship Id="rId20" Type="http://schemas.openxmlformats.org/officeDocument/2006/relationships/slideLayout" Target="../slideLayouts/slideLayout20.xml"/><Relationship Id="rId22" Type="http://schemas.openxmlformats.org/officeDocument/2006/relationships/slideLayout" Target="../slideLayouts/slideLayout22.xml"/><Relationship Id="rId21" Type="http://schemas.openxmlformats.org/officeDocument/2006/relationships/slideLayout" Target="../slideLayouts/slideLayout21.xml"/><Relationship Id="rId24" Type="http://schemas.openxmlformats.org/officeDocument/2006/relationships/slideLayout" Target="../slideLayouts/slideLayout24.xml"/><Relationship Id="rId23" Type="http://schemas.openxmlformats.org/officeDocument/2006/relationships/slideLayout" Target="../slideLayouts/slideLayout23.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26" Type="http://schemas.openxmlformats.org/officeDocument/2006/relationships/slideLayout" Target="../slideLayouts/slideLayout26.xml"/><Relationship Id="rId25" Type="http://schemas.openxmlformats.org/officeDocument/2006/relationships/slideLayout" Target="../slideLayouts/slideLayout25.xml"/><Relationship Id="rId28" Type="http://schemas.openxmlformats.org/officeDocument/2006/relationships/slideLayout" Target="../slideLayouts/slideLayout28.xml"/><Relationship Id="rId27" Type="http://schemas.openxmlformats.org/officeDocument/2006/relationships/slideLayout" Target="../slideLayouts/slideLayout27.xml"/><Relationship Id="rId5" Type="http://schemas.openxmlformats.org/officeDocument/2006/relationships/slideLayout" Target="../slideLayouts/slideLayout5.xml"/><Relationship Id="rId6" Type="http://schemas.openxmlformats.org/officeDocument/2006/relationships/slideLayout" Target="../slideLayouts/slideLayout6.xml"/><Relationship Id="rId29" Type="http://schemas.openxmlformats.org/officeDocument/2006/relationships/slideLayout" Target="../slideLayouts/slideLayout29.xml"/><Relationship Id="rId7" Type="http://schemas.openxmlformats.org/officeDocument/2006/relationships/slideLayout" Target="../slideLayouts/slideLayout7.xml"/><Relationship Id="rId8" Type="http://schemas.openxmlformats.org/officeDocument/2006/relationships/slideLayout" Target="../slideLayouts/slideLayout8.xml"/><Relationship Id="rId31" Type="http://schemas.openxmlformats.org/officeDocument/2006/relationships/slideLayout" Target="../slideLayouts/slideLayout31.xml"/><Relationship Id="rId30" Type="http://schemas.openxmlformats.org/officeDocument/2006/relationships/slideLayout" Target="../slideLayouts/slideLayout30.xml"/><Relationship Id="rId11" Type="http://schemas.openxmlformats.org/officeDocument/2006/relationships/slideLayout" Target="../slideLayouts/slideLayout11.xml"/><Relationship Id="rId33" Type="http://schemas.openxmlformats.org/officeDocument/2006/relationships/slideLayout" Target="../slideLayouts/slideLayout33.xml"/><Relationship Id="rId10" Type="http://schemas.openxmlformats.org/officeDocument/2006/relationships/slideLayout" Target="../slideLayouts/slideLayout10.xml"/><Relationship Id="rId32" Type="http://schemas.openxmlformats.org/officeDocument/2006/relationships/slideLayout" Target="../slideLayouts/slideLayout32.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34" Type="http://schemas.openxmlformats.org/officeDocument/2006/relationships/theme" Target="../theme/theme2.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7" Type="http://schemas.openxmlformats.org/officeDocument/2006/relationships/slideLayout" Target="../slideLayouts/slideLayout17.xml"/><Relationship Id="rId16" Type="http://schemas.openxmlformats.org/officeDocument/2006/relationships/slideLayout" Target="../slideLayouts/slideLayout16.xml"/><Relationship Id="rId19" Type="http://schemas.openxmlformats.org/officeDocument/2006/relationships/slideLayout" Target="../slideLayouts/slideLayout19.xml"/><Relationship Id="rId18" Type="http://schemas.openxmlformats.org/officeDocument/2006/relationships/slideLayout" Target="../slideLayouts/slideLayout1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9" name="Shape 9"/>
        <p:cNvGrpSpPr/>
        <p:nvPr/>
      </p:nvGrpSpPr>
      <p:grpSpPr>
        <a:xfrm>
          <a:off x="0" y="0"/>
          <a:ext cx="0" cy="0"/>
          <a:chOff x="0" y="0"/>
          <a:chExt cx="0" cy="0"/>
        </a:xfrm>
      </p:grpSpPr>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 id="2147483661" r:id="rId14"/>
    <p:sldLayoutId id="2147483662" r:id="rId15"/>
    <p:sldLayoutId id="2147483663" r:id="rId16"/>
    <p:sldLayoutId id="2147483664" r:id="rId17"/>
    <p:sldLayoutId id="2147483665" r:id="rId18"/>
    <p:sldLayoutId id="2147483666" r:id="rId19"/>
    <p:sldLayoutId id="2147483667" r:id="rId20"/>
    <p:sldLayoutId id="2147483668" r:id="rId21"/>
    <p:sldLayoutId id="2147483669" r:id="rId22"/>
    <p:sldLayoutId id="2147483670" r:id="rId23"/>
    <p:sldLayoutId id="2147483671" r:id="rId24"/>
    <p:sldLayoutId id="2147483672" r:id="rId25"/>
    <p:sldLayoutId id="2147483673" r:id="rId26"/>
    <p:sldLayoutId id="2147483674" r:id="rId27"/>
    <p:sldLayoutId id="2147483675" r:id="rId28"/>
    <p:sldLayoutId id="2147483676" r:id="rId29"/>
    <p:sldLayoutId id="2147483677" r:id="rId30"/>
    <p:sldLayoutId id="2147483678" r:id="rId31"/>
    <p:sldLayoutId id="2147483679" r:id="rId32"/>
    <p:sldLayoutId id="2147483680" r:id="rId33"/>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8.png"/><Relationship Id="rId4" Type="http://schemas.openxmlformats.org/officeDocument/2006/relationships/image" Target="../media/image14.jp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4.xml"/><Relationship Id="rId3" Type="http://schemas.openxmlformats.org/officeDocument/2006/relationships/image" Target="../media/image12.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5.xml"/><Relationship Id="rId3" Type="http://schemas.openxmlformats.org/officeDocument/2006/relationships/image" Target="../media/image12.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6.xml"/><Relationship Id="rId3" Type="http://schemas.openxmlformats.org/officeDocument/2006/relationships/image" Target="../media/image12.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9.xml"/><Relationship Id="rId3" Type="http://schemas.openxmlformats.org/officeDocument/2006/relationships/hyperlink" Target="https://www.francaisfacile.com/exercices/exercice-francais-2/exercice-francais-39226.php" TargetMode="External"/><Relationship Id="rId4" Type="http://schemas.openxmlformats.org/officeDocument/2006/relationships/hyperlink" Target="https://www.francaisfacile.com/exercices/exercice-francais-2/exercice-francais-38926.php"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9.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0.xml"/><Relationship Id="rId3" Type="http://schemas.openxmlformats.org/officeDocument/2006/relationships/hyperlink" Target="https://www.francaisfacile.com/exercices/exercice-francais-2/exercice-francais-38926.php" TargetMode="External"/><Relationship Id="rId4" Type="http://schemas.openxmlformats.org/officeDocument/2006/relationships/hyperlink" Target="https://www.francaisfacile.com/exercices/exercice-francais-2/exercice-francais-39226.php" TargetMode="External"/><Relationship Id="rId5" Type="http://schemas.openxmlformats.org/officeDocument/2006/relationships/hyperlink" Target="https://www.youtube.com/watch?v=nXVKTWBhHFg" TargetMode="Externa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2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1" name="Shape 161"/>
        <p:cNvGrpSpPr/>
        <p:nvPr/>
      </p:nvGrpSpPr>
      <p:grpSpPr>
        <a:xfrm>
          <a:off x="0" y="0"/>
          <a:ext cx="0" cy="0"/>
          <a:chOff x="0" y="0"/>
          <a:chExt cx="0" cy="0"/>
        </a:xfrm>
      </p:grpSpPr>
      <p:sp>
        <p:nvSpPr>
          <p:cNvPr id="162" name="Google Shape;162;p35"/>
          <p:cNvSpPr txBox="1"/>
          <p:nvPr/>
        </p:nvSpPr>
        <p:spPr>
          <a:xfrm>
            <a:off x="5060950" y="4738688"/>
            <a:ext cx="6510338" cy="844550"/>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0"/>
              </a:spcBef>
              <a:spcAft>
                <a:spcPts val="0"/>
              </a:spcAft>
              <a:buClr>
                <a:srgbClr val="000000"/>
              </a:buClr>
              <a:buSzPts val="2400"/>
              <a:buFont typeface="Arial"/>
              <a:buNone/>
            </a:pPr>
            <a:r>
              <a:rPr b="0" i="0" lang="fr-FR" sz="2400" u="none" cap="none" strike="noStrike">
                <a:solidFill>
                  <a:srgbClr val="000000"/>
                </a:solidFill>
                <a:latin typeface="Open Sans"/>
                <a:ea typeface="Open Sans"/>
                <a:cs typeface="Open Sans"/>
                <a:sym typeface="Open Sans"/>
              </a:rPr>
              <a:t>Classe : EB7		</a:t>
            </a:r>
            <a:endParaRPr b="0" i="0" sz="2400" u="none" cap="none" strike="noStrike">
              <a:solidFill>
                <a:srgbClr val="000000"/>
              </a:solidFill>
              <a:latin typeface="Open Sans"/>
              <a:ea typeface="Open Sans"/>
              <a:cs typeface="Open Sans"/>
              <a:sym typeface="Open Sans"/>
            </a:endParaRPr>
          </a:p>
        </p:txBody>
      </p:sp>
      <p:pic>
        <p:nvPicPr>
          <p:cNvPr id="163" name="Google Shape;163;p35"/>
          <p:cNvPicPr preferRelativeResize="0"/>
          <p:nvPr/>
        </p:nvPicPr>
        <p:blipFill rotWithShape="1">
          <a:blip r:embed="rId3">
            <a:alphaModFix/>
          </a:blip>
          <a:srcRect b="0" l="0" r="0" t="0"/>
          <a:stretch/>
        </p:blipFill>
        <p:spPr>
          <a:xfrm>
            <a:off x="611188" y="574675"/>
            <a:ext cx="2019300" cy="774700"/>
          </a:xfrm>
          <a:prstGeom prst="rect">
            <a:avLst/>
          </a:prstGeom>
          <a:noFill/>
          <a:ln>
            <a:noFill/>
          </a:ln>
        </p:spPr>
      </p:pic>
      <p:sp>
        <p:nvSpPr>
          <p:cNvPr id="164" name="Google Shape;164;p35"/>
          <p:cNvSpPr txBox="1"/>
          <p:nvPr>
            <p:ph type="ctrTitle"/>
          </p:nvPr>
        </p:nvSpPr>
        <p:spPr>
          <a:xfrm>
            <a:off x="5060950" y="1973578"/>
            <a:ext cx="6090270" cy="2086685"/>
          </a:xfrm>
          <a:prstGeom prst="rect">
            <a:avLst/>
          </a:prstGeom>
          <a:noFill/>
          <a:ln>
            <a:noFill/>
          </a:ln>
        </p:spPr>
        <p:txBody>
          <a:bodyPr anchorCtr="0" anchor="t" bIns="45700" lIns="91425" spcFirstLastPara="1" rIns="91425" wrap="square" tIns="45700">
            <a:spAutoFit/>
          </a:bodyPr>
          <a:lstStyle/>
          <a:p>
            <a:pPr indent="0" lvl="0" marL="0" marR="0" rtl="0" algn="l">
              <a:lnSpc>
                <a:spcPct val="90000"/>
              </a:lnSpc>
              <a:spcBef>
                <a:spcPts val="0"/>
              </a:spcBef>
              <a:spcAft>
                <a:spcPts val="0"/>
              </a:spcAft>
              <a:buClr>
                <a:srgbClr val="000000"/>
              </a:buClr>
              <a:buSzPts val="4800"/>
              <a:buFont typeface="Arial"/>
              <a:buNone/>
            </a:pPr>
            <a:r>
              <a:rPr b="1" i="0" lang="fr-FR" sz="4800" u="none" cap="none" strike="noStrike">
                <a:solidFill>
                  <a:schemeClr val="dk1"/>
                </a:solidFill>
                <a:latin typeface="Open Sans"/>
                <a:ea typeface="Open Sans"/>
                <a:cs typeface="Open Sans"/>
                <a:sym typeface="Open Sans"/>
              </a:rPr>
              <a:t>Les compléments circonstanciels de temps et de lieu</a:t>
            </a:r>
            <a:endParaRPr b="0" i="0" sz="1400" u="none" cap="none" strike="noStrike">
              <a:solidFill>
                <a:srgbClr val="000000"/>
              </a:solidFill>
              <a:latin typeface="Arial"/>
              <a:ea typeface="Arial"/>
              <a:cs typeface="Arial"/>
              <a:sym typeface="Arial"/>
            </a:endParaRPr>
          </a:p>
        </p:txBody>
      </p:sp>
      <p:sp>
        <p:nvSpPr>
          <p:cNvPr id="165" name="Google Shape;165;p35"/>
          <p:cNvSpPr/>
          <p:nvPr/>
        </p:nvSpPr>
        <p:spPr>
          <a:xfrm>
            <a:off x="5097463" y="1391006"/>
            <a:ext cx="6473825" cy="461962"/>
          </a:xfrm>
          <a:prstGeom prst="rect">
            <a:avLst/>
          </a:prstGeom>
          <a:no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2400"/>
              <a:buFont typeface="Arial"/>
              <a:buNone/>
            </a:pPr>
            <a:r>
              <a:rPr b="0" i="0" lang="fr-FR" sz="2400" u="none" cap="none" strike="noStrike">
                <a:solidFill>
                  <a:srgbClr val="757070"/>
                </a:solidFill>
                <a:latin typeface="Open Sans"/>
                <a:ea typeface="Open Sans"/>
                <a:cs typeface="Open Sans"/>
                <a:sym typeface="Open Sans"/>
              </a:rPr>
              <a:t>Langue française</a:t>
            </a:r>
            <a:endParaRPr b="0" i="0" sz="1400" u="none" cap="none" strike="noStrike">
              <a:solidFill>
                <a:srgbClr val="000000"/>
              </a:solidFill>
              <a:latin typeface="Arial"/>
              <a:ea typeface="Arial"/>
              <a:cs typeface="Arial"/>
              <a:sym typeface="Arial"/>
            </a:endParaRPr>
          </a:p>
        </p:txBody>
      </p:sp>
      <p:pic>
        <p:nvPicPr>
          <p:cNvPr id="166" name="Google Shape;166;p35"/>
          <p:cNvPicPr preferRelativeResize="0"/>
          <p:nvPr/>
        </p:nvPicPr>
        <p:blipFill rotWithShape="1">
          <a:blip r:embed="rId4">
            <a:alphaModFix/>
          </a:blip>
          <a:srcRect b="0" l="0" r="0" t="0"/>
          <a:stretch/>
        </p:blipFill>
        <p:spPr>
          <a:xfrm>
            <a:off x="1611414" y="3425283"/>
            <a:ext cx="2190565" cy="1313405"/>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16" name="Shape 316"/>
        <p:cNvGrpSpPr/>
        <p:nvPr/>
      </p:nvGrpSpPr>
      <p:grpSpPr>
        <a:xfrm>
          <a:off x="0" y="0"/>
          <a:ext cx="0" cy="0"/>
          <a:chOff x="0" y="0"/>
          <a:chExt cx="0" cy="0"/>
        </a:xfrm>
      </p:grpSpPr>
      <p:sp>
        <p:nvSpPr>
          <p:cNvPr id="317" name="Google Shape;317;p44"/>
          <p:cNvSpPr/>
          <p:nvPr/>
        </p:nvSpPr>
        <p:spPr>
          <a:xfrm>
            <a:off x="827757" y="58738"/>
            <a:ext cx="8586787" cy="568325"/>
          </a:xfrm>
          <a:prstGeom prst="rect">
            <a:avLst/>
          </a:prstGeom>
          <a:noFill/>
          <a:ln cap="flat" cmpd="sng" w="25400">
            <a:solidFill>
              <a:schemeClr val="lt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3600"/>
              <a:buFont typeface="Arial"/>
              <a:buNone/>
            </a:pPr>
            <a:r>
              <a:rPr b="1" i="0" lang="fr-FR" sz="3600" u="none" cap="none" strike="noStrike">
                <a:solidFill>
                  <a:srgbClr val="0096D6"/>
                </a:solidFill>
                <a:latin typeface="Open Sans"/>
                <a:ea typeface="Open Sans"/>
                <a:cs typeface="Open Sans"/>
                <a:sym typeface="Open Sans"/>
              </a:rPr>
              <a:t>REPÉRAGE – </a:t>
            </a:r>
            <a:r>
              <a:rPr b="0" i="0" lang="fr-FR" sz="3600" u="none" cap="none" strike="noStrike">
                <a:solidFill>
                  <a:srgbClr val="0096D6"/>
                </a:solidFill>
                <a:latin typeface="Open Sans"/>
                <a:ea typeface="Open Sans"/>
                <a:cs typeface="Open Sans"/>
                <a:sym typeface="Open Sans"/>
              </a:rPr>
              <a:t>CCL</a:t>
            </a:r>
            <a:r>
              <a:rPr b="1" i="0" lang="fr-FR" sz="3600" u="none" cap="none" strike="noStrike">
                <a:solidFill>
                  <a:srgbClr val="0096D6"/>
                </a:solidFill>
                <a:latin typeface="Open Sans"/>
                <a:ea typeface="Open Sans"/>
                <a:cs typeface="Open Sans"/>
                <a:sym typeface="Open Sans"/>
              </a:rPr>
              <a:t> </a:t>
            </a:r>
            <a:endParaRPr b="0" i="0" sz="1400" u="none" cap="none" strike="noStrike">
              <a:solidFill>
                <a:srgbClr val="000000"/>
              </a:solidFill>
              <a:latin typeface="Arial"/>
              <a:ea typeface="Arial"/>
              <a:cs typeface="Arial"/>
              <a:sym typeface="Arial"/>
            </a:endParaRPr>
          </a:p>
        </p:txBody>
      </p:sp>
      <p:sp>
        <p:nvSpPr>
          <p:cNvPr id="318" name="Google Shape;318;p44"/>
          <p:cNvSpPr/>
          <p:nvPr/>
        </p:nvSpPr>
        <p:spPr>
          <a:xfrm>
            <a:off x="542925" y="2233613"/>
            <a:ext cx="3008313" cy="1938337"/>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400"/>
              <a:buFont typeface="Arial"/>
              <a:buNone/>
            </a:pPr>
            <a:r>
              <a:rPr b="1" i="0" lang="fr-FR" sz="2400" u="none" cap="none" strike="noStrike">
                <a:solidFill>
                  <a:schemeClr val="dk1"/>
                </a:solidFill>
                <a:latin typeface="Open Sans"/>
                <a:ea typeface="Open Sans"/>
                <a:cs typeface="Open Sans"/>
                <a:sym typeface="Open Sans"/>
              </a:rPr>
              <a:t>Lisez le passage suivant pour souligner tous les groupes de mots qui indiquent le lieu. </a:t>
            </a:r>
            <a:endParaRPr b="0" i="0" sz="1400" u="none" cap="none" strike="noStrike">
              <a:solidFill>
                <a:srgbClr val="000000"/>
              </a:solidFill>
              <a:latin typeface="Arial"/>
              <a:ea typeface="Arial"/>
              <a:cs typeface="Arial"/>
              <a:sym typeface="Arial"/>
            </a:endParaRPr>
          </a:p>
        </p:txBody>
      </p:sp>
      <p:sp>
        <p:nvSpPr>
          <p:cNvPr id="319" name="Google Shape;319;p44"/>
          <p:cNvSpPr txBox="1"/>
          <p:nvPr/>
        </p:nvSpPr>
        <p:spPr>
          <a:xfrm>
            <a:off x="3727450" y="606425"/>
            <a:ext cx="7907338" cy="6002338"/>
          </a:xfrm>
          <a:prstGeom prst="rect">
            <a:avLst/>
          </a:prstGeom>
          <a:solidFill>
            <a:srgbClr val="DDEAF6"/>
          </a:solid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000"/>
              <a:buFont typeface="Arial"/>
              <a:buNone/>
            </a:pPr>
            <a:r>
              <a:rPr b="0" i="0" lang="fr-FR" sz="2000" u="none" cap="none" strike="noStrike">
                <a:solidFill>
                  <a:schemeClr val="dk1"/>
                </a:solidFill>
                <a:latin typeface="Open Sans"/>
                <a:ea typeface="Open Sans"/>
                <a:cs typeface="Open Sans"/>
                <a:sym typeface="Open Sans"/>
              </a:rPr>
              <a:t>Un jour, au bord d’une mare, des enfants cherchent à capturer des grenouilles.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000"/>
              <a:buFont typeface="Arial"/>
              <a:buNone/>
            </a:pPr>
            <a:r>
              <a:rPr b="0" i="0" lang="fr-FR" sz="2000" u="none" cap="none" strike="noStrike">
                <a:solidFill>
                  <a:schemeClr val="dk1"/>
                </a:solidFill>
                <a:latin typeface="Open Sans"/>
                <a:ea typeface="Open Sans"/>
                <a:cs typeface="Open Sans"/>
                <a:sym typeface="Open Sans"/>
              </a:rPr>
              <a:t>Les six gosses voulurent faire le tour et, à la queue leu leu, s’avancèrent, quelques minutes plus tard : </a:t>
            </a:r>
            <a:endParaRPr b="0" i="0" sz="1400" u="none" cap="none" strike="noStrike">
              <a:solidFill>
                <a:srgbClr val="000000"/>
              </a:solidFill>
              <a:latin typeface="Arial"/>
              <a:ea typeface="Arial"/>
              <a:cs typeface="Arial"/>
              <a:sym typeface="Arial"/>
            </a:endParaRPr>
          </a:p>
          <a:p>
            <a:pPr indent="-457200" lvl="0" marL="457200" marR="0" rtl="0" algn="l">
              <a:lnSpc>
                <a:spcPct val="100000"/>
              </a:lnSpc>
              <a:spcBef>
                <a:spcPts val="0"/>
              </a:spcBef>
              <a:spcAft>
                <a:spcPts val="0"/>
              </a:spcAft>
              <a:buClr>
                <a:schemeClr val="dk1"/>
              </a:buClr>
              <a:buSzPts val="2000"/>
              <a:buFont typeface="Open Sans"/>
              <a:buChar char="-"/>
            </a:pPr>
            <a:r>
              <a:rPr b="0" i="0" lang="fr-FR" sz="2000" u="none" cap="none" strike="noStrike">
                <a:solidFill>
                  <a:schemeClr val="dk1"/>
                </a:solidFill>
                <a:latin typeface="Open Sans"/>
                <a:ea typeface="Open Sans"/>
                <a:cs typeface="Open Sans"/>
                <a:sym typeface="Open Sans"/>
              </a:rPr>
              <a:t>J’en vois une, souffla Boulot.</a:t>
            </a:r>
            <a:endParaRPr b="0" i="0" sz="1400" u="none" cap="none" strike="noStrike">
              <a:solidFill>
                <a:srgbClr val="000000"/>
              </a:solidFill>
              <a:latin typeface="Arial"/>
              <a:ea typeface="Arial"/>
              <a:cs typeface="Arial"/>
              <a:sym typeface="Arial"/>
            </a:endParaRPr>
          </a:p>
          <a:p>
            <a:pPr indent="-457200" lvl="0" marL="457200" marR="0" rtl="0" algn="l">
              <a:lnSpc>
                <a:spcPct val="100000"/>
              </a:lnSpc>
              <a:spcBef>
                <a:spcPts val="0"/>
              </a:spcBef>
              <a:spcAft>
                <a:spcPts val="0"/>
              </a:spcAft>
              <a:buClr>
                <a:schemeClr val="dk1"/>
              </a:buClr>
              <a:buSzPts val="2000"/>
              <a:buFont typeface="Open Sans"/>
              <a:buChar char="-"/>
            </a:pPr>
            <a:r>
              <a:rPr b="0" i="0" lang="fr-FR" sz="2000" u="none" cap="none" strike="noStrike">
                <a:solidFill>
                  <a:schemeClr val="dk1"/>
                </a:solidFill>
                <a:latin typeface="Open Sans"/>
                <a:ea typeface="Open Sans"/>
                <a:cs typeface="Open Sans"/>
                <a:sym typeface="Open Sans"/>
              </a:rPr>
              <a:t>Où, où donc ? S’exclamèrent-ils tous.</a:t>
            </a:r>
            <a:endParaRPr b="0" i="0" sz="1400" u="none" cap="none" strike="noStrike">
              <a:solidFill>
                <a:srgbClr val="000000"/>
              </a:solidFill>
              <a:latin typeface="Arial"/>
              <a:ea typeface="Arial"/>
              <a:cs typeface="Arial"/>
              <a:sym typeface="Arial"/>
            </a:endParaRPr>
          </a:p>
          <a:p>
            <a:pPr indent="-457200" lvl="0" marL="457200" marR="0" rtl="0" algn="l">
              <a:lnSpc>
                <a:spcPct val="100000"/>
              </a:lnSpc>
              <a:spcBef>
                <a:spcPts val="0"/>
              </a:spcBef>
              <a:spcAft>
                <a:spcPts val="0"/>
              </a:spcAft>
              <a:buClr>
                <a:schemeClr val="dk1"/>
              </a:buClr>
              <a:buSzPts val="2000"/>
              <a:buFont typeface="Open Sans"/>
              <a:buChar char="-"/>
            </a:pPr>
            <a:r>
              <a:rPr b="0" i="0" lang="fr-FR" sz="2000" u="none" cap="none" strike="noStrike">
                <a:solidFill>
                  <a:schemeClr val="dk1"/>
                </a:solidFill>
                <a:latin typeface="Open Sans"/>
                <a:ea typeface="Open Sans"/>
                <a:cs typeface="Open Sans"/>
                <a:sym typeface="Open Sans"/>
              </a:rPr>
              <a:t>Là, là ! Près de cette grande feuille, fit-il en montrant du doigt.</a:t>
            </a:r>
            <a:endParaRPr b="0" i="0" sz="1400" u="none" cap="none" strike="noStrike">
              <a:solidFill>
                <a:srgbClr val="000000"/>
              </a:solidFill>
              <a:latin typeface="Arial"/>
              <a:ea typeface="Arial"/>
              <a:cs typeface="Arial"/>
              <a:sym typeface="Arial"/>
            </a:endParaRPr>
          </a:p>
          <a:p>
            <a:pPr indent="0" lvl="0" marL="0" marR="0" rtl="0" algn="just">
              <a:lnSpc>
                <a:spcPct val="100000"/>
              </a:lnSpc>
              <a:spcBef>
                <a:spcPts val="0"/>
              </a:spcBef>
              <a:spcAft>
                <a:spcPts val="0"/>
              </a:spcAft>
              <a:buClr>
                <a:srgbClr val="000000"/>
              </a:buClr>
              <a:buSzPts val="2000"/>
              <a:buFont typeface="Arial"/>
              <a:buNone/>
            </a:pPr>
            <a:r>
              <a:rPr b="0" i="0" lang="fr-FR" sz="2000" u="none" cap="none" strike="noStrike">
                <a:solidFill>
                  <a:schemeClr val="dk1"/>
                </a:solidFill>
                <a:latin typeface="Open Sans"/>
                <a:ea typeface="Open Sans"/>
                <a:cs typeface="Open Sans"/>
                <a:sym typeface="Open Sans"/>
              </a:rPr>
              <a:t>Il faut l’attraper, propose Lebrac. Je vais me déchausser et aller la prendre.</a:t>
            </a:r>
            <a:endParaRPr b="0" i="0" sz="1400" u="none" cap="none" strike="noStrike">
              <a:solidFill>
                <a:srgbClr val="000000"/>
              </a:solidFill>
              <a:latin typeface="Arial"/>
              <a:ea typeface="Arial"/>
              <a:cs typeface="Arial"/>
              <a:sym typeface="Arial"/>
            </a:endParaRPr>
          </a:p>
          <a:p>
            <a:pPr indent="0" lvl="0" marL="0" marR="0" rtl="0" algn="just">
              <a:lnSpc>
                <a:spcPct val="100000"/>
              </a:lnSpc>
              <a:spcBef>
                <a:spcPts val="0"/>
              </a:spcBef>
              <a:spcAft>
                <a:spcPts val="0"/>
              </a:spcAft>
              <a:buClr>
                <a:srgbClr val="000000"/>
              </a:buClr>
              <a:buSzPts val="2000"/>
              <a:buFont typeface="Arial"/>
              <a:buNone/>
            </a:pPr>
            <a:r>
              <a:rPr b="0" i="0" lang="fr-FR" sz="2000" u="none" cap="none" strike="noStrike">
                <a:solidFill>
                  <a:schemeClr val="dk1"/>
                </a:solidFill>
                <a:latin typeface="Open Sans"/>
                <a:ea typeface="Open Sans"/>
                <a:cs typeface="Open Sans"/>
                <a:sym typeface="Open Sans"/>
              </a:rPr>
              <a:t>Lorsqu’il entra dans l’eau, elle lui monta soudain à la poitrine et il sentit que ses pieds s’enfonçaient dans quelque chose de mou et de tiède, </a:t>
            </a:r>
            <a:endParaRPr b="0" i="0" sz="1400" u="none" cap="none" strike="noStrike">
              <a:solidFill>
                <a:srgbClr val="000000"/>
              </a:solidFill>
              <a:latin typeface="Arial"/>
              <a:ea typeface="Arial"/>
              <a:cs typeface="Arial"/>
              <a:sym typeface="Arial"/>
            </a:endParaRPr>
          </a:p>
          <a:p>
            <a:pPr indent="0" lvl="0" marL="0" marR="0" rtl="0" algn="just">
              <a:lnSpc>
                <a:spcPct val="100000"/>
              </a:lnSpc>
              <a:spcBef>
                <a:spcPts val="0"/>
              </a:spcBef>
              <a:spcAft>
                <a:spcPts val="0"/>
              </a:spcAft>
              <a:buClr>
                <a:srgbClr val="000000"/>
              </a:buClr>
              <a:buSzPts val="2000"/>
              <a:buFont typeface="Arial"/>
              <a:buNone/>
            </a:pPr>
            <a:r>
              <a:rPr b="0" i="0" lang="fr-FR" sz="2000" u="none" cap="none" strike="noStrike">
                <a:solidFill>
                  <a:schemeClr val="dk1"/>
                </a:solidFill>
                <a:latin typeface="Open Sans"/>
                <a:ea typeface="Open Sans"/>
                <a:cs typeface="Open Sans"/>
                <a:sym typeface="Open Sans"/>
              </a:rPr>
              <a:t>dans le vase du fond sans doute.</a:t>
            </a:r>
            <a:endParaRPr b="0" i="0" sz="1400" u="none" cap="none" strike="noStrike">
              <a:solidFill>
                <a:srgbClr val="000000"/>
              </a:solidFill>
              <a:latin typeface="Arial"/>
              <a:ea typeface="Arial"/>
              <a:cs typeface="Arial"/>
              <a:sym typeface="Arial"/>
            </a:endParaRPr>
          </a:p>
          <a:p>
            <a:pPr indent="-342900" lvl="0" marL="342900" marR="0" rtl="0" algn="just">
              <a:lnSpc>
                <a:spcPct val="100000"/>
              </a:lnSpc>
              <a:spcBef>
                <a:spcPts val="0"/>
              </a:spcBef>
              <a:spcAft>
                <a:spcPts val="0"/>
              </a:spcAft>
              <a:buClr>
                <a:schemeClr val="dk1"/>
              </a:buClr>
              <a:buSzPts val="2000"/>
              <a:buFont typeface="Open Sans"/>
              <a:buChar char="-"/>
            </a:pPr>
            <a:r>
              <a:rPr b="0" i="0" lang="fr-FR" sz="2000" u="none" cap="none" strike="noStrike">
                <a:solidFill>
                  <a:schemeClr val="dk1"/>
                </a:solidFill>
                <a:latin typeface="Open Sans"/>
                <a:ea typeface="Open Sans"/>
                <a:cs typeface="Open Sans"/>
                <a:sym typeface="Open Sans"/>
              </a:rPr>
              <a:t>Reviens ! Reviens! ! Criaient les camarades.</a:t>
            </a:r>
            <a:endParaRPr b="0" i="0" sz="1400" u="none" cap="none" strike="noStrike">
              <a:solidFill>
                <a:srgbClr val="000000"/>
              </a:solidFill>
              <a:latin typeface="Arial"/>
              <a:ea typeface="Arial"/>
              <a:cs typeface="Arial"/>
              <a:sym typeface="Arial"/>
            </a:endParaRPr>
          </a:p>
          <a:p>
            <a:pPr indent="0" lvl="0" marL="0" marR="0" rtl="0" algn="just">
              <a:lnSpc>
                <a:spcPct val="100000"/>
              </a:lnSpc>
              <a:spcBef>
                <a:spcPts val="0"/>
              </a:spcBef>
              <a:spcAft>
                <a:spcPts val="0"/>
              </a:spcAft>
              <a:buClr>
                <a:srgbClr val="000000"/>
              </a:buClr>
              <a:buSzPts val="2000"/>
              <a:buFont typeface="Arial"/>
              <a:buNone/>
            </a:pPr>
            <a:r>
              <a:rPr b="0" i="0" lang="fr-FR" sz="2000" u="none" cap="none" strike="noStrike">
                <a:solidFill>
                  <a:schemeClr val="dk1"/>
                </a:solidFill>
                <a:latin typeface="Open Sans"/>
                <a:ea typeface="Open Sans"/>
                <a:cs typeface="Open Sans"/>
                <a:sym typeface="Open Sans"/>
              </a:rPr>
              <a:t>Lebrac, aux trois quarts enlisé voulut revenir. Impossible : l’eau lui atteignait les épaules. Il pâlit un peu.</a:t>
            </a:r>
            <a:endParaRPr b="0" i="0" sz="1400" u="none" cap="none" strike="noStrike">
              <a:solidFill>
                <a:srgbClr val="000000"/>
              </a:solidFill>
              <a:latin typeface="Arial"/>
              <a:ea typeface="Arial"/>
              <a:cs typeface="Arial"/>
              <a:sym typeface="Arial"/>
            </a:endParaRPr>
          </a:p>
          <a:p>
            <a:pPr indent="-342900" lvl="0" marL="342900" marR="0" rtl="0" algn="just">
              <a:lnSpc>
                <a:spcPct val="100000"/>
              </a:lnSpc>
              <a:spcBef>
                <a:spcPts val="0"/>
              </a:spcBef>
              <a:spcAft>
                <a:spcPts val="0"/>
              </a:spcAft>
              <a:buClr>
                <a:schemeClr val="dk1"/>
              </a:buClr>
              <a:buSzPts val="2000"/>
              <a:buFont typeface="Open Sans"/>
              <a:buChar char="-"/>
            </a:pPr>
            <a:r>
              <a:rPr b="0" i="0" lang="fr-FR" sz="2000" u="none" cap="none" strike="noStrike">
                <a:solidFill>
                  <a:schemeClr val="dk1"/>
                </a:solidFill>
                <a:latin typeface="Open Sans"/>
                <a:ea typeface="Open Sans"/>
                <a:cs typeface="Open Sans"/>
                <a:sym typeface="Open Sans"/>
              </a:rPr>
              <a:t>Il faut le retirer, s’écria Grangibus. Déshabillons-nous et on fera la chaine…</a:t>
            </a:r>
            <a:endParaRPr b="0" i="0" sz="1400" u="none" cap="none" strike="noStrike">
              <a:solidFill>
                <a:srgbClr val="000000"/>
              </a:solidFill>
              <a:latin typeface="Arial"/>
              <a:ea typeface="Arial"/>
              <a:cs typeface="Arial"/>
              <a:sym typeface="Arial"/>
            </a:endParaRPr>
          </a:p>
          <a:p>
            <a:pPr indent="-342900" lvl="0" marL="342900" marR="0" rtl="0" algn="just">
              <a:lnSpc>
                <a:spcPct val="100000"/>
              </a:lnSpc>
              <a:spcBef>
                <a:spcPts val="0"/>
              </a:spcBef>
              <a:spcAft>
                <a:spcPts val="0"/>
              </a:spcAft>
              <a:buClr>
                <a:schemeClr val="dk1"/>
              </a:buClr>
              <a:buSzPts val="2000"/>
              <a:buFont typeface="Open Sans"/>
              <a:buChar char="-"/>
            </a:pPr>
            <a:r>
              <a:rPr b="0" i="0" lang="fr-FR" sz="2000" u="none" cap="none" strike="noStrike">
                <a:solidFill>
                  <a:schemeClr val="dk1"/>
                </a:solidFill>
                <a:latin typeface="Open Sans"/>
                <a:ea typeface="Open Sans"/>
                <a:cs typeface="Open Sans"/>
                <a:sym typeface="Open Sans"/>
              </a:rPr>
              <a:t>Nos ficelles, nos ficelles, reprit Grangibus en tapant sur ses poches. Vite, vite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400"/>
              <a:buFont typeface="Arial"/>
              <a:buNone/>
            </a:pPr>
            <a:r>
              <a:t/>
            </a:r>
            <a:endParaRPr b="0" i="0" sz="2400" u="none" cap="none" strike="noStrike">
              <a:solidFill>
                <a:schemeClr val="dk1"/>
              </a:solidFill>
              <a:latin typeface="Open Sans"/>
              <a:ea typeface="Open Sans"/>
              <a:cs typeface="Open Sans"/>
              <a:sym typeface="Open Sans"/>
            </a:endParaRPr>
          </a:p>
        </p:txBody>
      </p:sp>
      <p:cxnSp>
        <p:nvCxnSpPr>
          <p:cNvPr id="320" name="Google Shape;320;p44"/>
          <p:cNvCxnSpPr/>
          <p:nvPr/>
        </p:nvCxnSpPr>
        <p:spPr>
          <a:xfrm>
            <a:off x="4171950" y="2762250"/>
            <a:ext cx="639763" cy="0"/>
          </a:xfrm>
          <a:prstGeom prst="straightConnector1">
            <a:avLst/>
          </a:prstGeom>
          <a:noFill/>
          <a:ln cap="flat" cmpd="sng" w="57150">
            <a:solidFill>
              <a:srgbClr val="FF0000"/>
            </a:solidFill>
            <a:prstDash val="solid"/>
            <a:round/>
            <a:headEnd len="sm" w="sm" type="none"/>
            <a:tailEnd len="sm" w="sm" type="none"/>
          </a:ln>
        </p:spPr>
      </p:cxnSp>
      <p:cxnSp>
        <p:nvCxnSpPr>
          <p:cNvPr id="321" name="Google Shape;321;p44"/>
          <p:cNvCxnSpPr/>
          <p:nvPr/>
        </p:nvCxnSpPr>
        <p:spPr>
          <a:xfrm>
            <a:off x="3813175" y="3981450"/>
            <a:ext cx="2193925" cy="0"/>
          </a:xfrm>
          <a:prstGeom prst="straightConnector1">
            <a:avLst/>
          </a:prstGeom>
          <a:noFill/>
          <a:ln cap="flat" cmpd="sng" w="57150">
            <a:solidFill>
              <a:srgbClr val="FF0000"/>
            </a:solidFill>
            <a:prstDash val="solid"/>
            <a:round/>
            <a:headEnd len="sm" w="sm" type="none"/>
            <a:tailEnd len="sm" w="sm" type="none"/>
          </a:ln>
        </p:spPr>
      </p:cxnSp>
      <p:cxnSp>
        <p:nvCxnSpPr>
          <p:cNvPr id="322" name="Google Shape;322;p44"/>
          <p:cNvCxnSpPr/>
          <p:nvPr/>
        </p:nvCxnSpPr>
        <p:spPr>
          <a:xfrm>
            <a:off x="4954588" y="2762250"/>
            <a:ext cx="2835275" cy="0"/>
          </a:xfrm>
          <a:prstGeom prst="straightConnector1">
            <a:avLst/>
          </a:prstGeom>
          <a:noFill/>
          <a:ln cap="flat" cmpd="sng" w="57150">
            <a:solidFill>
              <a:srgbClr val="FF0000"/>
            </a:solidFill>
            <a:prstDash val="solid"/>
            <a:round/>
            <a:headEnd len="sm" w="sm" type="none"/>
            <a:tailEnd len="sm" w="sm" type="none"/>
          </a:ln>
        </p:spPr>
      </p:cxnSp>
      <p:cxnSp>
        <p:nvCxnSpPr>
          <p:cNvPr id="323" name="Google Shape;323;p44"/>
          <p:cNvCxnSpPr/>
          <p:nvPr/>
        </p:nvCxnSpPr>
        <p:spPr>
          <a:xfrm>
            <a:off x="4632325" y="952500"/>
            <a:ext cx="2193925" cy="0"/>
          </a:xfrm>
          <a:prstGeom prst="straightConnector1">
            <a:avLst/>
          </a:prstGeom>
          <a:noFill/>
          <a:ln cap="flat" cmpd="sng" w="57150">
            <a:solidFill>
              <a:srgbClr val="FF0000"/>
            </a:solidFill>
            <a:prstDash val="solid"/>
            <a:round/>
            <a:headEnd len="sm" w="sm" type="none"/>
            <a:tailEnd len="sm" w="sm" type="none"/>
          </a:ln>
        </p:spPr>
      </p:cxn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18"/>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9"/>
                                        </p:tgtEl>
                                        <p:attrNameLst>
                                          <p:attrName>style.visibility</p:attrName>
                                        </p:attrNameLst>
                                      </p:cBhvr>
                                      <p:to>
                                        <p:strVal val="visible"/>
                                      </p:to>
                                    </p:set>
                                    <p:animEffect filter="fade" transition="in">
                                      <p:cBhvr>
                                        <p:cTn dur="1000"/>
                                        <p:tgtEl>
                                          <p:spTgt spid="319"/>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23"/>
                                        </p:tgtEl>
                                        <p:attrNameLst>
                                          <p:attrName>style.visibility</p:attrName>
                                        </p:attrNameLst>
                                      </p:cBhvr>
                                      <p:to>
                                        <p:strVal val="visible"/>
                                      </p:to>
                                    </p:set>
                                    <p:animEffect filter="fade" transition="in">
                                      <p:cBhvr>
                                        <p:cTn dur="1000"/>
                                        <p:tgtEl>
                                          <p:spTgt spid="32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20"/>
                                        </p:tgtEl>
                                        <p:attrNameLst>
                                          <p:attrName>style.visibility</p:attrName>
                                        </p:attrNameLst>
                                      </p:cBhvr>
                                      <p:to>
                                        <p:strVal val="visible"/>
                                      </p:to>
                                    </p:set>
                                    <p:animEffect filter="fade" transition="in">
                                      <p:cBhvr>
                                        <p:cTn dur="750"/>
                                        <p:tgtEl>
                                          <p:spTgt spid="32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22"/>
                                        </p:tgtEl>
                                        <p:attrNameLst>
                                          <p:attrName>style.visibility</p:attrName>
                                        </p:attrNameLst>
                                      </p:cBhvr>
                                      <p:to>
                                        <p:strVal val="visible"/>
                                      </p:to>
                                    </p:set>
                                    <p:animEffect filter="fade" transition="in">
                                      <p:cBhvr>
                                        <p:cTn dur="750"/>
                                        <p:tgtEl>
                                          <p:spTgt spid="32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21"/>
                                        </p:tgtEl>
                                        <p:attrNameLst>
                                          <p:attrName>style.visibility</p:attrName>
                                        </p:attrNameLst>
                                      </p:cBhvr>
                                      <p:to>
                                        <p:strVal val="visible"/>
                                      </p:to>
                                    </p:set>
                                    <p:animEffect filter="fade" transition="in">
                                      <p:cBhvr>
                                        <p:cTn dur="1000"/>
                                        <p:tgtEl>
                                          <p:spTgt spid="321"/>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28" name="Shape 328"/>
        <p:cNvGrpSpPr/>
        <p:nvPr/>
      </p:nvGrpSpPr>
      <p:grpSpPr>
        <a:xfrm>
          <a:off x="0" y="0"/>
          <a:ext cx="0" cy="0"/>
          <a:chOff x="0" y="0"/>
          <a:chExt cx="0" cy="0"/>
        </a:xfrm>
      </p:grpSpPr>
      <p:sp>
        <p:nvSpPr>
          <p:cNvPr id="329" name="Google Shape;329;p45"/>
          <p:cNvSpPr/>
          <p:nvPr/>
        </p:nvSpPr>
        <p:spPr>
          <a:xfrm>
            <a:off x="871538" y="92075"/>
            <a:ext cx="8586787" cy="568325"/>
          </a:xfrm>
          <a:prstGeom prst="rect">
            <a:avLst/>
          </a:prstGeom>
          <a:solidFill>
            <a:schemeClr val="lt1"/>
          </a:solidFill>
          <a:ln cap="flat" cmpd="sng" w="25400">
            <a:solidFill>
              <a:schemeClr val="lt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3600"/>
              <a:buFont typeface="Arial"/>
              <a:buNone/>
            </a:pPr>
            <a:r>
              <a:rPr b="1" i="0" lang="fr-FR" sz="3600" u="none" cap="none" strike="noStrike">
                <a:solidFill>
                  <a:srgbClr val="0096D6"/>
                </a:solidFill>
                <a:latin typeface="Open Sans"/>
                <a:ea typeface="Open Sans"/>
                <a:cs typeface="Open Sans"/>
                <a:sym typeface="Open Sans"/>
              </a:rPr>
              <a:t>ANALYSE – </a:t>
            </a:r>
            <a:r>
              <a:rPr b="0" i="0" lang="fr-FR" sz="3600" u="none" cap="none" strike="noStrike">
                <a:solidFill>
                  <a:srgbClr val="0096D6"/>
                </a:solidFill>
                <a:latin typeface="Open Sans"/>
                <a:ea typeface="Open Sans"/>
                <a:cs typeface="Open Sans"/>
                <a:sym typeface="Open Sans"/>
              </a:rPr>
              <a:t>CCL</a:t>
            </a:r>
            <a:r>
              <a:rPr b="1" i="0" lang="fr-FR" sz="3600" u="none" cap="none" strike="noStrike">
                <a:solidFill>
                  <a:srgbClr val="0096D6"/>
                </a:solidFill>
                <a:latin typeface="Open Sans"/>
                <a:ea typeface="Open Sans"/>
                <a:cs typeface="Open Sans"/>
                <a:sym typeface="Open Sans"/>
              </a:rPr>
              <a:t> </a:t>
            </a:r>
            <a:endParaRPr b="0" i="0" sz="1400" u="none" cap="none" strike="noStrike">
              <a:solidFill>
                <a:srgbClr val="000000"/>
              </a:solidFill>
              <a:latin typeface="Arial"/>
              <a:ea typeface="Arial"/>
              <a:cs typeface="Arial"/>
              <a:sym typeface="Arial"/>
            </a:endParaRPr>
          </a:p>
        </p:txBody>
      </p:sp>
      <p:sp>
        <p:nvSpPr>
          <p:cNvPr id="330" name="Google Shape;330;p45"/>
          <p:cNvSpPr/>
          <p:nvPr/>
        </p:nvSpPr>
        <p:spPr>
          <a:xfrm>
            <a:off x="587921" y="827088"/>
            <a:ext cx="4326980" cy="1015663"/>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000"/>
              <a:buFont typeface="Arial"/>
              <a:buNone/>
            </a:pPr>
            <a:r>
              <a:rPr b="1" i="0" lang="fr-FR" sz="2000" u="none" cap="none" strike="noStrike">
                <a:solidFill>
                  <a:schemeClr val="dk1"/>
                </a:solidFill>
                <a:latin typeface="Open Sans"/>
                <a:ea typeface="Open Sans"/>
                <a:cs typeface="Open Sans"/>
                <a:sym typeface="Open Sans"/>
              </a:rPr>
              <a:t>Lisez le passage suivant pour relever tous les groupes de mots qui indiquent le lieu. </a:t>
            </a:r>
            <a:endParaRPr b="0" i="0" sz="1400" u="none" cap="none" strike="noStrike">
              <a:solidFill>
                <a:srgbClr val="000000"/>
              </a:solidFill>
              <a:latin typeface="Arial"/>
              <a:ea typeface="Arial"/>
              <a:cs typeface="Arial"/>
              <a:sym typeface="Arial"/>
            </a:endParaRPr>
          </a:p>
        </p:txBody>
      </p:sp>
      <p:sp>
        <p:nvSpPr>
          <p:cNvPr id="331" name="Google Shape;331;p45"/>
          <p:cNvSpPr txBox="1"/>
          <p:nvPr/>
        </p:nvSpPr>
        <p:spPr>
          <a:xfrm>
            <a:off x="5005388" y="286871"/>
            <a:ext cx="7024687" cy="6248400"/>
          </a:xfrm>
          <a:prstGeom prst="rect">
            <a:avLst/>
          </a:prstGeom>
          <a:solidFill>
            <a:srgbClr val="DDEAF6"/>
          </a:solid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000"/>
              <a:buFont typeface="Arial"/>
              <a:buNone/>
            </a:pPr>
            <a:r>
              <a:rPr b="0" i="0" lang="fr-FR" sz="2000" u="none" cap="none" strike="noStrike">
                <a:solidFill>
                  <a:schemeClr val="dk1"/>
                </a:solidFill>
                <a:latin typeface="Open Sans"/>
                <a:ea typeface="Open Sans"/>
                <a:cs typeface="Open Sans"/>
                <a:sym typeface="Open Sans"/>
              </a:rPr>
              <a:t>Un jour, au bord d’une mare, des enfants cherchent à capturer des grenouilles.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000"/>
              <a:buFont typeface="Arial"/>
              <a:buNone/>
            </a:pPr>
            <a:r>
              <a:rPr b="0" i="0" lang="fr-FR" sz="2000" u="none" cap="none" strike="noStrike">
                <a:solidFill>
                  <a:schemeClr val="dk1"/>
                </a:solidFill>
                <a:latin typeface="Open Sans"/>
                <a:ea typeface="Open Sans"/>
                <a:cs typeface="Open Sans"/>
                <a:sym typeface="Open Sans"/>
              </a:rPr>
              <a:t>Les six gosses voulurent faire le tour et, à la queue leu leu, s’avancèrent, quelques minutes plus tard : </a:t>
            </a:r>
            <a:endParaRPr b="0" i="0" sz="1400" u="none" cap="none" strike="noStrike">
              <a:solidFill>
                <a:srgbClr val="000000"/>
              </a:solidFill>
              <a:latin typeface="Arial"/>
              <a:ea typeface="Arial"/>
              <a:cs typeface="Arial"/>
              <a:sym typeface="Arial"/>
            </a:endParaRPr>
          </a:p>
          <a:p>
            <a:pPr indent="-457200" lvl="0" marL="457200" marR="0" rtl="0" algn="l">
              <a:lnSpc>
                <a:spcPct val="100000"/>
              </a:lnSpc>
              <a:spcBef>
                <a:spcPts val="0"/>
              </a:spcBef>
              <a:spcAft>
                <a:spcPts val="0"/>
              </a:spcAft>
              <a:buClr>
                <a:schemeClr val="dk1"/>
              </a:buClr>
              <a:buSzPts val="2000"/>
              <a:buFont typeface="Open Sans"/>
              <a:buChar char="-"/>
            </a:pPr>
            <a:r>
              <a:rPr b="0" i="0" lang="fr-FR" sz="2000" u="none" cap="none" strike="noStrike">
                <a:solidFill>
                  <a:schemeClr val="dk1"/>
                </a:solidFill>
                <a:latin typeface="Open Sans"/>
                <a:ea typeface="Open Sans"/>
                <a:cs typeface="Open Sans"/>
                <a:sym typeface="Open Sans"/>
              </a:rPr>
              <a:t>J’en vois une, souffla Boulot.</a:t>
            </a:r>
            <a:endParaRPr b="0" i="0" sz="1400" u="none" cap="none" strike="noStrike">
              <a:solidFill>
                <a:srgbClr val="000000"/>
              </a:solidFill>
              <a:latin typeface="Arial"/>
              <a:ea typeface="Arial"/>
              <a:cs typeface="Arial"/>
              <a:sym typeface="Arial"/>
            </a:endParaRPr>
          </a:p>
          <a:p>
            <a:pPr indent="-457200" lvl="0" marL="457200" marR="0" rtl="0" algn="l">
              <a:lnSpc>
                <a:spcPct val="100000"/>
              </a:lnSpc>
              <a:spcBef>
                <a:spcPts val="0"/>
              </a:spcBef>
              <a:spcAft>
                <a:spcPts val="0"/>
              </a:spcAft>
              <a:buClr>
                <a:schemeClr val="dk1"/>
              </a:buClr>
              <a:buSzPts val="2000"/>
              <a:buFont typeface="Open Sans"/>
              <a:buChar char="-"/>
            </a:pPr>
            <a:r>
              <a:rPr b="0" i="0" lang="fr-FR" sz="2000" u="none" cap="none" strike="noStrike">
                <a:solidFill>
                  <a:schemeClr val="dk1"/>
                </a:solidFill>
                <a:latin typeface="Open Sans"/>
                <a:ea typeface="Open Sans"/>
                <a:cs typeface="Open Sans"/>
                <a:sym typeface="Open Sans"/>
              </a:rPr>
              <a:t>Où, où donc ? S’exclamèrent-ils tous.</a:t>
            </a:r>
            <a:endParaRPr b="0" i="0" sz="1400" u="none" cap="none" strike="noStrike">
              <a:solidFill>
                <a:srgbClr val="000000"/>
              </a:solidFill>
              <a:latin typeface="Arial"/>
              <a:ea typeface="Arial"/>
              <a:cs typeface="Arial"/>
              <a:sym typeface="Arial"/>
            </a:endParaRPr>
          </a:p>
          <a:p>
            <a:pPr indent="-457200" lvl="0" marL="457200" marR="0" rtl="0" algn="l">
              <a:lnSpc>
                <a:spcPct val="100000"/>
              </a:lnSpc>
              <a:spcBef>
                <a:spcPts val="0"/>
              </a:spcBef>
              <a:spcAft>
                <a:spcPts val="0"/>
              </a:spcAft>
              <a:buClr>
                <a:schemeClr val="dk1"/>
              </a:buClr>
              <a:buSzPts val="2000"/>
              <a:buFont typeface="Open Sans"/>
              <a:buChar char="-"/>
            </a:pPr>
            <a:r>
              <a:rPr b="0" i="0" lang="fr-FR" sz="2000" u="none" cap="none" strike="noStrike">
                <a:solidFill>
                  <a:schemeClr val="dk1"/>
                </a:solidFill>
                <a:latin typeface="Open Sans"/>
                <a:ea typeface="Open Sans"/>
                <a:cs typeface="Open Sans"/>
                <a:sym typeface="Open Sans"/>
              </a:rPr>
              <a:t>Là, là ! Près de cette grande feuille, fit-il en montrant du doigt.</a:t>
            </a:r>
            <a:endParaRPr b="0" i="0" sz="1400" u="none" cap="none" strike="noStrike">
              <a:solidFill>
                <a:srgbClr val="000000"/>
              </a:solidFill>
              <a:latin typeface="Arial"/>
              <a:ea typeface="Arial"/>
              <a:cs typeface="Arial"/>
              <a:sym typeface="Arial"/>
            </a:endParaRPr>
          </a:p>
          <a:p>
            <a:pPr indent="0" lvl="0" marL="0" marR="0" rtl="0" algn="just">
              <a:lnSpc>
                <a:spcPct val="100000"/>
              </a:lnSpc>
              <a:spcBef>
                <a:spcPts val="0"/>
              </a:spcBef>
              <a:spcAft>
                <a:spcPts val="0"/>
              </a:spcAft>
              <a:buClr>
                <a:srgbClr val="000000"/>
              </a:buClr>
              <a:buSzPts val="2000"/>
              <a:buFont typeface="Arial"/>
              <a:buNone/>
            </a:pPr>
            <a:r>
              <a:rPr b="0" i="0" lang="fr-FR" sz="2000" u="none" cap="none" strike="noStrike">
                <a:solidFill>
                  <a:schemeClr val="dk1"/>
                </a:solidFill>
                <a:latin typeface="Open Sans"/>
                <a:ea typeface="Open Sans"/>
                <a:cs typeface="Open Sans"/>
                <a:sym typeface="Open Sans"/>
              </a:rPr>
              <a:t>Il faut l’attraper, propose Lebrac. Je vais me déchausser et aller la prendre.</a:t>
            </a:r>
            <a:endParaRPr b="0" i="0" sz="1400" u="none" cap="none" strike="noStrike">
              <a:solidFill>
                <a:srgbClr val="000000"/>
              </a:solidFill>
              <a:latin typeface="Arial"/>
              <a:ea typeface="Arial"/>
              <a:cs typeface="Arial"/>
              <a:sym typeface="Arial"/>
            </a:endParaRPr>
          </a:p>
          <a:p>
            <a:pPr indent="0" lvl="0" marL="0" marR="0" rtl="0" algn="just">
              <a:lnSpc>
                <a:spcPct val="100000"/>
              </a:lnSpc>
              <a:spcBef>
                <a:spcPts val="0"/>
              </a:spcBef>
              <a:spcAft>
                <a:spcPts val="0"/>
              </a:spcAft>
              <a:buClr>
                <a:srgbClr val="000000"/>
              </a:buClr>
              <a:buSzPts val="2000"/>
              <a:buFont typeface="Arial"/>
              <a:buNone/>
            </a:pPr>
            <a:r>
              <a:rPr b="0" i="0" lang="fr-FR" sz="2000" u="none" cap="none" strike="noStrike">
                <a:solidFill>
                  <a:schemeClr val="dk1"/>
                </a:solidFill>
                <a:latin typeface="Open Sans"/>
                <a:ea typeface="Open Sans"/>
                <a:cs typeface="Open Sans"/>
                <a:sym typeface="Open Sans"/>
              </a:rPr>
              <a:t>Lorsqu’il entra dans l’eau, elle lui monta soudain à la poitrine et il sentit que ses pieds s’enfonçaient dans quelque chose de mou et de tiède, dans le vase du fond sans doute.</a:t>
            </a:r>
            <a:endParaRPr b="0" i="0" sz="1400" u="none" cap="none" strike="noStrike">
              <a:solidFill>
                <a:srgbClr val="000000"/>
              </a:solidFill>
              <a:latin typeface="Arial"/>
              <a:ea typeface="Arial"/>
              <a:cs typeface="Arial"/>
              <a:sym typeface="Arial"/>
            </a:endParaRPr>
          </a:p>
          <a:p>
            <a:pPr indent="-342900" lvl="0" marL="342900" marR="0" rtl="0" algn="just">
              <a:lnSpc>
                <a:spcPct val="100000"/>
              </a:lnSpc>
              <a:spcBef>
                <a:spcPts val="0"/>
              </a:spcBef>
              <a:spcAft>
                <a:spcPts val="0"/>
              </a:spcAft>
              <a:buClr>
                <a:schemeClr val="dk1"/>
              </a:buClr>
              <a:buSzPts val="2000"/>
              <a:buFont typeface="Open Sans"/>
              <a:buChar char="-"/>
            </a:pPr>
            <a:r>
              <a:rPr b="0" i="0" lang="fr-FR" sz="2000" u="none" cap="none" strike="noStrike">
                <a:solidFill>
                  <a:schemeClr val="dk1"/>
                </a:solidFill>
                <a:latin typeface="Open Sans"/>
                <a:ea typeface="Open Sans"/>
                <a:cs typeface="Open Sans"/>
                <a:sym typeface="Open Sans"/>
              </a:rPr>
              <a:t>Reviens ! Reviens ! Criaient les camarades.</a:t>
            </a:r>
            <a:endParaRPr b="0" i="0" sz="1400" u="none" cap="none" strike="noStrike">
              <a:solidFill>
                <a:srgbClr val="000000"/>
              </a:solidFill>
              <a:latin typeface="Arial"/>
              <a:ea typeface="Arial"/>
              <a:cs typeface="Arial"/>
              <a:sym typeface="Arial"/>
            </a:endParaRPr>
          </a:p>
          <a:p>
            <a:pPr indent="0" lvl="0" marL="0" marR="0" rtl="0" algn="just">
              <a:lnSpc>
                <a:spcPct val="100000"/>
              </a:lnSpc>
              <a:spcBef>
                <a:spcPts val="0"/>
              </a:spcBef>
              <a:spcAft>
                <a:spcPts val="0"/>
              </a:spcAft>
              <a:buClr>
                <a:srgbClr val="000000"/>
              </a:buClr>
              <a:buSzPts val="2000"/>
              <a:buFont typeface="Arial"/>
              <a:buNone/>
            </a:pPr>
            <a:r>
              <a:rPr b="0" i="0" lang="fr-FR" sz="2000" u="none" cap="none" strike="noStrike">
                <a:solidFill>
                  <a:schemeClr val="dk1"/>
                </a:solidFill>
                <a:latin typeface="Open Sans"/>
                <a:ea typeface="Open Sans"/>
                <a:cs typeface="Open Sans"/>
                <a:sym typeface="Open Sans"/>
              </a:rPr>
              <a:t>Lebrac, aux trois quarts enlisé voulut revenir. Impossible : l’eau lui  atteignait les épaules. Il pâlit un peu.</a:t>
            </a:r>
            <a:endParaRPr b="0" i="0" sz="1400" u="none" cap="none" strike="noStrike">
              <a:solidFill>
                <a:srgbClr val="000000"/>
              </a:solidFill>
              <a:latin typeface="Arial"/>
              <a:ea typeface="Arial"/>
              <a:cs typeface="Arial"/>
              <a:sym typeface="Arial"/>
            </a:endParaRPr>
          </a:p>
          <a:p>
            <a:pPr indent="-342900" lvl="0" marL="342900" marR="0" rtl="0" algn="just">
              <a:lnSpc>
                <a:spcPct val="100000"/>
              </a:lnSpc>
              <a:spcBef>
                <a:spcPts val="0"/>
              </a:spcBef>
              <a:spcAft>
                <a:spcPts val="0"/>
              </a:spcAft>
              <a:buClr>
                <a:schemeClr val="dk1"/>
              </a:buClr>
              <a:buSzPts val="2000"/>
              <a:buFont typeface="Open Sans"/>
              <a:buChar char="-"/>
            </a:pPr>
            <a:r>
              <a:rPr b="0" i="0" lang="fr-FR" sz="2000" u="none" cap="none" strike="noStrike">
                <a:solidFill>
                  <a:schemeClr val="dk1"/>
                </a:solidFill>
                <a:latin typeface="Open Sans"/>
                <a:ea typeface="Open Sans"/>
                <a:cs typeface="Open Sans"/>
                <a:sym typeface="Open Sans"/>
              </a:rPr>
              <a:t>Il faut le retirer, s’écria Grangibus. Déshabillons-nous et on fera la chaine…</a:t>
            </a:r>
            <a:endParaRPr b="0" i="0" sz="1400" u="none" cap="none" strike="noStrike">
              <a:solidFill>
                <a:srgbClr val="000000"/>
              </a:solidFill>
              <a:latin typeface="Arial"/>
              <a:ea typeface="Arial"/>
              <a:cs typeface="Arial"/>
              <a:sym typeface="Arial"/>
            </a:endParaRPr>
          </a:p>
          <a:p>
            <a:pPr indent="-342900" lvl="0" marL="342900" marR="0" rtl="0" algn="just">
              <a:lnSpc>
                <a:spcPct val="100000"/>
              </a:lnSpc>
              <a:spcBef>
                <a:spcPts val="0"/>
              </a:spcBef>
              <a:spcAft>
                <a:spcPts val="0"/>
              </a:spcAft>
              <a:buClr>
                <a:schemeClr val="dk1"/>
              </a:buClr>
              <a:buSzPts val="2000"/>
              <a:buFont typeface="Open Sans"/>
              <a:buChar char="-"/>
            </a:pPr>
            <a:r>
              <a:rPr b="0" i="0" lang="fr-FR" sz="2000" u="none" cap="none" strike="noStrike">
                <a:solidFill>
                  <a:schemeClr val="dk1"/>
                </a:solidFill>
                <a:latin typeface="Open Sans"/>
                <a:ea typeface="Open Sans"/>
                <a:cs typeface="Open Sans"/>
                <a:sym typeface="Open Sans"/>
              </a:rPr>
              <a:t>Nos ficelles, nos ficelles, reprit Grangibus en tapant sur ses poches. Vite, vite !</a:t>
            </a:r>
            <a:endParaRPr b="0" i="0" sz="1400" u="none" cap="none" strike="noStrike">
              <a:solidFill>
                <a:srgbClr val="000000"/>
              </a:solidFill>
              <a:latin typeface="Arial"/>
              <a:ea typeface="Arial"/>
              <a:cs typeface="Arial"/>
              <a:sym typeface="Arial"/>
            </a:endParaRPr>
          </a:p>
        </p:txBody>
      </p:sp>
      <p:graphicFrame>
        <p:nvGraphicFramePr>
          <p:cNvPr id="332" name="Google Shape;332;p45"/>
          <p:cNvGraphicFramePr/>
          <p:nvPr/>
        </p:nvGraphicFramePr>
        <p:xfrm>
          <a:off x="574739" y="1912321"/>
          <a:ext cx="3000000" cy="3000000"/>
        </p:xfrm>
        <a:graphic>
          <a:graphicData uri="http://schemas.openxmlformats.org/drawingml/2006/table">
            <a:tbl>
              <a:tblPr bandRow="1" firstRow="1">
                <a:noFill/>
                <a:tableStyleId>{28E17B64-52EB-40B2-A797-A17FE347F015}</a:tableStyleId>
              </a:tblPr>
              <a:tblGrid>
                <a:gridCol w="4353175"/>
              </a:tblGrid>
              <a:tr h="735275">
                <a:tc>
                  <a:txBody>
                    <a:bodyPr/>
                    <a:lstStyle/>
                    <a:p>
                      <a:pPr indent="0" lvl="0" marL="0" marR="0" rtl="0" algn="l">
                        <a:lnSpc>
                          <a:spcPct val="100000"/>
                        </a:lnSpc>
                        <a:spcBef>
                          <a:spcPts val="0"/>
                        </a:spcBef>
                        <a:spcAft>
                          <a:spcPts val="0"/>
                        </a:spcAft>
                        <a:buClr>
                          <a:srgbClr val="000000"/>
                        </a:buClr>
                        <a:buSzPts val="2000"/>
                        <a:buFont typeface="Arial"/>
                        <a:buNone/>
                      </a:pPr>
                      <a:r>
                        <a:rPr b="1" lang="fr-FR" sz="2000" u="none" cap="none" strike="noStrike">
                          <a:latin typeface="Open Sans"/>
                          <a:ea typeface="Open Sans"/>
                          <a:cs typeface="Open Sans"/>
                          <a:sym typeface="Open Sans"/>
                        </a:rPr>
                        <a:t>Les groupes qui précisent le cadre spatial de l’action : </a:t>
                      </a:r>
                      <a:endParaRPr sz="1400" u="none" cap="none" strike="noStrike"/>
                    </a:p>
                  </a:txBody>
                  <a:tcPr marT="45700" marB="45700" marR="91450" marL="91450">
                    <a:solidFill>
                      <a:srgbClr val="DDEAF6"/>
                    </a:solidFill>
                  </a:tcPr>
                </a:tc>
              </a:tr>
              <a:tr h="575675">
                <a:tc>
                  <a:txBody>
                    <a:bodyPr/>
                    <a:lstStyle/>
                    <a:p>
                      <a:pPr indent="0" lvl="0" marL="0" marR="0" rtl="0" algn="l">
                        <a:lnSpc>
                          <a:spcPct val="100000"/>
                        </a:lnSpc>
                        <a:spcBef>
                          <a:spcPts val="0"/>
                        </a:spcBef>
                        <a:spcAft>
                          <a:spcPts val="0"/>
                        </a:spcAft>
                        <a:buClr>
                          <a:srgbClr val="000000"/>
                        </a:buClr>
                        <a:buSzPts val="2000"/>
                        <a:buFont typeface="Arial"/>
                        <a:buNone/>
                      </a:pPr>
                      <a:r>
                        <a:t/>
                      </a:r>
                      <a:endParaRPr sz="2000" u="none" cap="none" strike="noStrike">
                        <a:latin typeface="Open Sans"/>
                        <a:ea typeface="Open Sans"/>
                        <a:cs typeface="Open Sans"/>
                        <a:sym typeface="Open Sans"/>
                      </a:endParaRPr>
                    </a:p>
                  </a:txBody>
                  <a:tcPr marT="45700" marB="45700" marR="91450" marL="91450">
                    <a:solidFill>
                      <a:srgbClr val="DDEAF6"/>
                    </a:solidFill>
                  </a:tcPr>
                </a:tc>
              </a:tr>
              <a:tr h="735275">
                <a:tc>
                  <a:txBody>
                    <a:bodyPr/>
                    <a:lstStyle/>
                    <a:p>
                      <a:pPr indent="0" lvl="0" marL="0" marR="0" rtl="0" algn="l">
                        <a:lnSpc>
                          <a:spcPct val="100000"/>
                        </a:lnSpc>
                        <a:spcBef>
                          <a:spcPts val="0"/>
                        </a:spcBef>
                        <a:spcAft>
                          <a:spcPts val="0"/>
                        </a:spcAft>
                        <a:buClr>
                          <a:srgbClr val="000000"/>
                        </a:buClr>
                        <a:buSzPts val="2000"/>
                        <a:buFont typeface="Arial"/>
                        <a:buNone/>
                      </a:pPr>
                      <a:r>
                        <a:rPr b="1" lang="fr-FR" sz="2000" u="none" cap="none" strike="noStrike">
                          <a:latin typeface="Open Sans"/>
                          <a:ea typeface="Open Sans"/>
                          <a:cs typeface="Open Sans"/>
                          <a:sym typeface="Open Sans"/>
                        </a:rPr>
                        <a:t>Les groupes qui  indiquent le déplacement du personnage :</a:t>
                      </a:r>
                      <a:endParaRPr b="1" sz="2000" u="none" cap="none" strike="noStrike">
                        <a:solidFill>
                          <a:schemeClr val="lt1"/>
                        </a:solidFill>
                        <a:latin typeface="Open Sans"/>
                        <a:ea typeface="Open Sans"/>
                        <a:cs typeface="Open Sans"/>
                        <a:sym typeface="Open Sans"/>
                      </a:endParaRPr>
                    </a:p>
                  </a:txBody>
                  <a:tcPr marT="45700" marB="45700" marR="91450" marL="91450">
                    <a:solidFill>
                      <a:srgbClr val="C4E0B2"/>
                    </a:solidFill>
                  </a:tcPr>
                </a:tc>
              </a:tr>
              <a:tr h="735275">
                <a:tc>
                  <a:txBody>
                    <a:bodyPr/>
                    <a:lstStyle/>
                    <a:p>
                      <a:pPr indent="0" lvl="0" marL="0" marR="0" rtl="0" algn="l">
                        <a:lnSpc>
                          <a:spcPct val="100000"/>
                        </a:lnSpc>
                        <a:spcBef>
                          <a:spcPts val="0"/>
                        </a:spcBef>
                        <a:spcAft>
                          <a:spcPts val="0"/>
                        </a:spcAft>
                        <a:buClr>
                          <a:srgbClr val="000000"/>
                        </a:buClr>
                        <a:buSzPts val="2000"/>
                        <a:buFont typeface="Arial"/>
                        <a:buNone/>
                      </a:pPr>
                      <a:r>
                        <a:t/>
                      </a:r>
                      <a:endParaRPr sz="2000" u="none" cap="none" strike="noStrike">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2000"/>
                        <a:buFont typeface="Arial"/>
                        <a:buNone/>
                      </a:pPr>
                      <a:r>
                        <a:t/>
                      </a:r>
                      <a:endParaRPr sz="2000" u="none" cap="none" strike="noStrike">
                        <a:latin typeface="Open Sans"/>
                        <a:ea typeface="Open Sans"/>
                        <a:cs typeface="Open Sans"/>
                        <a:sym typeface="Open Sans"/>
                      </a:endParaRPr>
                    </a:p>
                  </a:txBody>
                  <a:tcPr marT="45700" marB="45700" marR="91450" marL="91450">
                    <a:solidFill>
                      <a:srgbClr val="C4E0B2"/>
                    </a:solidFill>
                  </a:tcPr>
                </a:tc>
              </a:tr>
              <a:tr h="1055000">
                <a:tc>
                  <a:txBody>
                    <a:bodyPr/>
                    <a:lstStyle/>
                    <a:p>
                      <a:pPr indent="0" lvl="0" marL="0" marR="0" rtl="0" algn="l">
                        <a:lnSpc>
                          <a:spcPct val="100000"/>
                        </a:lnSpc>
                        <a:spcBef>
                          <a:spcPts val="0"/>
                        </a:spcBef>
                        <a:spcAft>
                          <a:spcPts val="0"/>
                        </a:spcAft>
                        <a:buClr>
                          <a:srgbClr val="000000"/>
                        </a:buClr>
                        <a:buSzPts val="2000"/>
                        <a:buFont typeface="Arial"/>
                        <a:buNone/>
                      </a:pPr>
                      <a:r>
                        <a:rPr b="1" lang="fr-FR" sz="2000" u="none" cap="none" strike="noStrike">
                          <a:latin typeface="Open Sans"/>
                          <a:ea typeface="Open Sans"/>
                          <a:cs typeface="Open Sans"/>
                          <a:sym typeface="Open Sans"/>
                        </a:rPr>
                        <a:t>Les groupes qui indiquent l’emplacement d’un objet par rapport à autre.</a:t>
                      </a:r>
                      <a:endParaRPr sz="1400" u="none" cap="none" strike="noStrike"/>
                    </a:p>
                  </a:txBody>
                  <a:tcPr marT="45700" marB="45700" marR="91450" marL="91450">
                    <a:solidFill>
                      <a:srgbClr val="FFF2CC"/>
                    </a:solidFill>
                  </a:tcPr>
                </a:tc>
              </a:tr>
              <a:tr h="581575">
                <a:tc>
                  <a:txBody>
                    <a:bodyPr/>
                    <a:lstStyle/>
                    <a:p>
                      <a:pPr indent="0" lvl="0" marL="0" marR="0" rtl="0" algn="l">
                        <a:lnSpc>
                          <a:spcPct val="100000"/>
                        </a:lnSpc>
                        <a:spcBef>
                          <a:spcPts val="0"/>
                        </a:spcBef>
                        <a:spcAft>
                          <a:spcPts val="0"/>
                        </a:spcAft>
                        <a:buClr>
                          <a:srgbClr val="000000"/>
                        </a:buClr>
                        <a:buSzPts val="2000"/>
                        <a:buFont typeface="Arial"/>
                        <a:buNone/>
                      </a:pPr>
                      <a:r>
                        <a:t/>
                      </a:r>
                      <a:endParaRPr sz="2000" u="none" cap="none" strike="noStrike">
                        <a:latin typeface="Open Sans"/>
                        <a:ea typeface="Open Sans"/>
                        <a:cs typeface="Open Sans"/>
                        <a:sym typeface="Open Sans"/>
                      </a:endParaRPr>
                    </a:p>
                  </a:txBody>
                  <a:tcPr marT="45700" marB="45700" marR="91450" marL="91450">
                    <a:solidFill>
                      <a:srgbClr val="FFF2CC"/>
                    </a:solidFill>
                  </a:tcPr>
                </a:tc>
              </a:tr>
            </a:tbl>
          </a:graphicData>
        </a:graphic>
      </p:graphicFrame>
      <p:sp>
        <p:nvSpPr>
          <p:cNvPr id="333" name="Google Shape;333;p45"/>
          <p:cNvSpPr/>
          <p:nvPr/>
        </p:nvSpPr>
        <p:spPr>
          <a:xfrm>
            <a:off x="1326383" y="2661690"/>
            <a:ext cx="2767104" cy="461665"/>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400"/>
              <a:buFont typeface="Arial"/>
              <a:buNone/>
            </a:pPr>
            <a:r>
              <a:rPr b="0" i="0" lang="fr-FR" sz="2400" u="none" cap="none" strike="noStrike">
                <a:solidFill>
                  <a:srgbClr val="FF0000"/>
                </a:solidFill>
                <a:latin typeface="Open Sans"/>
                <a:ea typeface="Open Sans"/>
                <a:cs typeface="Open Sans"/>
                <a:sym typeface="Open Sans"/>
              </a:rPr>
              <a:t>au bord d’une mare,</a:t>
            </a:r>
            <a:endParaRPr b="0" i="0" sz="2400" u="none" cap="none" strike="noStrike">
              <a:solidFill>
                <a:srgbClr val="FF0000"/>
              </a:solidFill>
              <a:latin typeface="Arial"/>
              <a:ea typeface="Arial"/>
              <a:cs typeface="Arial"/>
              <a:sym typeface="Arial"/>
            </a:endParaRPr>
          </a:p>
        </p:txBody>
      </p:sp>
      <p:sp>
        <p:nvSpPr>
          <p:cNvPr id="334" name="Google Shape;334;p45"/>
          <p:cNvSpPr/>
          <p:nvPr/>
        </p:nvSpPr>
        <p:spPr>
          <a:xfrm>
            <a:off x="574739" y="4318088"/>
            <a:ext cx="4442370" cy="40011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000"/>
              <a:buFont typeface="Arial"/>
              <a:buNone/>
            </a:pPr>
            <a:r>
              <a:rPr b="0" i="0" lang="fr-FR" sz="2000" u="none" cap="none" strike="noStrike">
                <a:solidFill>
                  <a:srgbClr val="FF0000"/>
                </a:solidFill>
                <a:latin typeface="Open Sans"/>
                <a:ea typeface="Open Sans"/>
                <a:cs typeface="Open Sans"/>
                <a:sym typeface="Open Sans"/>
              </a:rPr>
              <a:t>dans quelque chose de mou et de tiède,</a:t>
            </a:r>
            <a:endParaRPr b="0" i="0" sz="2000" u="none" cap="none" strike="noStrike">
              <a:solidFill>
                <a:srgbClr val="FF0000"/>
              </a:solidFill>
              <a:latin typeface="Arial"/>
              <a:ea typeface="Arial"/>
              <a:cs typeface="Arial"/>
              <a:sym typeface="Arial"/>
            </a:endParaRPr>
          </a:p>
        </p:txBody>
      </p:sp>
      <p:cxnSp>
        <p:nvCxnSpPr>
          <p:cNvPr id="335" name="Google Shape;335;p45"/>
          <p:cNvCxnSpPr/>
          <p:nvPr/>
        </p:nvCxnSpPr>
        <p:spPr>
          <a:xfrm>
            <a:off x="8703143" y="3999473"/>
            <a:ext cx="2926080" cy="0"/>
          </a:xfrm>
          <a:prstGeom prst="straightConnector1">
            <a:avLst/>
          </a:prstGeom>
          <a:noFill/>
          <a:ln cap="flat" cmpd="sng" w="57150">
            <a:solidFill>
              <a:srgbClr val="FF0000"/>
            </a:solidFill>
            <a:prstDash val="solid"/>
            <a:round/>
            <a:headEnd len="sm" w="sm" type="none"/>
            <a:tailEnd len="sm" w="sm" type="none"/>
          </a:ln>
        </p:spPr>
      </p:cxnSp>
      <p:cxnSp>
        <p:nvCxnSpPr>
          <p:cNvPr id="336" name="Google Shape;336;p45"/>
          <p:cNvCxnSpPr/>
          <p:nvPr/>
        </p:nvCxnSpPr>
        <p:spPr>
          <a:xfrm>
            <a:off x="10166183" y="3717973"/>
            <a:ext cx="1371600" cy="0"/>
          </a:xfrm>
          <a:prstGeom prst="straightConnector1">
            <a:avLst/>
          </a:prstGeom>
          <a:noFill/>
          <a:ln cap="flat" cmpd="sng" w="57150">
            <a:solidFill>
              <a:srgbClr val="FF0000"/>
            </a:solidFill>
            <a:prstDash val="solid"/>
            <a:round/>
            <a:headEnd len="sm" w="sm" type="none"/>
            <a:tailEnd len="sm" w="sm" type="none"/>
          </a:ln>
        </p:spPr>
      </p:cxnSp>
      <p:cxnSp>
        <p:nvCxnSpPr>
          <p:cNvPr id="337" name="Google Shape;337;p45"/>
          <p:cNvCxnSpPr/>
          <p:nvPr/>
        </p:nvCxnSpPr>
        <p:spPr>
          <a:xfrm>
            <a:off x="6591738" y="3680994"/>
            <a:ext cx="1097280" cy="0"/>
          </a:xfrm>
          <a:prstGeom prst="straightConnector1">
            <a:avLst/>
          </a:prstGeom>
          <a:noFill/>
          <a:ln cap="flat" cmpd="sng" w="57150">
            <a:solidFill>
              <a:srgbClr val="FF0000"/>
            </a:solidFill>
            <a:prstDash val="solid"/>
            <a:round/>
            <a:headEnd len="sm" w="sm" type="none"/>
            <a:tailEnd len="sm" w="sm" type="none"/>
          </a:ln>
        </p:spPr>
      </p:cxnSp>
      <p:cxnSp>
        <p:nvCxnSpPr>
          <p:cNvPr id="338" name="Google Shape;338;p45"/>
          <p:cNvCxnSpPr/>
          <p:nvPr/>
        </p:nvCxnSpPr>
        <p:spPr>
          <a:xfrm>
            <a:off x="11101614" y="6109352"/>
            <a:ext cx="822960" cy="0"/>
          </a:xfrm>
          <a:prstGeom prst="straightConnector1">
            <a:avLst/>
          </a:prstGeom>
          <a:noFill/>
          <a:ln cap="flat" cmpd="sng" w="57150">
            <a:solidFill>
              <a:srgbClr val="FF0000"/>
            </a:solidFill>
            <a:prstDash val="solid"/>
            <a:round/>
            <a:headEnd len="sm" w="sm" type="none"/>
            <a:tailEnd len="sm" w="sm" type="none"/>
          </a:ln>
        </p:spPr>
      </p:cxnSp>
      <p:cxnSp>
        <p:nvCxnSpPr>
          <p:cNvPr id="339" name="Google Shape;339;p45"/>
          <p:cNvCxnSpPr/>
          <p:nvPr/>
        </p:nvCxnSpPr>
        <p:spPr>
          <a:xfrm>
            <a:off x="5395278" y="6423115"/>
            <a:ext cx="822960" cy="0"/>
          </a:xfrm>
          <a:prstGeom prst="straightConnector1">
            <a:avLst/>
          </a:prstGeom>
          <a:noFill/>
          <a:ln cap="flat" cmpd="sng" w="57150">
            <a:solidFill>
              <a:srgbClr val="FF0000"/>
            </a:solidFill>
            <a:prstDash val="solid"/>
            <a:round/>
            <a:headEnd len="sm" w="sm" type="none"/>
            <a:tailEnd len="sm" w="sm" type="none"/>
          </a:ln>
        </p:spPr>
      </p:cxnSp>
      <p:sp>
        <p:nvSpPr>
          <p:cNvPr id="340" name="Google Shape;340;p45"/>
          <p:cNvSpPr/>
          <p:nvPr/>
        </p:nvSpPr>
        <p:spPr>
          <a:xfrm>
            <a:off x="2496803" y="3921321"/>
            <a:ext cx="2468433" cy="40011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000"/>
              <a:buFont typeface="Arial"/>
              <a:buNone/>
            </a:pPr>
            <a:r>
              <a:rPr b="0" i="0" lang="fr-FR" sz="2000" u="none" cap="none" strike="noStrike">
                <a:solidFill>
                  <a:srgbClr val="FF0000"/>
                </a:solidFill>
                <a:latin typeface="Open Sans"/>
                <a:ea typeface="Open Sans"/>
                <a:cs typeface="Open Sans"/>
                <a:sym typeface="Open Sans"/>
              </a:rPr>
              <a:t>dans le vase du fond, </a:t>
            </a:r>
            <a:endParaRPr b="0" i="0" sz="2000" u="none" cap="none" strike="noStrike">
              <a:solidFill>
                <a:srgbClr val="FF0000"/>
              </a:solidFill>
              <a:latin typeface="Arial"/>
              <a:ea typeface="Arial"/>
              <a:cs typeface="Arial"/>
              <a:sym typeface="Arial"/>
            </a:endParaRPr>
          </a:p>
        </p:txBody>
      </p:sp>
      <p:sp>
        <p:nvSpPr>
          <p:cNvPr id="341" name="Google Shape;341;p45"/>
          <p:cNvSpPr/>
          <p:nvPr/>
        </p:nvSpPr>
        <p:spPr>
          <a:xfrm>
            <a:off x="612839" y="3901963"/>
            <a:ext cx="1289712" cy="40011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000"/>
              <a:buFont typeface="Arial"/>
              <a:buNone/>
            </a:pPr>
            <a:r>
              <a:rPr b="0" i="0" lang="fr-FR" sz="2000" u="none" cap="none" strike="noStrike">
                <a:solidFill>
                  <a:srgbClr val="FF0000"/>
                </a:solidFill>
                <a:latin typeface="Open Sans"/>
                <a:ea typeface="Open Sans"/>
                <a:cs typeface="Open Sans"/>
                <a:sym typeface="Open Sans"/>
              </a:rPr>
              <a:t>dans l’eau,</a:t>
            </a:r>
            <a:endParaRPr b="0" i="0" sz="2000" u="none" cap="none" strike="noStrike">
              <a:solidFill>
                <a:srgbClr val="FF0000"/>
              </a:solidFill>
              <a:latin typeface="Arial"/>
              <a:ea typeface="Arial"/>
              <a:cs typeface="Arial"/>
              <a:sym typeface="Arial"/>
            </a:endParaRPr>
          </a:p>
        </p:txBody>
      </p:sp>
      <p:sp>
        <p:nvSpPr>
          <p:cNvPr id="342" name="Google Shape;342;p45"/>
          <p:cNvSpPr/>
          <p:nvPr/>
        </p:nvSpPr>
        <p:spPr>
          <a:xfrm>
            <a:off x="782644" y="5794491"/>
            <a:ext cx="543739" cy="40011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000"/>
              <a:buFont typeface="Arial"/>
              <a:buNone/>
            </a:pPr>
            <a:r>
              <a:rPr b="0" i="0" lang="fr-FR" sz="2000" u="none" cap="none" strike="noStrike">
                <a:solidFill>
                  <a:srgbClr val="FF0000"/>
                </a:solidFill>
                <a:latin typeface="Open Sans"/>
                <a:ea typeface="Open Sans"/>
                <a:cs typeface="Open Sans"/>
                <a:sym typeface="Open Sans"/>
              </a:rPr>
              <a:t>Là ! </a:t>
            </a:r>
            <a:endParaRPr b="0" i="0" sz="2000" u="none" cap="none" strike="noStrike">
              <a:solidFill>
                <a:srgbClr val="FF0000"/>
              </a:solidFill>
              <a:latin typeface="Arial"/>
              <a:ea typeface="Arial"/>
              <a:cs typeface="Arial"/>
              <a:sym typeface="Arial"/>
            </a:endParaRPr>
          </a:p>
        </p:txBody>
      </p:sp>
      <p:sp>
        <p:nvSpPr>
          <p:cNvPr id="343" name="Google Shape;343;p45"/>
          <p:cNvSpPr/>
          <p:nvPr/>
        </p:nvSpPr>
        <p:spPr>
          <a:xfrm>
            <a:off x="1744622" y="5794491"/>
            <a:ext cx="3118418" cy="40011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000"/>
              <a:buFont typeface="Arial"/>
              <a:buNone/>
            </a:pPr>
            <a:r>
              <a:rPr b="0" i="0" lang="fr-FR" sz="2000" u="none" cap="none" strike="noStrike">
                <a:solidFill>
                  <a:srgbClr val="FF0000"/>
                </a:solidFill>
                <a:latin typeface="Open Sans"/>
                <a:ea typeface="Open Sans"/>
                <a:cs typeface="Open Sans"/>
                <a:sym typeface="Open Sans"/>
              </a:rPr>
              <a:t>Près de cette grande feuille,</a:t>
            </a:r>
            <a:endParaRPr b="0" i="0" sz="2000" u="none" cap="none" strike="noStrike">
              <a:solidFill>
                <a:srgbClr val="FF0000"/>
              </a:solidFill>
              <a:latin typeface="Arial"/>
              <a:ea typeface="Arial"/>
              <a:cs typeface="Arial"/>
              <a:sym typeface="Arial"/>
            </a:endParaRPr>
          </a:p>
        </p:txBody>
      </p:sp>
      <p:cxnSp>
        <p:nvCxnSpPr>
          <p:cNvPr id="344" name="Google Shape;344;p45"/>
          <p:cNvCxnSpPr/>
          <p:nvPr/>
        </p:nvCxnSpPr>
        <p:spPr>
          <a:xfrm>
            <a:off x="5935579" y="660400"/>
            <a:ext cx="2101516" cy="0"/>
          </a:xfrm>
          <a:prstGeom prst="straightConnector1">
            <a:avLst/>
          </a:prstGeom>
          <a:noFill/>
          <a:ln cap="flat" cmpd="sng" w="57150">
            <a:solidFill>
              <a:srgbClr val="FF0000"/>
            </a:solidFill>
            <a:prstDash val="solid"/>
            <a:round/>
            <a:headEnd len="sm" w="sm" type="none"/>
            <a:tailEnd len="sm" w="sm" type="none"/>
          </a:ln>
        </p:spPr>
      </p:cxnSp>
      <p:cxnSp>
        <p:nvCxnSpPr>
          <p:cNvPr id="345" name="Google Shape;345;p45"/>
          <p:cNvCxnSpPr/>
          <p:nvPr/>
        </p:nvCxnSpPr>
        <p:spPr>
          <a:xfrm>
            <a:off x="5598695" y="2470484"/>
            <a:ext cx="619543" cy="0"/>
          </a:xfrm>
          <a:prstGeom prst="straightConnector1">
            <a:avLst/>
          </a:prstGeom>
          <a:noFill/>
          <a:ln cap="flat" cmpd="sng" w="57150">
            <a:solidFill>
              <a:srgbClr val="FF0000"/>
            </a:solidFill>
            <a:prstDash val="solid"/>
            <a:round/>
            <a:headEnd len="sm" w="sm" type="none"/>
            <a:tailEnd len="sm" w="sm" type="none"/>
          </a:ln>
        </p:spPr>
      </p:cxnSp>
      <p:cxnSp>
        <p:nvCxnSpPr>
          <p:cNvPr id="346" name="Google Shape;346;p45"/>
          <p:cNvCxnSpPr/>
          <p:nvPr/>
        </p:nvCxnSpPr>
        <p:spPr>
          <a:xfrm>
            <a:off x="6218238" y="2470484"/>
            <a:ext cx="2909720" cy="0"/>
          </a:xfrm>
          <a:prstGeom prst="straightConnector1">
            <a:avLst/>
          </a:prstGeom>
          <a:noFill/>
          <a:ln cap="flat" cmpd="sng" w="57150">
            <a:solidFill>
              <a:srgbClr val="FF0000"/>
            </a:solidFill>
            <a:prstDash val="solid"/>
            <a:round/>
            <a:headEnd len="sm" w="sm" type="none"/>
            <a:tailEnd len="sm" w="sm" type="none"/>
          </a:ln>
        </p:spPr>
      </p:cxnSp>
      <p:cxnSp>
        <p:nvCxnSpPr>
          <p:cNvPr id="347" name="Google Shape;347;p45"/>
          <p:cNvCxnSpPr/>
          <p:nvPr/>
        </p:nvCxnSpPr>
        <p:spPr>
          <a:xfrm>
            <a:off x="6079958" y="4318088"/>
            <a:ext cx="2149642" cy="0"/>
          </a:xfrm>
          <a:prstGeom prst="straightConnector1">
            <a:avLst/>
          </a:prstGeom>
          <a:noFill/>
          <a:ln cap="flat" cmpd="sng" w="57150">
            <a:solidFill>
              <a:srgbClr val="FF0000"/>
            </a:solidFill>
            <a:prstDash val="solid"/>
            <a:round/>
            <a:headEnd len="sm" w="sm" type="none"/>
            <a:tailEnd len="sm" w="sm" type="none"/>
          </a:ln>
        </p:spPr>
      </p:cxnSp>
    </p:spTree>
  </p:cSld>
  <p:clrMapOvr>
    <a:masterClrMapping/>
  </p:clrMapOvr>
  <p:timing>
    <p:tnLst>
      <p:par>
        <p:cTn dur="indefinite" nodeType="tmRoot" restart="never">
          <p:childTnLst>
            <p:seq concurrent="1" nextAc="seek">
              <p:cTn dur="indefinite" id="2" nodeType="mainSeq">
                <p:childTnLst>
                  <p:par>
                    <p:cTn fill="hold">
                      <p:stCondLst>
                        <p:cond delay="indefinite"/>
                        <p:cond evt="onBegin" delay="0">
                          <p:tn val="2"/>
                        </p:cond>
                      </p:stCondLst>
                      <p:childTnLst>
                        <p:par>
                          <p:cTn fill="hold">
                            <p:stCondLst>
                              <p:cond delay="0"/>
                            </p:stCondLst>
                            <p:childTnLst>
                              <p:par>
                                <p:cTn fill="hold" nodeType="withEffect" presetClass="entr" presetID="10" presetSubtype="0">
                                  <p:stCondLst>
                                    <p:cond delay="750"/>
                                  </p:stCondLst>
                                  <p:childTnLst>
                                    <p:set>
                                      <p:cBhvr>
                                        <p:cTn dur="1" fill="hold">
                                          <p:stCondLst>
                                            <p:cond delay="0"/>
                                          </p:stCondLst>
                                        </p:cTn>
                                        <p:tgtEl>
                                          <p:spTgt spid="332"/>
                                        </p:tgtEl>
                                        <p:attrNameLst>
                                          <p:attrName>style.visibility</p:attrName>
                                        </p:attrNameLst>
                                      </p:cBhvr>
                                      <p:to>
                                        <p:strVal val="visible"/>
                                      </p:to>
                                    </p:set>
                                    <p:animEffect filter="fade" transition="in">
                                      <p:cBhvr>
                                        <p:cTn dur="1000"/>
                                        <p:tgtEl>
                                          <p:spTgt spid="33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44"/>
                                        </p:tgtEl>
                                        <p:attrNameLst>
                                          <p:attrName>style.visibility</p:attrName>
                                        </p:attrNameLst>
                                      </p:cBhvr>
                                      <p:to>
                                        <p:strVal val="visible"/>
                                      </p:to>
                                    </p:set>
                                    <p:animEffect filter="fade" transition="in">
                                      <p:cBhvr>
                                        <p:cTn dur="500"/>
                                        <p:tgtEl>
                                          <p:spTgt spid="34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45"/>
                                        </p:tgtEl>
                                        <p:attrNameLst>
                                          <p:attrName>style.visibility</p:attrName>
                                        </p:attrNameLst>
                                      </p:cBhvr>
                                      <p:to>
                                        <p:strVal val="visible"/>
                                      </p:to>
                                    </p:set>
                                    <p:animEffect filter="fade" transition="in">
                                      <p:cBhvr>
                                        <p:cTn dur="500"/>
                                        <p:tgtEl>
                                          <p:spTgt spid="34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46"/>
                                        </p:tgtEl>
                                        <p:attrNameLst>
                                          <p:attrName>style.visibility</p:attrName>
                                        </p:attrNameLst>
                                      </p:cBhvr>
                                      <p:to>
                                        <p:strVal val="visible"/>
                                      </p:to>
                                    </p:set>
                                    <p:animEffect filter="fade" transition="in">
                                      <p:cBhvr>
                                        <p:cTn dur="500"/>
                                        <p:tgtEl>
                                          <p:spTgt spid="34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37"/>
                                        </p:tgtEl>
                                        <p:attrNameLst>
                                          <p:attrName>style.visibility</p:attrName>
                                        </p:attrNameLst>
                                      </p:cBhvr>
                                      <p:to>
                                        <p:strVal val="visible"/>
                                      </p:to>
                                    </p:set>
                                    <p:animEffect filter="fade" transition="in">
                                      <p:cBhvr>
                                        <p:cTn dur="500"/>
                                        <p:tgtEl>
                                          <p:spTgt spid="33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36"/>
                                        </p:tgtEl>
                                        <p:attrNameLst>
                                          <p:attrName>style.visibility</p:attrName>
                                        </p:attrNameLst>
                                      </p:cBhvr>
                                      <p:to>
                                        <p:strVal val="visible"/>
                                      </p:to>
                                    </p:set>
                                    <p:animEffect filter="fade" transition="in">
                                      <p:cBhvr>
                                        <p:cTn dur="500"/>
                                        <p:tgtEl>
                                          <p:spTgt spid="33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35"/>
                                        </p:tgtEl>
                                        <p:attrNameLst>
                                          <p:attrName>style.visibility</p:attrName>
                                        </p:attrNameLst>
                                      </p:cBhvr>
                                      <p:to>
                                        <p:strVal val="visible"/>
                                      </p:to>
                                    </p:set>
                                    <p:animEffect filter="fade" transition="in">
                                      <p:cBhvr>
                                        <p:cTn dur="500"/>
                                        <p:tgtEl>
                                          <p:spTgt spid="33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47"/>
                                        </p:tgtEl>
                                        <p:attrNameLst>
                                          <p:attrName>style.visibility</p:attrName>
                                        </p:attrNameLst>
                                      </p:cBhvr>
                                      <p:to>
                                        <p:strVal val="visible"/>
                                      </p:to>
                                    </p:set>
                                    <p:animEffect filter="fade" transition="in">
                                      <p:cBhvr>
                                        <p:cTn dur="500"/>
                                        <p:tgtEl>
                                          <p:spTgt spid="34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38"/>
                                        </p:tgtEl>
                                        <p:attrNameLst>
                                          <p:attrName>style.visibility</p:attrName>
                                        </p:attrNameLst>
                                      </p:cBhvr>
                                      <p:to>
                                        <p:strVal val="visible"/>
                                      </p:to>
                                    </p:set>
                                    <p:animEffect filter="fade" transition="in">
                                      <p:cBhvr>
                                        <p:cTn dur="500"/>
                                        <p:tgtEl>
                                          <p:spTgt spid="338"/>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39"/>
                                        </p:tgtEl>
                                        <p:attrNameLst>
                                          <p:attrName>style.visibility</p:attrName>
                                        </p:attrNameLst>
                                      </p:cBhvr>
                                      <p:to>
                                        <p:strVal val="visible"/>
                                      </p:to>
                                    </p:set>
                                    <p:animEffect filter="fade" transition="in">
                                      <p:cBhvr>
                                        <p:cTn dur="500"/>
                                        <p:tgtEl>
                                          <p:spTgt spid="339"/>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33"/>
                                        </p:tgtEl>
                                        <p:attrNameLst>
                                          <p:attrName>style.visibility</p:attrName>
                                        </p:attrNameLst>
                                      </p:cBhvr>
                                      <p:to>
                                        <p:strVal val="visible"/>
                                      </p:to>
                                    </p:set>
                                    <p:animEffect filter="fade" transition="in">
                                      <p:cBhvr>
                                        <p:cTn dur="1000"/>
                                        <p:tgtEl>
                                          <p:spTgt spid="33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41"/>
                                        </p:tgtEl>
                                        <p:attrNameLst>
                                          <p:attrName>style.visibility</p:attrName>
                                        </p:attrNameLst>
                                      </p:cBhvr>
                                      <p:to>
                                        <p:strVal val="visible"/>
                                      </p:to>
                                    </p:set>
                                    <p:animEffect filter="fade" transition="in">
                                      <p:cBhvr>
                                        <p:cTn dur="500"/>
                                        <p:tgtEl>
                                          <p:spTgt spid="34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34"/>
                                        </p:tgtEl>
                                        <p:attrNameLst>
                                          <p:attrName>style.visibility</p:attrName>
                                        </p:attrNameLst>
                                      </p:cBhvr>
                                      <p:to>
                                        <p:strVal val="visible"/>
                                      </p:to>
                                    </p:set>
                                    <p:animEffect filter="fade" transition="in">
                                      <p:cBhvr>
                                        <p:cTn dur="500"/>
                                        <p:tgtEl>
                                          <p:spTgt spid="33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40"/>
                                        </p:tgtEl>
                                        <p:attrNameLst>
                                          <p:attrName>style.visibility</p:attrName>
                                        </p:attrNameLst>
                                      </p:cBhvr>
                                      <p:to>
                                        <p:strVal val="visible"/>
                                      </p:to>
                                    </p:set>
                                    <p:animEffect filter="fade" transition="in">
                                      <p:cBhvr>
                                        <p:cTn dur="500"/>
                                        <p:tgtEl>
                                          <p:spTgt spid="34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42"/>
                                        </p:tgtEl>
                                        <p:attrNameLst>
                                          <p:attrName>style.visibility</p:attrName>
                                        </p:attrNameLst>
                                      </p:cBhvr>
                                      <p:to>
                                        <p:strVal val="visible"/>
                                      </p:to>
                                    </p:set>
                                    <p:animEffect filter="fade" transition="in">
                                      <p:cBhvr>
                                        <p:cTn dur="500"/>
                                        <p:tgtEl>
                                          <p:spTgt spid="34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43"/>
                                        </p:tgtEl>
                                        <p:attrNameLst>
                                          <p:attrName>style.visibility</p:attrName>
                                        </p:attrNameLst>
                                      </p:cBhvr>
                                      <p:to>
                                        <p:strVal val="visible"/>
                                      </p:to>
                                    </p:set>
                                    <p:animEffect filter="fade" transition="in">
                                      <p:cBhvr>
                                        <p:cTn dur="500"/>
                                        <p:tgtEl>
                                          <p:spTgt spid="343"/>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52" name="Shape 352"/>
        <p:cNvGrpSpPr/>
        <p:nvPr/>
      </p:nvGrpSpPr>
      <p:grpSpPr>
        <a:xfrm>
          <a:off x="0" y="0"/>
          <a:ext cx="0" cy="0"/>
          <a:chOff x="0" y="0"/>
          <a:chExt cx="0" cy="0"/>
        </a:xfrm>
      </p:grpSpPr>
      <p:sp>
        <p:nvSpPr>
          <p:cNvPr id="353" name="Google Shape;353;p46"/>
          <p:cNvSpPr/>
          <p:nvPr/>
        </p:nvSpPr>
        <p:spPr>
          <a:xfrm>
            <a:off x="695325" y="103188"/>
            <a:ext cx="8586788" cy="568325"/>
          </a:xfrm>
          <a:prstGeom prst="rect">
            <a:avLst/>
          </a:prstGeom>
          <a:solidFill>
            <a:schemeClr val="lt1"/>
          </a:solidFill>
          <a:ln cap="flat" cmpd="sng" w="25400">
            <a:solidFill>
              <a:schemeClr val="lt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3600"/>
              <a:buFont typeface="Arial"/>
              <a:buNone/>
            </a:pPr>
            <a:r>
              <a:rPr b="1" i="0" lang="fr-FR" sz="3600" u="none" cap="none" strike="noStrike">
                <a:solidFill>
                  <a:srgbClr val="0096D6"/>
                </a:solidFill>
                <a:latin typeface="Open Sans"/>
                <a:ea typeface="Open Sans"/>
                <a:cs typeface="Open Sans"/>
                <a:sym typeface="Open Sans"/>
              </a:rPr>
              <a:t>ANALYSE – </a:t>
            </a:r>
            <a:r>
              <a:rPr b="0" i="0" lang="fr-FR" sz="3600" u="none" cap="none" strike="noStrike">
                <a:solidFill>
                  <a:srgbClr val="0096D6"/>
                </a:solidFill>
                <a:latin typeface="Open Sans"/>
                <a:ea typeface="Open Sans"/>
                <a:cs typeface="Open Sans"/>
                <a:sym typeface="Open Sans"/>
              </a:rPr>
              <a:t>CCL</a:t>
            </a:r>
            <a:endParaRPr b="0" i="0" sz="1400" u="none" cap="none" strike="noStrike">
              <a:solidFill>
                <a:srgbClr val="000000"/>
              </a:solidFill>
              <a:latin typeface="Arial"/>
              <a:ea typeface="Arial"/>
              <a:cs typeface="Arial"/>
              <a:sym typeface="Arial"/>
            </a:endParaRPr>
          </a:p>
        </p:txBody>
      </p:sp>
      <p:sp>
        <p:nvSpPr>
          <p:cNvPr id="354" name="Google Shape;354;p46"/>
          <p:cNvSpPr/>
          <p:nvPr/>
        </p:nvSpPr>
        <p:spPr>
          <a:xfrm>
            <a:off x="577056" y="2536031"/>
            <a:ext cx="2792413" cy="2308324"/>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400"/>
              <a:buFont typeface="Arial"/>
              <a:buNone/>
            </a:pPr>
            <a:r>
              <a:rPr b="1" i="0" lang="fr-FR" sz="2400" u="none" cap="none" strike="noStrike">
                <a:solidFill>
                  <a:schemeClr val="dk1"/>
                </a:solidFill>
                <a:latin typeface="Open Sans"/>
                <a:ea typeface="Open Sans"/>
                <a:cs typeface="Open Sans"/>
                <a:sym typeface="Open Sans"/>
              </a:rPr>
              <a:t>Indiquez la nature ou la classe grammaticale des groupes de mots qui indiquent le lieu. </a:t>
            </a:r>
            <a:endParaRPr b="0" i="0" sz="1400" u="none" cap="none" strike="noStrike">
              <a:solidFill>
                <a:srgbClr val="000000"/>
              </a:solidFill>
              <a:latin typeface="Arial"/>
              <a:ea typeface="Arial"/>
              <a:cs typeface="Arial"/>
              <a:sym typeface="Arial"/>
            </a:endParaRPr>
          </a:p>
        </p:txBody>
      </p:sp>
      <p:graphicFrame>
        <p:nvGraphicFramePr>
          <p:cNvPr id="355" name="Google Shape;355;p46"/>
          <p:cNvGraphicFramePr/>
          <p:nvPr/>
        </p:nvGraphicFramePr>
        <p:xfrm>
          <a:off x="4217988" y="1036638"/>
          <a:ext cx="3000000" cy="3000000"/>
        </p:xfrm>
        <a:graphic>
          <a:graphicData uri="http://schemas.openxmlformats.org/drawingml/2006/table">
            <a:tbl>
              <a:tblPr bandRow="1" firstRow="1">
                <a:noFill/>
                <a:tableStyleId>{28E17B64-52EB-40B2-A797-A17FE347F015}</a:tableStyleId>
              </a:tblPr>
              <a:tblGrid>
                <a:gridCol w="3547900"/>
                <a:gridCol w="3730775"/>
              </a:tblGrid>
              <a:tr h="1097525">
                <a:tc>
                  <a:txBody>
                    <a:bodyPr/>
                    <a:lstStyle/>
                    <a:p>
                      <a:pPr indent="0" lvl="0" marL="0" marR="0" rtl="0" algn="l">
                        <a:lnSpc>
                          <a:spcPct val="100000"/>
                        </a:lnSpc>
                        <a:spcBef>
                          <a:spcPts val="0"/>
                        </a:spcBef>
                        <a:spcAft>
                          <a:spcPts val="0"/>
                        </a:spcAft>
                        <a:buClr>
                          <a:srgbClr val="000000"/>
                        </a:buClr>
                        <a:buSzPts val="2200"/>
                        <a:buFont typeface="Arial"/>
                        <a:buNone/>
                      </a:pPr>
                      <a:r>
                        <a:rPr b="1" lang="fr-FR" sz="2200" u="none" cap="none" strike="noStrike">
                          <a:latin typeface="Open Sans"/>
                          <a:ea typeface="Open Sans"/>
                          <a:cs typeface="Open Sans"/>
                          <a:sym typeface="Open Sans"/>
                        </a:rPr>
                        <a:t>Les groupes qui précisent le cadre spatial de l’action : </a:t>
                      </a:r>
                      <a:endParaRPr sz="1400" u="none" cap="none" strike="noStrike"/>
                    </a:p>
                  </a:txBody>
                  <a:tcPr marT="45700" marB="45700" marR="91475" marL="91475">
                    <a:solidFill>
                      <a:srgbClr val="DDEAF6"/>
                    </a:solidFill>
                  </a:tcPr>
                </a:tc>
                <a:tc>
                  <a:txBody>
                    <a:bodyPr/>
                    <a:lstStyle/>
                    <a:p>
                      <a:pPr indent="0" lvl="0" marL="0" marR="0" rtl="0" algn="l">
                        <a:lnSpc>
                          <a:spcPct val="100000"/>
                        </a:lnSpc>
                        <a:spcBef>
                          <a:spcPts val="0"/>
                        </a:spcBef>
                        <a:spcAft>
                          <a:spcPts val="0"/>
                        </a:spcAft>
                        <a:buClr>
                          <a:srgbClr val="000000"/>
                        </a:buClr>
                        <a:buSzPts val="2200"/>
                        <a:buFont typeface="Arial"/>
                        <a:buNone/>
                      </a:pPr>
                      <a:r>
                        <a:rPr b="1" lang="fr-FR" sz="2200" u="none" cap="none" strike="noStrike">
                          <a:latin typeface="Open Sans"/>
                          <a:ea typeface="Open Sans"/>
                          <a:cs typeface="Open Sans"/>
                          <a:sym typeface="Open Sans"/>
                        </a:rPr>
                        <a:t>Les groupes qui  indiquent la progression des actions dans les lieux : </a:t>
                      </a:r>
                      <a:endParaRPr b="1" sz="2200" u="none" cap="none" strike="noStrike">
                        <a:solidFill>
                          <a:schemeClr val="lt1"/>
                        </a:solidFill>
                        <a:latin typeface="Open Sans"/>
                        <a:ea typeface="Open Sans"/>
                        <a:cs typeface="Open Sans"/>
                        <a:sym typeface="Open Sans"/>
                      </a:endParaRPr>
                    </a:p>
                  </a:txBody>
                  <a:tcPr marT="45700" marB="45700" marR="91475" marL="91475">
                    <a:solidFill>
                      <a:srgbClr val="C4E0B2"/>
                    </a:solidFill>
                  </a:tcPr>
                </a:tc>
              </a:tr>
              <a:tr h="1398100">
                <a:tc rowSpan="3">
                  <a:txBody>
                    <a:bodyPr/>
                    <a:lstStyle/>
                    <a:p>
                      <a:pPr indent="0" lvl="0" marL="0" marR="0" rtl="0" algn="l">
                        <a:lnSpc>
                          <a:spcPct val="100000"/>
                        </a:lnSpc>
                        <a:spcBef>
                          <a:spcPts val="0"/>
                        </a:spcBef>
                        <a:spcAft>
                          <a:spcPts val="0"/>
                        </a:spcAft>
                        <a:buClr>
                          <a:srgbClr val="000000"/>
                        </a:buClr>
                        <a:buSzPts val="2400"/>
                        <a:buFont typeface="Arial"/>
                        <a:buNone/>
                      </a:pPr>
                      <a:r>
                        <a:rPr b="0" lang="fr-FR" sz="2400" u="none" cap="none" strike="noStrike">
                          <a:latin typeface="Open Sans"/>
                          <a:ea typeface="Open Sans"/>
                          <a:cs typeface="Open Sans"/>
                          <a:sym typeface="Open Sans"/>
                        </a:rPr>
                        <a:t>au bord d’une mare</a:t>
                      </a:r>
                      <a:endParaRPr sz="1400" u="none" cap="none" strike="noStrike"/>
                    </a:p>
                  </a:txBody>
                  <a:tcPr marT="45700" marB="45700" marR="91475" marL="91475">
                    <a:solidFill>
                      <a:srgbClr val="DDEAF6"/>
                    </a:solidFill>
                  </a:tcPr>
                </a:tc>
                <a:tc>
                  <a:txBody>
                    <a:bodyPr/>
                    <a:lstStyle/>
                    <a:p>
                      <a:pPr indent="0" lvl="0" marL="0" marR="0" rtl="0" algn="l">
                        <a:lnSpc>
                          <a:spcPct val="100000"/>
                        </a:lnSpc>
                        <a:spcBef>
                          <a:spcPts val="0"/>
                        </a:spcBef>
                        <a:spcAft>
                          <a:spcPts val="0"/>
                        </a:spcAft>
                        <a:buClr>
                          <a:srgbClr val="000000"/>
                        </a:buClr>
                        <a:buSzPts val="2400"/>
                        <a:buFont typeface="Arial"/>
                        <a:buNone/>
                      </a:pPr>
                      <a:r>
                        <a:rPr b="0" lang="fr-FR" sz="2400" u="none" cap="none" strike="noStrike">
                          <a:latin typeface="Open Sans"/>
                          <a:ea typeface="Open Sans"/>
                          <a:cs typeface="Open Sans"/>
                          <a:sym typeface="Open Sans"/>
                        </a:rPr>
                        <a:t>Là , là</a:t>
                      </a:r>
                      <a:endParaRPr sz="1400" u="none" cap="none" strike="noStrike"/>
                    </a:p>
                  </a:txBody>
                  <a:tcPr marT="45700" marB="45700" marR="91475" marL="91475">
                    <a:solidFill>
                      <a:srgbClr val="C4E0B2"/>
                    </a:solidFill>
                  </a:tcPr>
                </a:tc>
              </a:tr>
              <a:tr h="1100125">
                <a:tc vMerge="1"/>
                <a:tc>
                  <a:txBody>
                    <a:bodyPr/>
                    <a:lstStyle/>
                    <a:p>
                      <a:pPr indent="0" lvl="0" marL="0" marR="0" rtl="0" algn="l">
                        <a:lnSpc>
                          <a:spcPct val="100000"/>
                        </a:lnSpc>
                        <a:spcBef>
                          <a:spcPts val="0"/>
                        </a:spcBef>
                        <a:spcAft>
                          <a:spcPts val="0"/>
                        </a:spcAft>
                        <a:buClr>
                          <a:srgbClr val="000000"/>
                        </a:buClr>
                        <a:buSzPts val="2400"/>
                        <a:buFont typeface="Arial"/>
                        <a:buNone/>
                      </a:pPr>
                      <a:r>
                        <a:rPr b="0" lang="fr-FR" sz="2400" u="none" cap="none" strike="noStrike">
                          <a:solidFill>
                            <a:schemeClr val="dk1"/>
                          </a:solidFill>
                          <a:latin typeface="Open Sans"/>
                          <a:ea typeface="Open Sans"/>
                          <a:cs typeface="Open Sans"/>
                          <a:sym typeface="Open Sans"/>
                        </a:rPr>
                        <a:t>Près de cette grande feuille</a:t>
                      </a:r>
                      <a:endParaRPr sz="1400" u="none" cap="none" strike="noStrike"/>
                    </a:p>
                  </a:txBody>
                  <a:tcPr marT="45700" marB="45700" marR="91475" marL="91475">
                    <a:solidFill>
                      <a:srgbClr val="C4E0B2"/>
                    </a:solidFill>
                  </a:tcPr>
                </a:tc>
              </a:tr>
              <a:tr h="1188975">
                <a:tc vMerge="1"/>
                <a:tc>
                  <a:txBody>
                    <a:bodyPr/>
                    <a:lstStyle/>
                    <a:p>
                      <a:pPr indent="0" lvl="0" marL="0" marR="0" rtl="0" algn="l">
                        <a:lnSpc>
                          <a:spcPct val="100000"/>
                        </a:lnSpc>
                        <a:spcBef>
                          <a:spcPts val="0"/>
                        </a:spcBef>
                        <a:spcAft>
                          <a:spcPts val="0"/>
                        </a:spcAft>
                        <a:buClr>
                          <a:srgbClr val="000000"/>
                        </a:buClr>
                        <a:buSzPts val="2400"/>
                        <a:buFont typeface="Arial"/>
                        <a:buNone/>
                      </a:pPr>
                      <a:r>
                        <a:rPr b="0" lang="fr-FR" sz="2400" u="none" cap="none" strike="noStrike">
                          <a:solidFill>
                            <a:schemeClr val="dk1"/>
                          </a:solidFill>
                          <a:latin typeface="Open Sans"/>
                          <a:ea typeface="Open Sans"/>
                          <a:cs typeface="Open Sans"/>
                          <a:sym typeface="Open Sans"/>
                        </a:rPr>
                        <a:t>dans le vase du fond </a:t>
                      </a:r>
                      <a:endParaRPr sz="1400" u="none" cap="none" strike="noStrike"/>
                    </a:p>
                    <a:p>
                      <a:pPr indent="0" lvl="0" marL="0" marR="0" rtl="0" algn="l">
                        <a:lnSpc>
                          <a:spcPct val="100000"/>
                        </a:lnSpc>
                        <a:spcBef>
                          <a:spcPts val="0"/>
                        </a:spcBef>
                        <a:spcAft>
                          <a:spcPts val="0"/>
                        </a:spcAft>
                        <a:buClr>
                          <a:srgbClr val="000000"/>
                        </a:buClr>
                        <a:buSzPts val="2400"/>
                        <a:buFont typeface="Arial"/>
                        <a:buNone/>
                      </a:pPr>
                      <a:r>
                        <a:t/>
                      </a:r>
                      <a:endParaRPr b="0" sz="2400" u="none" cap="none" strike="noStrike">
                        <a:solidFill>
                          <a:schemeClr val="dk1"/>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2400"/>
                        <a:buFont typeface="Arial"/>
                        <a:buNone/>
                      </a:pPr>
                      <a:r>
                        <a:t/>
                      </a:r>
                      <a:endParaRPr b="0" sz="2400" u="none" cap="none" strike="noStrike">
                        <a:solidFill>
                          <a:schemeClr val="dk1"/>
                        </a:solidFill>
                        <a:latin typeface="Open Sans"/>
                        <a:ea typeface="Open Sans"/>
                        <a:cs typeface="Open Sans"/>
                        <a:sym typeface="Open Sans"/>
                      </a:endParaRPr>
                    </a:p>
                  </a:txBody>
                  <a:tcPr marT="45700" marB="45700" marR="91475" marL="91475">
                    <a:solidFill>
                      <a:srgbClr val="C4E0B2"/>
                    </a:solidFill>
                  </a:tcPr>
                </a:tc>
              </a:tr>
            </a:tbl>
          </a:graphicData>
        </a:graphic>
      </p:graphicFrame>
      <p:sp>
        <p:nvSpPr>
          <p:cNvPr id="356" name="Google Shape;356;p46"/>
          <p:cNvSpPr/>
          <p:nvPr/>
        </p:nvSpPr>
        <p:spPr>
          <a:xfrm>
            <a:off x="4378325" y="2600325"/>
            <a:ext cx="2366963" cy="431800"/>
          </a:xfrm>
          <a:prstGeom prst="rect">
            <a:avLst/>
          </a:prstGeom>
          <a:noFill/>
          <a:ln cap="flat" cmpd="sng" w="38100">
            <a:solidFill>
              <a:srgbClr val="FF0000"/>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200"/>
              <a:buFont typeface="Arial"/>
              <a:buNone/>
            </a:pPr>
            <a:r>
              <a:rPr b="1" i="0" lang="fr-FR" sz="2200" u="none" cap="none" strike="noStrike">
                <a:solidFill>
                  <a:schemeClr val="dk1"/>
                </a:solidFill>
                <a:latin typeface="Open Sans"/>
                <a:ea typeface="Open Sans"/>
                <a:cs typeface="Open Sans"/>
                <a:sym typeface="Open Sans"/>
              </a:rPr>
              <a:t>Groupe nominal</a:t>
            </a:r>
            <a:endParaRPr b="0" i="0" sz="1400" u="none" cap="none" strike="noStrike">
              <a:solidFill>
                <a:srgbClr val="000000"/>
              </a:solidFill>
              <a:latin typeface="Arial"/>
              <a:ea typeface="Arial"/>
              <a:cs typeface="Arial"/>
              <a:sym typeface="Arial"/>
            </a:endParaRPr>
          </a:p>
        </p:txBody>
      </p:sp>
      <p:sp>
        <p:nvSpPr>
          <p:cNvPr id="357" name="Google Shape;357;p46"/>
          <p:cNvSpPr/>
          <p:nvPr/>
        </p:nvSpPr>
        <p:spPr>
          <a:xfrm>
            <a:off x="7856538" y="2628900"/>
            <a:ext cx="1235075" cy="431800"/>
          </a:xfrm>
          <a:prstGeom prst="rect">
            <a:avLst/>
          </a:prstGeom>
          <a:noFill/>
          <a:ln cap="flat" cmpd="sng" w="38100">
            <a:solidFill>
              <a:srgbClr val="FF0000"/>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200"/>
              <a:buFont typeface="Arial"/>
              <a:buNone/>
            </a:pPr>
            <a:r>
              <a:rPr b="1" i="0" lang="fr-FR" sz="2200" u="none" cap="none" strike="noStrike">
                <a:solidFill>
                  <a:srgbClr val="000000"/>
                </a:solidFill>
                <a:latin typeface="Open Sans"/>
                <a:ea typeface="Open Sans"/>
                <a:cs typeface="Open Sans"/>
                <a:sym typeface="Open Sans"/>
              </a:rPr>
              <a:t>Adverbe</a:t>
            </a:r>
            <a:endParaRPr b="0" i="0" sz="1400" u="none" cap="none" strike="noStrike">
              <a:solidFill>
                <a:srgbClr val="000000"/>
              </a:solidFill>
              <a:latin typeface="Arial"/>
              <a:ea typeface="Arial"/>
              <a:cs typeface="Arial"/>
              <a:sym typeface="Arial"/>
            </a:endParaRPr>
          </a:p>
        </p:txBody>
      </p:sp>
      <p:sp>
        <p:nvSpPr>
          <p:cNvPr id="358" name="Google Shape;358;p46"/>
          <p:cNvSpPr/>
          <p:nvPr/>
        </p:nvSpPr>
        <p:spPr>
          <a:xfrm>
            <a:off x="7840663" y="3944938"/>
            <a:ext cx="3514725" cy="431800"/>
          </a:xfrm>
          <a:prstGeom prst="rect">
            <a:avLst/>
          </a:prstGeom>
          <a:noFill/>
          <a:ln cap="flat" cmpd="sng" w="38100">
            <a:solidFill>
              <a:srgbClr val="FF0000"/>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200"/>
              <a:buFont typeface="Arial"/>
              <a:buNone/>
            </a:pPr>
            <a:r>
              <a:rPr b="1" i="0" lang="fr-FR" sz="2200" u="none" cap="none" strike="noStrike">
                <a:solidFill>
                  <a:schemeClr val="dk1"/>
                </a:solidFill>
                <a:latin typeface="Open Sans"/>
                <a:ea typeface="Open Sans"/>
                <a:cs typeface="Open Sans"/>
                <a:sym typeface="Open Sans"/>
              </a:rPr>
              <a:t>Groupe prépositionnel </a:t>
            </a:r>
            <a:endParaRPr b="0" i="0" sz="1400" u="none" cap="none" strike="noStrike">
              <a:solidFill>
                <a:srgbClr val="000000"/>
              </a:solidFill>
              <a:latin typeface="Arial"/>
              <a:ea typeface="Arial"/>
              <a:cs typeface="Arial"/>
              <a:sym typeface="Arial"/>
            </a:endParaRPr>
          </a:p>
        </p:txBody>
      </p:sp>
      <p:sp>
        <p:nvSpPr>
          <p:cNvPr id="359" name="Google Shape;359;p46"/>
          <p:cNvSpPr/>
          <p:nvPr/>
        </p:nvSpPr>
        <p:spPr>
          <a:xfrm>
            <a:off x="7802563" y="5108575"/>
            <a:ext cx="3514725" cy="431800"/>
          </a:xfrm>
          <a:prstGeom prst="rect">
            <a:avLst/>
          </a:prstGeom>
          <a:noFill/>
          <a:ln cap="flat" cmpd="sng" w="38100">
            <a:solidFill>
              <a:srgbClr val="FF0000"/>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200"/>
              <a:buFont typeface="Arial"/>
              <a:buNone/>
            </a:pPr>
            <a:r>
              <a:rPr b="1" i="0" lang="fr-FR" sz="2200" u="none" cap="none" strike="noStrike">
                <a:solidFill>
                  <a:schemeClr val="dk1"/>
                </a:solidFill>
                <a:latin typeface="Open Sans"/>
                <a:ea typeface="Open Sans"/>
                <a:cs typeface="Open Sans"/>
                <a:sym typeface="Open Sans"/>
              </a:rPr>
              <a:t>Groupe prépositionnel </a:t>
            </a:r>
            <a:endParaRPr b="0" i="0" sz="1400" u="none" cap="none" strike="noStrike">
              <a:solidFill>
                <a:srgbClr val="000000"/>
              </a:solidFill>
              <a:latin typeface="Arial"/>
              <a:ea typeface="Arial"/>
              <a:cs typeface="Arial"/>
              <a:sym typeface="Arial"/>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54"/>
                                        </p:tgtEl>
                                        <p:attrNameLst>
                                          <p:attrName>style.visibility</p:attrName>
                                        </p:attrNameLst>
                                      </p:cBhvr>
                                      <p:to>
                                        <p:strVal val="visible"/>
                                      </p:to>
                                    </p:set>
                                  </p:childTnLst>
                                </p:cTn>
                              </p:par>
                              <p:par>
                                <p:cTn fill="hold" nodeType="withEffect" presetClass="entr" presetID="10" presetSubtype="0">
                                  <p:stCondLst>
                                    <p:cond delay="0"/>
                                  </p:stCondLst>
                                  <p:childTnLst>
                                    <p:set>
                                      <p:cBhvr>
                                        <p:cTn dur="1" fill="hold">
                                          <p:stCondLst>
                                            <p:cond delay="0"/>
                                          </p:stCondLst>
                                        </p:cTn>
                                        <p:tgtEl>
                                          <p:spTgt spid="355"/>
                                        </p:tgtEl>
                                        <p:attrNameLst>
                                          <p:attrName>style.visibility</p:attrName>
                                        </p:attrNameLst>
                                      </p:cBhvr>
                                      <p:to>
                                        <p:strVal val="visible"/>
                                      </p:to>
                                    </p:set>
                                    <p:animEffect filter="fade" transition="in">
                                      <p:cBhvr>
                                        <p:cTn dur="1000"/>
                                        <p:tgtEl>
                                          <p:spTgt spid="35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56"/>
                                        </p:tgtEl>
                                        <p:attrNameLst>
                                          <p:attrName>style.visibility</p:attrName>
                                        </p:attrNameLst>
                                      </p:cBhvr>
                                      <p:to>
                                        <p:strVal val="visible"/>
                                      </p:to>
                                    </p:set>
                                    <p:animEffect filter="fade" transition="in">
                                      <p:cBhvr>
                                        <p:cTn dur="1000"/>
                                        <p:tgtEl>
                                          <p:spTgt spid="35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57"/>
                                        </p:tgtEl>
                                        <p:attrNameLst>
                                          <p:attrName>style.visibility</p:attrName>
                                        </p:attrNameLst>
                                      </p:cBhvr>
                                      <p:to>
                                        <p:strVal val="visible"/>
                                      </p:to>
                                    </p:set>
                                    <p:animEffect filter="fade" transition="in">
                                      <p:cBhvr>
                                        <p:cTn dur="1000"/>
                                        <p:tgtEl>
                                          <p:spTgt spid="35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58"/>
                                        </p:tgtEl>
                                        <p:attrNameLst>
                                          <p:attrName>style.visibility</p:attrName>
                                        </p:attrNameLst>
                                      </p:cBhvr>
                                      <p:to>
                                        <p:strVal val="visible"/>
                                      </p:to>
                                    </p:set>
                                    <p:animEffect filter="fade" transition="in">
                                      <p:cBhvr>
                                        <p:cTn dur="1000"/>
                                        <p:tgtEl>
                                          <p:spTgt spid="358"/>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59"/>
                                        </p:tgtEl>
                                        <p:attrNameLst>
                                          <p:attrName>style.visibility</p:attrName>
                                        </p:attrNameLst>
                                      </p:cBhvr>
                                      <p:to>
                                        <p:strVal val="visible"/>
                                      </p:to>
                                    </p:set>
                                    <p:animEffect filter="fade" transition="in">
                                      <p:cBhvr>
                                        <p:cTn dur="1000"/>
                                        <p:tgtEl>
                                          <p:spTgt spid="359"/>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64" name="Shape 364"/>
        <p:cNvGrpSpPr/>
        <p:nvPr/>
      </p:nvGrpSpPr>
      <p:grpSpPr>
        <a:xfrm>
          <a:off x="0" y="0"/>
          <a:ext cx="0" cy="0"/>
          <a:chOff x="0" y="0"/>
          <a:chExt cx="0" cy="0"/>
        </a:xfrm>
      </p:grpSpPr>
      <p:sp>
        <p:nvSpPr>
          <p:cNvPr id="365" name="Google Shape;365;p47"/>
          <p:cNvSpPr/>
          <p:nvPr/>
        </p:nvSpPr>
        <p:spPr>
          <a:xfrm>
            <a:off x="852488" y="189707"/>
            <a:ext cx="8586787" cy="568325"/>
          </a:xfrm>
          <a:prstGeom prst="rect">
            <a:avLst/>
          </a:prstGeom>
          <a:solidFill>
            <a:schemeClr val="lt1"/>
          </a:solidFill>
          <a:ln cap="flat" cmpd="sng" w="25400">
            <a:solidFill>
              <a:schemeClr val="lt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3600"/>
              <a:buFont typeface="Arial"/>
              <a:buNone/>
            </a:pPr>
            <a:r>
              <a:rPr b="1" i="0" lang="fr-FR" sz="3600" u="none" cap="none" strike="noStrike">
                <a:solidFill>
                  <a:srgbClr val="0096D6"/>
                </a:solidFill>
                <a:latin typeface="Open Sans"/>
                <a:ea typeface="Open Sans"/>
                <a:cs typeface="Open Sans"/>
                <a:sym typeface="Open Sans"/>
              </a:rPr>
              <a:t>CONCEPTUALISATION – </a:t>
            </a:r>
            <a:r>
              <a:rPr b="0" i="0" lang="fr-FR" sz="3600" u="none" cap="none" strike="noStrike">
                <a:solidFill>
                  <a:srgbClr val="0096D6"/>
                </a:solidFill>
                <a:latin typeface="Open Sans"/>
                <a:ea typeface="Open Sans"/>
                <a:cs typeface="Open Sans"/>
                <a:sym typeface="Open Sans"/>
              </a:rPr>
              <a:t>CCL</a:t>
            </a:r>
            <a:endParaRPr b="0" i="0" sz="1400" u="none" cap="none" strike="noStrike">
              <a:solidFill>
                <a:srgbClr val="000000"/>
              </a:solidFill>
              <a:latin typeface="Arial"/>
              <a:ea typeface="Arial"/>
              <a:cs typeface="Arial"/>
              <a:sym typeface="Arial"/>
            </a:endParaRPr>
          </a:p>
        </p:txBody>
      </p:sp>
      <p:sp>
        <p:nvSpPr>
          <p:cNvPr id="366" name="Google Shape;366;p47"/>
          <p:cNvSpPr/>
          <p:nvPr/>
        </p:nvSpPr>
        <p:spPr>
          <a:xfrm>
            <a:off x="4614863" y="2190750"/>
            <a:ext cx="2960687" cy="2036763"/>
          </a:xfrm>
          <a:prstGeom prst="ellipse">
            <a:avLst/>
          </a:prstGeom>
          <a:solidFill>
            <a:schemeClr val="lt1"/>
          </a:solidFill>
          <a:ln cap="flat" cmpd="sng" w="38100">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000"/>
              <a:buFont typeface="Arial"/>
              <a:buNone/>
            </a:pPr>
            <a:r>
              <a:rPr b="0" i="0" lang="fr-FR" sz="2000" u="none" cap="none" strike="noStrike">
                <a:solidFill>
                  <a:schemeClr val="dk1"/>
                </a:solidFill>
                <a:latin typeface="Open Sans"/>
                <a:ea typeface="Open Sans"/>
                <a:cs typeface="Open Sans"/>
                <a:sym typeface="Open Sans"/>
              </a:rPr>
              <a:t>Le complément circonstanciel de  lieu</a:t>
            </a:r>
            <a:endParaRPr b="0" i="0" sz="1400" u="none" cap="none" strike="noStrike">
              <a:solidFill>
                <a:srgbClr val="000000"/>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2400"/>
              <a:buFont typeface="Arial"/>
              <a:buNone/>
            </a:pPr>
            <a:r>
              <a:rPr b="1" i="0" lang="fr-FR" sz="2400" u="none" cap="none" strike="noStrike">
                <a:solidFill>
                  <a:schemeClr val="dk1"/>
                </a:solidFill>
                <a:latin typeface="Open Sans"/>
                <a:ea typeface="Open Sans"/>
                <a:cs typeface="Open Sans"/>
                <a:sym typeface="Open Sans"/>
              </a:rPr>
              <a:t>CCL</a:t>
            </a:r>
            <a:endParaRPr b="0" i="0" sz="1400" u="none" cap="none" strike="noStrike">
              <a:solidFill>
                <a:srgbClr val="000000"/>
              </a:solidFill>
              <a:latin typeface="Arial"/>
              <a:ea typeface="Arial"/>
              <a:cs typeface="Arial"/>
              <a:sym typeface="Arial"/>
            </a:endParaRPr>
          </a:p>
        </p:txBody>
      </p:sp>
      <p:sp>
        <p:nvSpPr>
          <p:cNvPr id="367" name="Google Shape;367;p47"/>
          <p:cNvSpPr/>
          <p:nvPr/>
        </p:nvSpPr>
        <p:spPr>
          <a:xfrm>
            <a:off x="2863850" y="5226050"/>
            <a:ext cx="2103438" cy="882650"/>
          </a:xfrm>
          <a:prstGeom prst="ellipse">
            <a:avLst/>
          </a:prstGeom>
          <a:solidFill>
            <a:schemeClr val="lt1"/>
          </a:solidFill>
          <a:ln cap="flat" cmpd="sng" w="25400">
            <a:solidFill>
              <a:srgbClr val="FF0000"/>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000"/>
              <a:buFont typeface="Arial"/>
              <a:buNone/>
            </a:pPr>
            <a:r>
              <a:rPr b="0" i="0" lang="fr-FR" sz="2000" u="none" cap="none" strike="noStrike">
                <a:solidFill>
                  <a:schemeClr val="dk1"/>
                </a:solidFill>
                <a:latin typeface="Open Sans"/>
                <a:ea typeface="Open Sans"/>
                <a:cs typeface="Open Sans"/>
                <a:sym typeface="Open Sans"/>
              </a:rPr>
              <a:t>Groupe nominal</a:t>
            </a:r>
            <a:endParaRPr b="1" i="0" sz="2200" u="none" cap="none" strike="noStrike">
              <a:solidFill>
                <a:schemeClr val="dk1"/>
              </a:solidFill>
              <a:latin typeface="Open Sans"/>
              <a:ea typeface="Open Sans"/>
              <a:cs typeface="Open Sans"/>
              <a:sym typeface="Open Sans"/>
            </a:endParaRPr>
          </a:p>
        </p:txBody>
      </p:sp>
      <p:cxnSp>
        <p:nvCxnSpPr>
          <p:cNvPr id="368" name="Google Shape;368;p47"/>
          <p:cNvCxnSpPr/>
          <p:nvPr/>
        </p:nvCxnSpPr>
        <p:spPr>
          <a:xfrm rot="10800000">
            <a:off x="3216275" y="1984375"/>
            <a:ext cx="1398588" cy="1225550"/>
          </a:xfrm>
          <a:prstGeom prst="straightConnector1">
            <a:avLst/>
          </a:prstGeom>
          <a:noFill/>
          <a:ln cap="flat" cmpd="sng" w="9525">
            <a:solidFill>
              <a:srgbClr val="00B050"/>
            </a:solidFill>
            <a:prstDash val="solid"/>
            <a:round/>
            <a:headEnd len="sm" w="sm" type="none"/>
            <a:tailEnd len="med" w="med" type="triangle"/>
          </a:ln>
        </p:spPr>
      </p:cxnSp>
      <p:cxnSp>
        <p:nvCxnSpPr>
          <p:cNvPr id="369" name="Google Shape;369;p47"/>
          <p:cNvCxnSpPr>
            <a:stCxn id="366" idx="2"/>
            <a:endCxn id="370" idx="6"/>
          </p:cNvCxnSpPr>
          <p:nvPr/>
        </p:nvCxnSpPr>
        <p:spPr>
          <a:xfrm rot="10800000">
            <a:off x="2594063" y="2653532"/>
            <a:ext cx="2020800" cy="555600"/>
          </a:xfrm>
          <a:prstGeom prst="straightConnector1">
            <a:avLst/>
          </a:prstGeom>
          <a:noFill/>
          <a:ln cap="flat" cmpd="sng" w="9525">
            <a:solidFill>
              <a:srgbClr val="00B050"/>
            </a:solidFill>
            <a:prstDash val="solid"/>
            <a:round/>
            <a:headEnd len="sm" w="sm" type="none"/>
            <a:tailEnd len="med" w="med" type="triangle"/>
          </a:ln>
        </p:spPr>
      </p:cxnSp>
      <p:sp>
        <p:nvSpPr>
          <p:cNvPr id="371" name="Google Shape;371;p47"/>
          <p:cNvSpPr/>
          <p:nvPr/>
        </p:nvSpPr>
        <p:spPr>
          <a:xfrm>
            <a:off x="1947863" y="908050"/>
            <a:ext cx="2103437" cy="1098550"/>
          </a:xfrm>
          <a:prstGeom prst="ellipse">
            <a:avLst/>
          </a:prstGeom>
          <a:solidFill>
            <a:schemeClr val="lt1"/>
          </a:solidFill>
          <a:ln cap="flat" cmpd="sng" w="38100">
            <a:solidFill>
              <a:srgbClr val="00B050"/>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000"/>
              <a:buFont typeface="Arial"/>
              <a:buNone/>
            </a:pPr>
            <a:r>
              <a:rPr b="0" i="0" lang="fr-FR" sz="2000" u="none" cap="none" strike="noStrike">
                <a:solidFill>
                  <a:schemeClr val="dk1"/>
                </a:solidFill>
                <a:latin typeface="Open Sans"/>
                <a:ea typeface="Open Sans"/>
                <a:cs typeface="Open Sans"/>
                <a:sym typeface="Open Sans"/>
              </a:rPr>
              <a:t>Le cadre spatial de l’action</a:t>
            </a:r>
            <a:endParaRPr b="1" i="0" sz="2200" u="none" cap="none" strike="noStrike">
              <a:solidFill>
                <a:schemeClr val="dk1"/>
              </a:solidFill>
              <a:latin typeface="Open Sans"/>
              <a:ea typeface="Open Sans"/>
              <a:cs typeface="Open Sans"/>
              <a:sym typeface="Open Sans"/>
            </a:endParaRPr>
          </a:p>
        </p:txBody>
      </p:sp>
      <p:sp>
        <p:nvSpPr>
          <p:cNvPr id="370" name="Google Shape;370;p47"/>
          <p:cNvSpPr/>
          <p:nvPr/>
        </p:nvSpPr>
        <p:spPr>
          <a:xfrm>
            <a:off x="490538" y="2105025"/>
            <a:ext cx="2103437" cy="1096963"/>
          </a:xfrm>
          <a:prstGeom prst="ellipse">
            <a:avLst/>
          </a:prstGeom>
          <a:solidFill>
            <a:schemeClr val="lt1"/>
          </a:solidFill>
          <a:ln cap="flat" cmpd="sng" w="38100">
            <a:solidFill>
              <a:srgbClr val="00B050"/>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000"/>
              <a:buFont typeface="Arial"/>
              <a:buNone/>
            </a:pPr>
            <a:r>
              <a:rPr b="0" i="0" lang="fr-FR" sz="2000" u="none" cap="none" strike="noStrike">
                <a:solidFill>
                  <a:schemeClr val="dk1"/>
                </a:solidFill>
                <a:latin typeface="Open Sans"/>
                <a:ea typeface="Open Sans"/>
                <a:cs typeface="Open Sans"/>
                <a:sym typeface="Open Sans"/>
              </a:rPr>
              <a:t>La progression des actions</a:t>
            </a:r>
            <a:endParaRPr b="1" i="0" sz="2200" u="none" cap="none" strike="noStrike">
              <a:solidFill>
                <a:schemeClr val="dk1"/>
              </a:solidFill>
              <a:latin typeface="Open Sans"/>
              <a:ea typeface="Open Sans"/>
              <a:cs typeface="Open Sans"/>
              <a:sym typeface="Open Sans"/>
            </a:endParaRPr>
          </a:p>
        </p:txBody>
      </p:sp>
      <p:cxnSp>
        <p:nvCxnSpPr>
          <p:cNvPr id="372" name="Google Shape;372;p47"/>
          <p:cNvCxnSpPr>
            <a:stCxn id="366" idx="6"/>
          </p:cNvCxnSpPr>
          <p:nvPr/>
        </p:nvCxnSpPr>
        <p:spPr>
          <a:xfrm flipH="1" rot="10800000">
            <a:off x="7575550" y="1601131"/>
            <a:ext cx="738300" cy="1608000"/>
          </a:xfrm>
          <a:prstGeom prst="straightConnector1">
            <a:avLst/>
          </a:prstGeom>
          <a:noFill/>
          <a:ln cap="flat" cmpd="sng" w="9525">
            <a:solidFill>
              <a:srgbClr val="5597D3"/>
            </a:solidFill>
            <a:prstDash val="solid"/>
            <a:round/>
            <a:headEnd len="sm" w="sm" type="none"/>
            <a:tailEnd len="med" w="med" type="triangle"/>
          </a:ln>
        </p:spPr>
      </p:cxnSp>
      <p:sp>
        <p:nvSpPr>
          <p:cNvPr id="373" name="Google Shape;373;p47"/>
          <p:cNvSpPr/>
          <p:nvPr/>
        </p:nvSpPr>
        <p:spPr>
          <a:xfrm>
            <a:off x="7575550" y="554038"/>
            <a:ext cx="2103438" cy="1006475"/>
          </a:xfrm>
          <a:prstGeom prst="ellipse">
            <a:avLst/>
          </a:prstGeom>
          <a:solidFill>
            <a:schemeClr val="lt1"/>
          </a:solidFill>
          <a:ln cap="flat" cmpd="sng" w="38100">
            <a:solidFill>
              <a:srgbClr val="2E75B5"/>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000"/>
              <a:buFont typeface="Arial"/>
              <a:buNone/>
            </a:pPr>
            <a:r>
              <a:rPr b="0" i="0" lang="fr-FR" sz="2000" u="none" cap="none" strike="noStrike">
                <a:solidFill>
                  <a:schemeClr val="dk1"/>
                </a:solidFill>
                <a:latin typeface="Open Sans"/>
                <a:ea typeface="Open Sans"/>
                <a:cs typeface="Open Sans"/>
                <a:sym typeface="Open Sans"/>
              </a:rPr>
              <a:t>déplacé</a:t>
            </a:r>
            <a:endParaRPr b="1" i="0" sz="2200" u="none" cap="none" strike="noStrike">
              <a:solidFill>
                <a:schemeClr val="dk1"/>
              </a:solidFill>
              <a:latin typeface="Open Sans"/>
              <a:ea typeface="Open Sans"/>
              <a:cs typeface="Open Sans"/>
              <a:sym typeface="Open Sans"/>
            </a:endParaRPr>
          </a:p>
        </p:txBody>
      </p:sp>
      <p:cxnSp>
        <p:nvCxnSpPr>
          <p:cNvPr id="374" name="Google Shape;374;p47"/>
          <p:cNvCxnSpPr>
            <a:stCxn id="366" idx="6"/>
          </p:cNvCxnSpPr>
          <p:nvPr/>
        </p:nvCxnSpPr>
        <p:spPr>
          <a:xfrm flipH="1" rot="10800000">
            <a:off x="7575550" y="2361332"/>
            <a:ext cx="2576400" cy="847800"/>
          </a:xfrm>
          <a:prstGeom prst="straightConnector1">
            <a:avLst/>
          </a:prstGeom>
          <a:noFill/>
          <a:ln cap="flat" cmpd="sng" w="9525">
            <a:solidFill>
              <a:srgbClr val="5597D3"/>
            </a:solidFill>
            <a:prstDash val="solid"/>
            <a:round/>
            <a:headEnd len="sm" w="sm" type="none"/>
            <a:tailEnd len="med" w="med" type="triangle"/>
          </a:ln>
        </p:spPr>
      </p:cxnSp>
      <p:sp>
        <p:nvSpPr>
          <p:cNvPr id="375" name="Google Shape;375;p47"/>
          <p:cNvSpPr/>
          <p:nvPr/>
        </p:nvSpPr>
        <p:spPr>
          <a:xfrm>
            <a:off x="9598025" y="1312863"/>
            <a:ext cx="2103438" cy="1049337"/>
          </a:xfrm>
          <a:prstGeom prst="ellipse">
            <a:avLst/>
          </a:prstGeom>
          <a:solidFill>
            <a:schemeClr val="lt1"/>
          </a:solidFill>
          <a:ln cap="flat" cmpd="sng" w="38100">
            <a:solidFill>
              <a:srgbClr val="2E75B5"/>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000"/>
              <a:buFont typeface="Arial"/>
              <a:buNone/>
            </a:pPr>
            <a:r>
              <a:rPr b="0" i="0" lang="fr-FR" sz="2000" u="none" cap="none" strike="noStrike">
                <a:solidFill>
                  <a:schemeClr val="dk1"/>
                </a:solidFill>
                <a:latin typeface="Open Sans"/>
                <a:ea typeface="Open Sans"/>
                <a:cs typeface="Open Sans"/>
                <a:sym typeface="Open Sans"/>
              </a:rPr>
              <a:t>supprimé</a:t>
            </a:r>
            <a:endParaRPr b="1" i="0" sz="2200" u="none" cap="none" strike="noStrike">
              <a:solidFill>
                <a:schemeClr val="dk1"/>
              </a:solidFill>
              <a:latin typeface="Open Sans"/>
              <a:ea typeface="Open Sans"/>
              <a:cs typeface="Open Sans"/>
              <a:sym typeface="Open Sans"/>
            </a:endParaRPr>
          </a:p>
        </p:txBody>
      </p:sp>
      <p:sp>
        <p:nvSpPr>
          <p:cNvPr id="376" name="Google Shape;376;p47"/>
          <p:cNvSpPr/>
          <p:nvPr/>
        </p:nvSpPr>
        <p:spPr>
          <a:xfrm>
            <a:off x="2692400" y="2405063"/>
            <a:ext cx="1709738" cy="549275"/>
          </a:xfrm>
          <a:prstGeom prst="rect">
            <a:avLst/>
          </a:prstGeom>
          <a:no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400"/>
              <a:buFont typeface="Arial"/>
              <a:buNone/>
            </a:pPr>
            <a:r>
              <a:rPr b="0" i="0" lang="fr-FR" sz="2400" u="none" cap="none" strike="noStrike">
                <a:solidFill>
                  <a:srgbClr val="00B050"/>
                </a:solidFill>
                <a:latin typeface="Open Sans"/>
                <a:ea typeface="Open Sans"/>
                <a:cs typeface="Open Sans"/>
                <a:sym typeface="Open Sans"/>
              </a:rPr>
              <a:t>précise</a:t>
            </a:r>
            <a:endParaRPr b="0" i="0" sz="1400" u="none" cap="none" strike="noStrike">
              <a:solidFill>
                <a:srgbClr val="000000"/>
              </a:solidFill>
              <a:latin typeface="Arial"/>
              <a:ea typeface="Arial"/>
              <a:cs typeface="Arial"/>
              <a:sym typeface="Arial"/>
            </a:endParaRPr>
          </a:p>
        </p:txBody>
      </p:sp>
      <p:sp>
        <p:nvSpPr>
          <p:cNvPr id="377" name="Google Shape;377;p47"/>
          <p:cNvSpPr/>
          <p:nvPr/>
        </p:nvSpPr>
        <p:spPr>
          <a:xfrm>
            <a:off x="7735888" y="2286000"/>
            <a:ext cx="1703387" cy="547688"/>
          </a:xfrm>
          <a:prstGeom prst="rect">
            <a:avLst/>
          </a:prstGeom>
          <a:no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400"/>
              <a:buFont typeface="Arial"/>
              <a:buNone/>
            </a:pPr>
            <a:r>
              <a:rPr b="0" i="0" lang="fr-FR" sz="2400" u="none" cap="none" strike="noStrike">
                <a:solidFill>
                  <a:srgbClr val="2E75B5"/>
                </a:solidFill>
                <a:latin typeface="Open Sans"/>
                <a:ea typeface="Open Sans"/>
                <a:cs typeface="Open Sans"/>
                <a:sym typeface="Open Sans"/>
              </a:rPr>
              <a:t>peut être</a:t>
            </a:r>
            <a:endParaRPr b="0" i="0" sz="1400" u="none" cap="none" strike="noStrike">
              <a:solidFill>
                <a:srgbClr val="000000"/>
              </a:solidFill>
              <a:latin typeface="Arial"/>
              <a:ea typeface="Arial"/>
              <a:cs typeface="Arial"/>
              <a:sym typeface="Arial"/>
            </a:endParaRPr>
          </a:p>
        </p:txBody>
      </p:sp>
      <p:cxnSp>
        <p:nvCxnSpPr>
          <p:cNvPr id="378" name="Google Shape;378;p47"/>
          <p:cNvCxnSpPr>
            <a:stCxn id="366" idx="4"/>
          </p:cNvCxnSpPr>
          <p:nvPr/>
        </p:nvCxnSpPr>
        <p:spPr>
          <a:xfrm flipH="1">
            <a:off x="4328207" y="4227513"/>
            <a:ext cx="1767000" cy="1028700"/>
          </a:xfrm>
          <a:prstGeom prst="straightConnector1">
            <a:avLst/>
          </a:prstGeom>
          <a:noFill/>
          <a:ln cap="flat" cmpd="sng" w="9525">
            <a:solidFill>
              <a:srgbClr val="FF0000"/>
            </a:solidFill>
            <a:prstDash val="solid"/>
            <a:round/>
            <a:headEnd len="sm" w="sm" type="none"/>
            <a:tailEnd len="med" w="med" type="triangle"/>
          </a:ln>
        </p:spPr>
      </p:cxnSp>
      <p:cxnSp>
        <p:nvCxnSpPr>
          <p:cNvPr id="379" name="Google Shape;379;p47"/>
          <p:cNvCxnSpPr>
            <a:endCxn id="380" idx="0"/>
          </p:cNvCxnSpPr>
          <p:nvPr/>
        </p:nvCxnSpPr>
        <p:spPr>
          <a:xfrm>
            <a:off x="6095913" y="4227650"/>
            <a:ext cx="189000" cy="1188900"/>
          </a:xfrm>
          <a:prstGeom prst="straightConnector1">
            <a:avLst/>
          </a:prstGeom>
          <a:noFill/>
          <a:ln cap="flat" cmpd="sng" w="9525">
            <a:solidFill>
              <a:srgbClr val="FF0000"/>
            </a:solidFill>
            <a:prstDash val="solid"/>
            <a:round/>
            <a:headEnd len="sm" w="sm" type="none"/>
            <a:tailEnd len="med" w="med" type="triangle"/>
          </a:ln>
        </p:spPr>
      </p:cxnSp>
      <p:cxnSp>
        <p:nvCxnSpPr>
          <p:cNvPr id="381" name="Google Shape;381;p47"/>
          <p:cNvCxnSpPr>
            <a:endCxn id="382" idx="0"/>
          </p:cNvCxnSpPr>
          <p:nvPr/>
        </p:nvCxnSpPr>
        <p:spPr>
          <a:xfrm>
            <a:off x="6096101" y="4227488"/>
            <a:ext cx="2793900" cy="968400"/>
          </a:xfrm>
          <a:prstGeom prst="straightConnector1">
            <a:avLst/>
          </a:prstGeom>
          <a:noFill/>
          <a:ln cap="flat" cmpd="sng" w="9525">
            <a:solidFill>
              <a:srgbClr val="FF0000"/>
            </a:solidFill>
            <a:prstDash val="solid"/>
            <a:round/>
            <a:headEnd len="sm" w="sm" type="none"/>
            <a:tailEnd len="med" w="med" type="triangle"/>
          </a:ln>
        </p:spPr>
      </p:cxnSp>
      <p:sp>
        <p:nvSpPr>
          <p:cNvPr id="382" name="Google Shape;382;p47"/>
          <p:cNvSpPr/>
          <p:nvPr/>
        </p:nvSpPr>
        <p:spPr>
          <a:xfrm>
            <a:off x="7627938" y="5195888"/>
            <a:ext cx="2524125" cy="1027112"/>
          </a:xfrm>
          <a:prstGeom prst="ellipse">
            <a:avLst/>
          </a:prstGeom>
          <a:solidFill>
            <a:schemeClr val="lt1"/>
          </a:solidFill>
          <a:ln cap="flat" cmpd="sng" w="25400">
            <a:solidFill>
              <a:srgbClr val="FF0000"/>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000"/>
              <a:buFont typeface="Arial"/>
              <a:buNone/>
            </a:pPr>
            <a:r>
              <a:rPr b="0" i="0" lang="fr-FR" sz="2000" u="none" cap="none" strike="noStrike">
                <a:solidFill>
                  <a:schemeClr val="dk1"/>
                </a:solidFill>
                <a:latin typeface="Open Sans"/>
                <a:ea typeface="Open Sans"/>
                <a:cs typeface="Open Sans"/>
                <a:sym typeface="Open Sans"/>
              </a:rPr>
              <a:t>Groupe prépositionnel</a:t>
            </a:r>
            <a:endParaRPr b="1" i="0" sz="2200" u="none" cap="none" strike="noStrike">
              <a:solidFill>
                <a:schemeClr val="dk1"/>
              </a:solidFill>
              <a:latin typeface="Open Sans"/>
              <a:ea typeface="Open Sans"/>
              <a:cs typeface="Open Sans"/>
              <a:sym typeface="Open Sans"/>
            </a:endParaRPr>
          </a:p>
        </p:txBody>
      </p:sp>
      <p:sp>
        <p:nvSpPr>
          <p:cNvPr id="380" name="Google Shape;380;p47"/>
          <p:cNvSpPr/>
          <p:nvPr/>
        </p:nvSpPr>
        <p:spPr>
          <a:xfrm>
            <a:off x="5370513" y="5416550"/>
            <a:ext cx="1828800" cy="731838"/>
          </a:xfrm>
          <a:prstGeom prst="ellipse">
            <a:avLst/>
          </a:prstGeom>
          <a:solidFill>
            <a:schemeClr val="lt1"/>
          </a:solidFill>
          <a:ln cap="flat" cmpd="sng" w="25400">
            <a:solidFill>
              <a:srgbClr val="FF0000"/>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000"/>
              <a:buFont typeface="Arial"/>
              <a:buNone/>
            </a:pPr>
            <a:r>
              <a:rPr b="0" i="0" lang="fr-FR" sz="2000" u="none" cap="none" strike="noStrike">
                <a:solidFill>
                  <a:schemeClr val="dk1"/>
                </a:solidFill>
                <a:latin typeface="Open Sans"/>
                <a:ea typeface="Open Sans"/>
                <a:cs typeface="Open Sans"/>
                <a:sym typeface="Open Sans"/>
              </a:rPr>
              <a:t>Adverbe</a:t>
            </a:r>
            <a:endParaRPr b="1" i="0" sz="2200" u="none" cap="none" strike="noStrike">
              <a:solidFill>
                <a:schemeClr val="dk1"/>
              </a:solidFill>
              <a:latin typeface="Open Sans"/>
              <a:ea typeface="Open Sans"/>
              <a:cs typeface="Open Sans"/>
              <a:sym typeface="Open Sans"/>
            </a:endParaRPr>
          </a:p>
        </p:txBody>
      </p:sp>
      <p:sp>
        <p:nvSpPr>
          <p:cNvPr id="383" name="Google Shape;383;p47"/>
          <p:cNvSpPr/>
          <p:nvPr/>
        </p:nvSpPr>
        <p:spPr>
          <a:xfrm>
            <a:off x="5303838" y="4029075"/>
            <a:ext cx="1703387" cy="549275"/>
          </a:xfrm>
          <a:prstGeom prst="rect">
            <a:avLst/>
          </a:prstGeom>
          <a:no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400"/>
              <a:buFont typeface="Arial"/>
              <a:buNone/>
            </a:pPr>
            <a:r>
              <a:rPr b="0" i="0" lang="fr-FR" sz="2400" u="none" cap="none" strike="noStrike">
                <a:solidFill>
                  <a:srgbClr val="FF0000"/>
                </a:solidFill>
                <a:latin typeface="Open Sans"/>
                <a:ea typeface="Open Sans"/>
                <a:cs typeface="Open Sans"/>
                <a:sym typeface="Open Sans"/>
              </a:rPr>
              <a:t>peut être</a:t>
            </a:r>
            <a:endParaRPr b="0" i="0" sz="1400" u="none" cap="none" strike="noStrike">
              <a:solidFill>
                <a:srgbClr val="000000"/>
              </a:solidFill>
              <a:latin typeface="Arial"/>
              <a:ea typeface="Arial"/>
              <a:cs typeface="Arial"/>
              <a:sym typeface="Arial"/>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66"/>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68"/>
                                        </p:tgtEl>
                                        <p:attrNameLst>
                                          <p:attrName>style.visibility</p:attrName>
                                        </p:attrNameLst>
                                      </p:cBhvr>
                                      <p:to>
                                        <p:strVal val="visible"/>
                                      </p:to>
                                    </p:set>
                                    <p:animEffect filter="fade" transition="in">
                                      <p:cBhvr>
                                        <p:cTn dur="500"/>
                                        <p:tgtEl>
                                          <p:spTgt spid="368"/>
                                        </p:tgtEl>
                                      </p:cBhvr>
                                    </p:animEffect>
                                  </p:childTnLst>
                                </p:cTn>
                              </p:par>
                              <p:par>
                                <p:cTn fill="hold" nodeType="withEffect" presetClass="entr" presetID="10" presetSubtype="0">
                                  <p:stCondLst>
                                    <p:cond delay="0"/>
                                  </p:stCondLst>
                                  <p:childTnLst>
                                    <p:set>
                                      <p:cBhvr>
                                        <p:cTn dur="1" fill="hold">
                                          <p:stCondLst>
                                            <p:cond delay="0"/>
                                          </p:stCondLst>
                                        </p:cTn>
                                        <p:tgtEl>
                                          <p:spTgt spid="369"/>
                                        </p:tgtEl>
                                        <p:attrNameLst>
                                          <p:attrName>style.visibility</p:attrName>
                                        </p:attrNameLst>
                                      </p:cBhvr>
                                      <p:to>
                                        <p:strVal val="visible"/>
                                      </p:to>
                                    </p:set>
                                    <p:animEffect filter="fade" transition="in">
                                      <p:cBhvr>
                                        <p:cTn dur="500"/>
                                        <p:tgtEl>
                                          <p:spTgt spid="369"/>
                                        </p:tgtEl>
                                      </p:cBhvr>
                                    </p:animEffect>
                                  </p:childTnLst>
                                </p:cTn>
                              </p:par>
                              <p:par>
                                <p:cTn fill="hold" nodeType="withEffect" presetClass="entr" presetID="23" presetSubtype="16">
                                  <p:stCondLst>
                                    <p:cond delay="0"/>
                                  </p:stCondLst>
                                  <p:childTnLst>
                                    <p:set>
                                      <p:cBhvr>
                                        <p:cTn dur="1" fill="hold">
                                          <p:stCondLst>
                                            <p:cond delay="0"/>
                                          </p:stCondLst>
                                        </p:cTn>
                                        <p:tgtEl>
                                          <p:spTgt spid="371"/>
                                        </p:tgtEl>
                                        <p:attrNameLst>
                                          <p:attrName>style.visibility</p:attrName>
                                        </p:attrNameLst>
                                      </p:cBhvr>
                                      <p:to>
                                        <p:strVal val="visible"/>
                                      </p:to>
                                    </p:set>
                                    <p:anim calcmode="lin" valueType="num">
                                      <p:cBhvr additive="base">
                                        <p:cTn dur="500"/>
                                        <p:tgtEl>
                                          <p:spTgt spid="371"/>
                                        </p:tgtEl>
                                        <p:attrNameLst>
                                          <p:attrName>ppt_w</p:attrName>
                                        </p:attrNameLst>
                                      </p:cBhvr>
                                      <p:tavLst>
                                        <p:tav fmla="" tm="0">
                                          <p:val>
                                            <p:strVal val="0"/>
                                          </p:val>
                                        </p:tav>
                                        <p:tav fmla="" tm="100000">
                                          <p:val>
                                            <p:strVal val="#ppt_w"/>
                                          </p:val>
                                        </p:tav>
                                      </p:tavLst>
                                    </p:anim>
                                    <p:anim calcmode="lin" valueType="num">
                                      <p:cBhvr additive="base">
                                        <p:cTn dur="500"/>
                                        <p:tgtEl>
                                          <p:spTgt spid="371"/>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370"/>
                                        </p:tgtEl>
                                        <p:attrNameLst>
                                          <p:attrName>style.visibility</p:attrName>
                                        </p:attrNameLst>
                                      </p:cBhvr>
                                      <p:to>
                                        <p:strVal val="visible"/>
                                      </p:to>
                                    </p:set>
                                    <p:anim calcmode="lin" valueType="num">
                                      <p:cBhvr additive="base">
                                        <p:cTn dur="500"/>
                                        <p:tgtEl>
                                          <p:spTgt spid="370"/>
                                        </p:tgtEl>
                                        <p:attrNameLst>
                                          <p:attrName>ppt_w</p:attrName>
                                        </p:attrNameLst>
                                      </p:cBhvr>
                                      <p:tavLst>
                                        <p:tav fmla="" tm="0">
                                          <p:val>
                                            <p:strVal val="0"/>
                                          </p:val>
                                        </p:tav>
                                        <p:tav fmla="" tm="100000">
                                          <p:val>
                                            <p:strVal val="#ppt_w"/>
                                          </p:val>
                                        </p:tav>
                                      </p:tavLst>
                                    </p:anim>
                                    <p:anim calcmode="lin" valueType="num">
                                      <p:cBhvr additive="base">
                                        <p:cTn dur="500"/>
                                        <p:tgtEl>
                                          <p:spTgt spid="370"/>
                                        </p:tgtEl>
                                        <p:attrNameLst>
                                          <p:attrName>ppt_h</p:attrName>
                                        </p:attrNameLst>
                                      </p:cBhvr>
                                      <p:tavLst>
                                        <p:tav fmla="" tm="0">
                                          <p:val>
                                            <p:strVal val="0"/>
                                          </p:val>
                                        </p:tav>
                                        <p:tav fmla="" tm="100000">
                                          <p:val>
                                            <p:strVal val="#ppt_h"/>
                                          </p:val>
                                        </p:tav>
                                      </p:tavLst>
                                    </p:anim>
                                  </p:childTnLst>
                                </p:cTn>
                              </p:par>
                              <p:par>
                                <p:cTn fill="hold" nodeType="withEffect" presetClass="entr" presetID="10" presetSubtype="0">
                                  <p:stCondLst>
                                    <p:cond delay="0"/>
                                  </p:stCondLst>
                                  <p:childTnLst>
                                    <p:set>
                                      <p:cBhvr>
                                        <p:cTn dur="1" fill="hold">
                                          <p:stCondLst>
                                            <p:cond delay="0"/>
                                          </p:stCondLst>
                                        </p:cTn>
                                        <p:tgtEl>
                                          <p:spTgt spid="376"/>
                                        </p:tgtEl>
                                        <p:attrNameLst>
                                          <p:attrName>style.visibility</p:attrName>
                                        </p:attrNameLst>
                                      </p:cBhvr>
                                      <p:to>
                                        <p:strVal val="visible"/>
                                      </p:to>
                                    </p:set>
                                    <p:animEffect filter="fade" transition="in">
                                      <p:cBhvr>
                                        <p:cTn dur="500"/>
                                        <p:tgtEl>
                                          <p:spTgt spid="37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72"/>
                                        </p:tgtEl>
                                        <p:attrNameLst>
                                          <p:attrName>style.visibility</p:attrName>
                                        </p:attrNameLst>
                                      </p:cBhvr>
                                      <p:to>
                                        <p:strVal val="visible"/>
                                      </p:to>
                                    </p:set>
                                    <p:animEffect filter="fade" transition="in">
                                      <p:cBhvr>
                                        <p:cTn dur="500"/>
                                        <p:tgtEl>
                                          <p:spTgt spid="372"/>
                                        </p:tgtEl>
                                      </p:cBhvr>
                                    </p:animEffect>
                                  </p:childTnLst>
                                </p:cTn>
                              </p:par>
                              <p:par>
                                <p:cTn fill="hold" nodeType="withEffect" presetClass="entr" presetID="10" presetSubtype="0">
                                  <p:stCondLst>
                                    <p:cond delay="0"/>
                                  </p:stCondLst>
                                  <p:childTnLst>
                                    <p:set>
                                      <p:cBhvr>
                                        <p:cTn dur="1" fill="hold">
                                          <p:stCondLst>
                                            <p:cond delay="0"/>
                                          </p:stCondLst>
                                        </p:cTn>
                                        <p:tgtEl>
                                          <p:spTgt spid="374"/>
                                        </p:tgtEl>
                                        <p:attrNameLst>
                                          <p:attrName>style.visibility</p:attrName>
                                        </p:attrNameLst>
                                      </p:cBhvr>
                                      <p:to>
                                        <p:strVal val="visible"/>
                                      </p:to>
                                    </p:set>
                                    <p:animEffect filter="fade" transition="in">
                                      <p:cBhvr>
                                        <p:cTn dur="500"/>
                                        <p:tgtEl>
                                          <p:spTgt spid="374"/>
                                        </p:tgtEl>
                                      </p:cBhvr>
                                    </p:animEffect>
                                  </p:childTnLst>
                                </p:cTn>
                              </p:par>
                              <p:par>
                                <p:cTn fill="hold" nodeType="withEffect" presetClass="entr" presetID="23" presetSubtype="16">
                                  <p:stCondLst>
                                    <p:cond delay="0"/>
                                  </p:stCondLst>
                                  <p:childTnLst>
                                    <p:set>
                                      <p:cBhvr>
                                        <p:cTn dur="1" fill="hold">
                                          <p:stCondLst>
                                            <p:cond delay="0"/>
                                          </p:stCondLst>
                                        </p:cTn>
                                        <p:tgtEl>
                                          <p:spTgt spid="373"/>
                                        </p:tgtEl>
                                        <p:attrNameLst>
                                          <p:attrName>style.visibility</p:attrName>
                                        </p:attrNameLst>
                                      </p:cBhvr>
                                      <p:to>
                                        <p:strVal val="visible"/>
                                      </p:to>
                                    </p:set>
                                    <p:anim calcmode="lin" valueType="num">
                                      <p:cBhvr additive="base">
                                        <p:cTn dur="500"/>
                                        <p:tgtEl>
                                          <p:spTgt spid="373"/>
                                        </p:tgtEl>
                                        <p:attrNameLst>
                                          <p:attrName>ppt_w</p:attrName>
                                        </p:attrNameLst>
                                      </p:cBhvr>
                                      <p:tavLst>
                                        <p:tav fmla="" tm="0">
                                          <p:val>
                                            <p:strVal val="0"/>
                                          </p:val>
                                        </p:tav>
                                        <p:tav fmla="" tm="100000">
                                          <p:val>
                                            <p:strVal val="#ppt_w"/>
                                          </p:val>
                                        </p:tav>
                                      </p:tavLst>
                                    </p:anim>
                                    <p:anim calcmode="lin" valueType="num">
                                      <p:cBhvr additive="base">
                                        <p:cTn dur="500"/>
                                        <p:tgtEl>
                                          <p:spTgt spid="373"/>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375"/>
                                        </p:tgtEl>
                                        <p:attrNameLst>
                                          <p:attrName>style.visibility</p:attrName>
                                        </p:attrNameLst>
                                      </p:cBhvr>
                                      <p:to>
                                        <p:strVal val="visible"/>
                                      </p:to>
                                    </p:set>
                                    <p:anim calcmode="lin" valueType="num">
                                      <p:cBhvr additive="base">
                                        <p:cTn dur="500"/>
                                        <p:tgtEl>
                                          <p:spTgt spid="375"/>
                                        </p:tgtEl>
                                        <p:attrNameLst>
                                          <p:attrName>ppt_w</p:attrName>
                                        </p:attrNameLst>
                                      </p:cBhvr>
                                      <p:tavLst>
                                        <p:tav fmla="" tm="0">
                                          <p:val>
                                            <p:strVal val="0"/>
                                          </p:val>
                                        </p:tav>
                                        <p:tav fmla="" tm="100000">
                                          <p:val>
                                            <p:strVal val="#ppt_w"/>
                                          </p:val>
                                        </p:tav>
                                      </p:tavLst>
                                    </p:anim>
                                    <p:anim calcmode="lin" valueType="num">
                                      <p:cBhvr additive="base">
                                        <p:cTn dur="500"/>
                                        <p:tgtEl>
                                          <p:spTgt spid="375"/>
                                        </p:tgtEl>
                                        <p:attrNameLst>
                                          <p:attrName>ppt_h</p:attrName>
                                        </p:attrNameLst>
                                      </p:cBhvr>
                                      <p:tavLst>
                                        <p:tav fmla="" tm="0">
                                          <p:val>
                                            <p:strVal val="0"/>
                                          </p:val>
                                        </p:tav>
                                        <p:tav fmla="" tm="100000">
                                          <p:val>
                                            <p:strVal val="#ppt_h"/>
                                          </p:val>
                                        </p:tav>
                                      </p:tavLst>
                                    </p:anim>
                                  </p:childTnLst>
                                </p:cTn>
                              </p:par>
                              <p:par>
                                <p:cTn fill="hold" nodeType="withEffect" presetClass="entr" presetID="10" presetSubtype="0">
                                  <p:stCondLst>
                                    <p:cond delay="0"/>
                                  </p:stCondLst>
                                  <p:childTnLst>
                                    <p:set>
                                      <p:cBhvr>
                                        <p:cTn dur="1" fill="hold">
                                          <p:stCondLst>
                                            <p:cond delay="0"/>
                                          </p:stCondLst>
                                        </p:cTn>
                                        <p:tgtEl>
                                          <p:spTgt spid="377"/>
                                        </p:tgtEl>
                                        <p:attrNameLst>
                                          <p:attrName>style.visibility</p:attrName>
                                        </p:attrNameLst>
                                      </p:cBhvr>
                                      <p:to>
                                        <p:strVal val="visible"/>
                                      </p:to>
                                    </p:set>
                                    <p:animEffect filter="fade" transition="in">
                                      <p:cBhvr>
                                        <p:cTn dur="500"/>
                                        <p:tgtEl>
                                          <p:spTgt spid="37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78"/>
                                        </p:tgtEl>
                                        <p:attrNameLst>
                                          <p:attrName>style.visibility</p:attrName>
                                        </p:attrNameLst>
                                      </p:cBhvr>
                                      <p:to>
                                        <p:strVal val="visible"/>
                                      </p:to>
                                    </p:set>
                                    <p:animEffect filter="fade" transition="in">
                                      <p:cBhvr>
                                        <p:cTn dur="500"/>
                                        <p:tgtEl>
                                          <p:spTgt spid="378"/>
                                        </p:tgtEl>
                                      </p:cBhvr>
                                    </p:animEffect>
                                  </p:childTnLst>
                                </p:cTn>
                              </p:par>
                              <p:par>
                                <p:cTn fill="hold" nodeType="withEffect" presetClass="entr" presetID="10" presetSubtype="0">
                                  <p:stCondLst>
                                    <p:cond delay="0"/>
                                  </p:stCondLst>
                                  <p:childTnLst>
                                    <p:set>
                                      <p:cBhvr>
                                        <p:cTn dur="1" fill="hold">
                                          <p:stCondLst>
                                            <p:cond delay="0"/>
                                          </p:stCondLst>
                                        </p:cTn>
                                        <p:tgtEl>
                                          <p:spTgt spid="379"/>
                                        </p:tgtEl>
                                        <p:attrNameLst>
                                          <p:attrName>style.visibility</p:attrName>
                                        </p:attrNameLst>
                                      </p:cBhvr>
                                      <p:to>
                                        <p:strVal val="visible"/>
                                      </p:to>
                                    </p:set>
                                    <p:animEffect filter="fade" transition="in">
                                      <p:cBhvr>
                                        <p:cTn dur="500"/>
                                        <p:tgtEl>
                                          <p:spTgt spid="379"/>
                                        </p:tgtEl>
                                      </p:cBhvr>
                                    </p:animEffect>
                                  </p:childTnLst>
                                </p:cTn>
                              </p:par>
                              <p:par>
                                <p:cTn fill="hold" nodeType="withEffect" presetClass="entr" presetID="10" presetSubtype="0">
                                  <p:stCondLst>
                                    <p:cond delay="0"/>
                                  </p:stCondLst>
                                  <p:childTnLst>
                                    <p:set>
                                      <p:cBhvr>
                                        <p:cTn dur="1" fill="hold">
                                          <p:stCondLst>
                                            <p:cond delay="0"/>
                                          </p:stCondLst>
                                        </p:cTn>
                                        <p:tgtEl>
                                          <p:spTgt spid="381"/>
                                        </p:tgtEl>
                                        <p:attrNameLst>
                                          <p:attrName>style.visibility</p:attrName>
                                        </p:attrNameLst>
                                      </p:cBhvr>
                                      <p:to>
                                        <p:strVal val="visible"/>
                                      </p:to>
                                    </p:set>
                                    <p:animEffect filter="fade" transition="in">
                                      <p:cBhvr>
                                        <p:cTn dur="500"/>
                                        <p:tgtEl>
                                          <p:spTgt spid="381"/>
                                        </p:tgtEl>
                                      </p:cBhvr>
                                    </p:animEffect>
                                  </p:childTnLst>
                                </p:cTn>
                              </p:par>
                              <p:par>
                                <p:cTn fill="hold" nodeType="withEffect" presetClass="entr" presetID="23" presetSubtype="16">
                                  <p:stCondLst>
                                    <p:cond delay="0"/>
                                  </p:stCondLst>
                                  <p:childTnLst>
                                    <p:set>
                                      <p:cBhvr>
                                        <p:cTn dur="1" fill="hold">
                                          <p:stCondLst>
                                            <p:cond delay="0"/>
                                          </p:stCondLst>
                                        </p:cTn>
                                        <p:tgtEl>
                                          <p:spTgt spid="367"/>
                                        </p:tgtEl>
                                        <p:attrNameLst>
                                          <p:attrName>style.visibility</p:attrName>
                                        </p:attrNameLst>
                                      </p:cBhvr>
                                      <p:to>
                                        <p:strVal val="visible"/>
                                      </p:to>
                                    </p:set>
                                    <p:anim calcmode="lin" valueType="num">
                                      <p:cBhvr additive="base">
                                        <p:cTn dur="500"/>
                                        <p:tgtEl>
                                          <p:spTgt spid="367"/>
                                        </p:tgtEl>
                                        <p:attrNameLst>
                                          <p:attrName>ppt_w</p:attrName>
                                        </p:attrNameLst>
                                      </p:cBhvr>
                                      <p:tavLst>
                                        <p:tav fmla="" tm="0">
                                          <p:val>
                                            <p:strVal val="0"/>
                                          </p:val>
                                        </p:tav>
                                        <p:tav fmla="" tm="100000">
                                          <p:val>
                                            <p:strVal val="#ppt_w"/>
                                          </p:val>
                                        </p:tav>
                                      </p:tavLst>
                                    </p:anim>
                                    <p:anim calcmode="lin" valueType="num">
                                      <p:cBhvr additive="base">
                                        <p:cTn dur="500"/>
                                        <p:tgtEl>
                                          <p:spTgt spid="367"/>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380"/>
                                        </p:tgtEl>
                                        <p:attrNameLst>
                                          <p:attrName>style.visibility</p:attrName>
                                        </p:attrNameLst>
                                      </p:cBhvr>
                                      <p:to>
                                        <p:strVal val="visible"/>
                                      </p:to>
                                    </p:set>
                                    <p:anim calcmode="lin" valueType="num">
                                      <p:cBhvr additive="base">
                                        <p:cTn dur="500"/>
                                        <p:tgtEl>
                                          <p:spTgt spid="380"/>
                                        </p:tgtEl>
                                        <p:attrNameLst>
                                          <p:attrName>ppt_w</p:attrName>
                                        </p:attrNameLst>
                                      </p:cBhvr>
                                      <p:tavLst>
                                        <p:tav fmla="" tm="0">
                                          <p:val>
                                            <p:strVal val="0"/>
                                          </p:val>
                                        </p:tav>
                                        <p:tav fmla="" tm="100000">
                                          <p:val>
                                            <p:strVal val="#ppt_w"/>
                                          </p:val>
                                        </p:tav>
                                      </p:tavLst>
                                    </p:anim>
                                    <p:anim calcmode="lin" valueType="num">
                                      <p:cBhvr additive="base">
                                        <p:cTn dur="500"/>
                                        <p:tgtEl>
                                          <p:spTgt spid="380"/>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382"/>
                                        </p:tgtEl>
                                        <p:attrNameLst>
                                          <p:attrName>style.visibility</p:attrName>
                                        </p:attrNameLst>
                                      </p:cBhvr>
                                      <p:to>
                                        <p:strVal val="visible"/>
                                      </p:to>
                                    </p:set>
                                    <p:anim calcmode="lin" valueType="num">
                                      <p:cBhvr additive="base">
                                        <p:cTn dur="500"/>
                                        <p:tgtEl>
                                          <p:spTgt spid="382"/>
                                        </p:tgtEl>
                                        <p:attrNameLst>
                                          <p:attrName>ppt_w</p:attrName>
                                        </p:attrNameLst>
                                      </p:cBhvr>
                                      <p:tavLst>
                                        <p:tav fmla="" tm="0">
                                          <p:val>
                                            <p:strVal val="0"/>
                                          </p:val>
                                        </p:tav>
                                        <p:tav fmla="" tm="100000">
                                          <p:val>
                                            <p:strVal val="#ppt_w"/>
                                          </p:val>
                                        </p:tav>
                                      </p:tavLst>
                                    </p:anim>
                                    <p:anim calcmode="lin" valueType="num">
                                      <p:cBhvr additive="base">
                                        <p:cTn dur="500"/>
                                        <p:tgtEl>
                                          <p:spTgt spid="382"/>
                                        </p:tgtEl>
                                        <p:attrNameLst>
                                          <p:attrName>ppt_h</p:attrName>
                                        </p:attrNameLst>
                                      </p:cBhvr>
                                      <p:tavLst>
                                        <p:tav fmla="" tm="0">
                                          <p:val>
                                            <p:strVal val="0"/>
                                          </p:val>
                                        </p:tav>
                                        <p:tav fmla="" tm="100000">
                                          <p:val>
                                            <p:strVal val="#ppt_h"/>
                                          </p:val>
                                        </p:tav>
                                      </p:tavLst>
                                    </p:anim>
                                  </p:childTnLst>
                                </p:cTn>
                              </p:par>
                              <p:par>
                                <p:cTn fill="hold" nodeType="withEffect" presetClass="entr" presetID="10" presetSubtype="0">
                                  <p:stCondLst>
                                    <p:cond delay="0"/>
                                  </p:stCondLst>
                                  <p:childTnLst>
                                    <p:set>
                                      <p:cBhvr>
                                        <p:cTn dur="1" fill="hold">
                                          <p:stCondLst>
                                            <p:cond delay="0"/>
                                          </p:stCondLst>
                                        </p:cTn>
                                        <p:tgtEl>
                                          <p:spTgt spid="383"/>
                                        </p:tgtEl>
                                        <p:attrNameLst>
                                          <p:attrName>style.visibility</p:attrName>
                                        </p:attrNameLst>
                                      </p:cBhvr>
                                      <p:to>
                                        <p:strVal val="visible"/>
                                      </p:to>
                                    </p:set>
                                    <p:animEffect filter="fade" transition="in">
                                      <p:cBhvr>
                                        <p:cTn dur="500"/>
                                        <p:tgtEl>
                                          <p:spTgt spid="383"/>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88" name="Shape 388"/>
        <p:cNvGrpSpPr/>
        <p:nvPr/>
      </p:nvGrpSpPr>
      <p:grpSpPr>
        <a:xfrm>
          <a:off x="0" y="0"/>
          <a:ext cx="0" cy="0"/>
          <a:chOff x="0" y="0"/>
          <a:chExt cx="0" cy="0"/>
        </a:xfrm>
      </p:grpSpPr>
      <p:pic>
        <p:nvPicPr>
          <p:cNvPr id="389" name="Google Shape;389;p48"/>
          <p:cNvPicPr preferRelativeResize="0"/>
          <p:nvPr/>
        </p:nvPicPr>
        <p:blipFill rotWithShape="1">
          <a:blip r:embed="rId3">
            <a:alphaModFix/>
          </a:blip>
          <a:srcRect b="0" l="0" r="0" t="0"/>
          <a:stretch/>
        </p:blipFill>
        <p:spPr>
          <a:xfrm>
            <a:off x="111125" y="204788"/>
            <a:ext cx="638175" cy="647700"/>
          </a:xfrm>
          <a:prstGeom prst="rect">
            <a:avLst/>
          </a:prstGeom>
          <a:noFill/>
          <a:ln>
            <a:noFill/>
          </a:ln>
        </p:spPr>
      </p:pic>
      <p:sp>
        <p:nvSpPr>
          <p:cNvPr id="390" name="Google Shape;390;p48"/>
          <p:cNvSpPr txBox="1"/>
          <p:nvPr/>
        </p:nvSpPr>
        <p:spPr>
          <a:xfrm>
            <a:off x="749300" y="111094"/>
            <a:ext cx="11106150" cy="646331"/>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3600"/>
              <a:buFont typeface="Arial"/>
              <a:buNone/>
            </a:pPr>
            <a:r>
              <a:rPr b="1" i="0" lang="fr-FR" sz="3600" u="none" cap="none" strike="noStrike">
                <a:solidFill>
                  <a:srgbClr val="0096D6"/>
                </a:solidFill>
                <a:latin typeface="Open Sans"/>
                <a:ea typeface="Open Sans"/>
                <a:cs typeface="Open Sans"/>
                <a:sym typeface="Open Sans"/>
              </a:rPr>
              <a:t>ENTRAINEMENT</a:t>
            </a:r>
            <a:endParaRPr b="0" i="0" sz="1400" u="none" cap="none" strike="noStrike">
              <a:solidFill>
                <a:srgbClr val="000000"/>
              </a:solidFill>
              <a:latin typeface="Arial"/>
              <a:ea typeface="Arial"/>
              <a:cs typeface="Arial"/>
              <a:sym typeface="Arial"/>
            </a:endParaRPr>
          </a:p>
        </p:txBody>
      </p:sp>
      <p:sp>
        <p:nvSpPr>
          <p:cNvPr id="391" name="Google Shape;391;p48"/>
          <p:cNvSpPr/>
          <p:nvPr/>
        </p:nvSpPr>
        <p:spPr>
          <a:xfrm>
            <a:off x="430213" y="1828800"/>
            <a:ext cx="2805112" cy="1754188"/>
          </a:xfrm>
          <a:prstGeom prst="rect">
            <a:avLst/>
          </a:prstGeom>
          <a:noFill/>
          <a:ln>
            <a:noFill/>
          </a:ln>
        </p:spPr>
        <p:txBody>
          <a:bodyPr anchorCtr="0" anchor="t" bIns="45700" lIns="91425" spcFirstLastPara="1" rIns="91425" wrap="square" tIns="45700">
            <a:noAutofit/>
          </a:bodyPr>
          <a:lstStyle/>
          <a:p>
            <a:pPr indent="0" lvl="0" marL="0" marR="0" rtl="1" algn="l">
              <a:lnSpc>
                <a:spcPct val="90000"/>
              </a:lnSpc>
              <a:spcBef>
                <a:spcPts val="0"/>
              </a:spcBef>
              <a:spcAft>
                <a:spcPts val="0"/>
              </a:spcAft>
              <a:buClr>
                <a:srgbClr val="3A3838"/>
              </a:buClr>
              <a:buSzPts val="2000"/>
              <a:buFont typeface="Open Sans"/>
              <a:buNone/>
            </a:pPr>
            <a:r>
              <a:rPr b="1" i="0" lang="fr-FR" sz="2400" u="none" cap="none" strike="noStrike">
                <a:solidFill>
                  <a:schemeClr val="dk1"/>
                </a:solidFill>
                <a:latin typeface="Open Sans"/>
                <a:ea typeface="Open Sans"/>
                <a:cs typeface="Open Sans"/>
                <a:sym typeface="Open Sans"/>
              </a:rPr>
              <a:t>Pour chaque groupe souligné, indiquez s’il s’agit d’un CCT ou d’un CCL. </a:t>
            </a:r>
            <a:endParaRPr b="1" i="0" sz="2400" u="none" cap="none" strike="noStrike">
              <a:solidFill>
                <a:srgbClr val="2E75B5"/>
              </a:solidFill>
              <a:latin typeface="Open Sans"/>
              <a:ea typeface="Open Sans"/>
              <a:cs typeface="Open Sans"/>
              <a:sym typeface="Open Sans"/>
            </a:endParaRPr>
          </a:p>
        </p:txBody>
      </p:sp>
      <p:grpSp>
        <p:nvGrpSpPr>
          <p:cNvPr id="392" name="Google Shape;392;p48"/>
          <p:cNvGrpSpPr/>
          <p:nvPr/>
        </p:nvGrpSpPr>
        <p:grpSpPr>
          <a:xfrm>
            <a:off x="3360738" y="747713"/>
            <a:ext cx="8596312" cy="457200"/>
            <a:chOff x="3361530" y="748185"/>
            <a:chExt cx="8595360" cy="457200"/>
          </a:xfrm>
        </p:grpSpPr>
        <p:sp>
          <p:nvSpPr>
            <p:cNvPr id="393" name="Google Shape;393;p48"/>
            <p:cNvSpPr txBox="1"/>
            <p:nvPr/>
          </p:nvSpPr>
          <p:spPr>
            <a:xfrm>
              <a:off x="3361530" y="748185"/>
              <a:ext cx="8595360" cy="457200"/>
            </a:xfrm>
            <a:prstGeom prst="rect">
              <a:avLst/>
            </a:prstGeom>
            <a:noFill/>
            <a:ln cap="flat" cmpd="sng" w="38100">
              <a:solidFill>
                <a:srgbClr val="2E75B5"/>
              </a:solidFill>
              <a:prstDash val="solid"/>
              <a:round/>
              <a:headEnd len="sm" w="sm" type="none"/>
              <a:tailEnd len="sm" w="sm" type="none"/>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400"/>
                <a:buFont typeface="Arial"/>
                <a:buNone/>
              </a:pPr>
              <a:r>
                <a:rPr b="0" i="0" lang="fr-FR" sz="2400" u="none" cap="none" strike="noStrike">
                  <a:solidFill>
                    <a:srgbClr val="000000"/>
                  </a:solidFill>
                  <a:latin typeface="Open Sans"/>
                  <a:ea typeface="Open Sans"/>
                  <a:cs typeface="Open Sans"/>
                  <a:sym typeface="Open Sans"/>
                </a:rPr>
                <a:t>Autrefois, on ne trouvait les moustiques qu’en très petit nombre.</a:t>
              </a:r>
              <a:endParaRPr b="0" i="0" sz="1400" u="none" cap="none" strike="noStrike">
                <a:solidFill>
                  <a:srgbClr val="000000"/>
                </a:solidFill>
                <a:latin typeface="Arial"/>
                <a:ea typeface="Arial"/>
                <a:cs typeface="Arial"/>
                <a:sym typeface="Arial"/>
              </a:endParaRPr>
            </a:p>
          </p:txBody>
        </p:sp>
        <p:cxnSp>
          <p:nvCxnSpPr>
            <p:cNvPr id="394" name="Google Shape;394;p48"/>
            <p:cNvCxnSpPr/>
            <p:nvPr/>
          </p:nvCxnSpPr>
          <p:spPr>
            <a:xfrm>
              <a:off x="3404387" y="1129185"/>
              <a:ext cx="1163509" cy="0"/>
            </a:xfrm>
            <a:prstGeom prst="straightConnector1">
              <a:avLst/>
            </a:prstGeom>
            <a:noFill/>
            <a:ln cap="flat" cmpd="sng" w="38100">
              <a:solidFill>
                <a:srgbClr val="FF0000"/>
              </a:solidFill>
              <a:prstDash val="solid"/>
              <a:round/>
              <a:headEnd len="sm" w="sm" type="none"/>
              <a:tailEnd len="sm" w="sm" type="none"/>
            </a:ln>
          </p:spPr>
        </p:cxnSp>
      </p:grpSp>
      <p:grpSp>
        <p:nvGrpSpPr>
          <p:cNvPr id="395" name="Google Shape;395;p48"/>
          <p:cNvGrpSpPr/>
          <p:nvPr/>
        </p:nvGrpSpPr>
        <p:grpSpPr>
          <a:xfrm>
            <a:off x="3360738" y="1790700"/>
            <a:ext cx="8596312" cy="457200"/>
            <a:chOff x="3596640" y="2020060"/>
            <a:chExt cx="8595360" cy="457200"/>
          </a:xfrm>
        </p:grpSpPr>
        <p:sp>
          <p:nvSpPr>
            <p:cNvPr id="396" name="Google Shape;396;p48"/>
            <p:cNvSpPr/>
            <p:nvPr/>
          </p:nvSpPr>
          <p:spPr>
            <a:xfrm>
              <a:off x="3596640" y="2020060"/>
              <a:ext cx="8595360" cy="457200"/>
            </a:xfrm>
            <a:prstGeom prst="rect">
              <a:avLst/>
            </a:prstGeom>
            <a:noFill/>
            <a:ln cap="flat" cmpd="sng" w="38100">
              <a:solidFill>
                <a:srgbClr val="2E75B5"/>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400"/>
                <a:buFont typeface="Arial"/>
                <a:buNone/>
              </a:pPr>
              <a:r>
                <a:rPr b="0" i="0" lang="fr-FR" sz="2400" u="none" cap="none" strike="noStrike">
                  <a:solidFill>
                    <a:schemeClr val="dk1"/>
                  </a:solidFill>
                  <a:latin typeface="Open Sans"/>
                  <a:ea typeface="Open Sans"/>
                  <a:cs typeface="Open Sans"/>
                  <a:sym typeface="Open Sans"/>
                </a:rPr>
                <a:t>Cette année, la compétition se tient dans un pays lointain.  </a:t>
              </a:r>
              <a:endParaRPr b="0" i="0" sz="1400" u="none" cap="none" strike="noStrike">
                <a:solidFill>
                  <a:srgbClr val="000000"/>
                </a:solidFill>
                <a:latin typeface="Arial"/>
                <a:ea typeface="Arial"/>
                <a:cs typeface="Arial"/>
                <a:sym typeface="Arial"/>
              </a:endParaRPr>
            </a:p>
          </p:txBody>
        </p:sp>
        <p:cxnSp>
          <p:nvCxnSpPr>
            <p:cNvPr id="397" name="Google Shape;397;p48"/>
            <p:cNvCxnSpPr/>
            <p:nvPr/>
          </p:nvCxnSpPr>
          <p:spPr>
            <a:xfrm>
              <a:off x="3634736" y="2386773"/>
              <a:ext cx="1646055" cy="0"/>
            </a:xfrm>
            <a:prstGeom prst="straightConnector1">
              <a:avLst/>
            </a:prstGeom>
            <a:noFill/>
            <a:ln cap="flat" cmpd="sng" w="38100">
              <a:solidFill>
                <a:srgbClr val="FF0000"/>
              </a:solidFill>
              <a:prstDash val="solid"/>
              <a:round/>
              <a:headEnd len="sm" w="sm" type="none"/>
              <a:tailEnd len="sm" w="sm" type="none"/>
            </a:ln>
          </p:spPr>
        </p:cxnSp>
        <p:cxnSp>
          <p:nvCxnSpPr>
            <p:cNvPr id="398" name="Google Shape;398;p48"/>
            <p:cNvCxnSpPr/>
            <p:nvPr/>
          </p:nvCxnSpPr>
          <p:spPr>
            <a:xfrm>
              <a:off x="8337977" y="2386773"/>
              <a:ext cx="2650831" cy="0"/>
            </a:xfrm>
            <a:prstGeom prst="straightConnector1">
              <a:avLst/>
            </a:prstGeom>
            <a:noFill/>
            <a:ln cap="flat" cmpd="sng" w="38100">
              <a:solidFill>
                <a:srgbClr val="FF0000"/>
              </a:solidFill>
              <a:prstDash val="solid"/>
              <a:round/>
              <a:headEnd len="sm" w="sm" type="none"/>
              <a:tailEnd len="sm" w="sm" type="none"/>
            </a:ln>
          </p:spPr>
        </p:cxnSp>
      </p:grpSp>
      <p:grpSp>
        <p:nvGrpSpPr>
          <p:cNvPr id="399" name="Google Shape;399;p48"/>
          <p:cNvGrpSpPr/>
          <p:nvPr/>
        </p:nvGrpSpPr>
        <p:grpSpPr>
          <a:xfrm>
            <a:off x="3360738" y="5648325"/>
            <a:ext cx="8601075" cy="461963"/>
            <a:chOff x="3399630" y="5821352"/>
            <a:chExt cx="8599489" cy="461665"/>
          </a:xfrm>
        </p:grpSpPr>
        <p:sp>
          <p:nvSpPr>
            <p:cNvPr id="400" name="Google Shape;400;p48"/>
            <p:cNvSpPr txBox="1"/>
            <p:nvPr/>
          </p:nvSpPr>
          <p:spPr>
            <a:xfrm>
              <a:off x="3404391" y="5821352"/>
              <a:ext cx="8594728" cy="461665"/>
            </a:xfrm>
            <a:prstGeom prst="rect">
              <a:avLst/>
            </a:prstGeom>
            <a:noFill/>
            <a:ln cap="flat" cmpd="sng" w="28575">
              <a:solidFill>
                <a:srgbClr val="2E75B5"/>
              </a:solidFill>
              <a:prstDash val="solid"/>
              <a:round/>
              <a:headEnd len="sm" w="sm" type="none"/>
              <a:tailEnd len="sm" w="sm" type="none"/>
            </a:ln>
          </p:spPr>
          <p:txBody>
            <a:bodyPr anchorCtr="0" anchor="ctr" bIns="45700" lIns="91425" spcFirstLastPara="1" rIns="91425" wrap="square" tIns="45700">
              <a:spAutoFit/>
            </a:bodyPr>
            <a:lstStyle/>
            <a:p>
              <a:pPr indent="0" lvl="0" marL="0" marR="0" rtl="0" algn="l">
                <a:lnSpc>
                  <a:spcPct val="100000"/>
                </a:lnSpc>
                <a:spcBef>
                  <a:spcPts val="0"/>
                </a:spcBef>
                <a:spcAft>
                  <a:spcPts val="0"/>
                </a:spcAft>
                <a:buClr>
                  <a:srgbClr val="000000"/>
                </a:buClr>
                <a:buSzPts val="2400"/>
                <a:buFont typeface="Arial"/>
                <a:buNone/>
              </a:pPr>
              <a:r>
                <a:rPr b="0" i="0" lang="fr-FR" sz="2400" u="none" cap="none" strike="noStrike">
                  <a:solidFill>
                    <a:schemeClr val="dk1"/>
                  </a:solidFill>
                  <a:latin typeface="Open Sans"/>
                  <a:ea typeface="Open Sans"/>
                  <a:cs typeface="Open Sans"/>
                  <a:sym typeface="Open Sans"/>
                </a:rPr>
                <a:t>Lorsque vous êtes arrivés, le match était terminé !</a:t>
              </a:r>
              <a:endParaRPr b="0" i="0" sz="1400" u="none" cap="none" strike="noStrike">
                <a:solidFill>
                  <a:srgbClr val="000000"/>
                </a:solidFill>
                <a:latin typeface="Arial"/>
                <a:ea typeface="Arial"/>
                <a:cs typeface="Arial"/>
                <a:sym typeface="Arial"/>
              </a:endParaRPr>
            </a:p>
          </p:txBody>
        </p:sp>
        <p:cxnSp>
          <p:nvCxnSpPr>
            <p:cNvPr id="401" name="Google Shape;401;p48"/>
            <p:cNvCxnSpPr/>
            <p:nvPr/>
          </p:nvCxnSpPr>
          <p:spPr>
            <a:xfrm>
              <a:off x="3399630" y="6211625"/>
              <a:ext cx="3383926" cy="0"/>
            </a:xfrm>
            <a:prstGeom prst="straightConnector1">
              <a:avLst/>
            </a:prstGeom>
            <a:noFill/>
            <a:ln cap="flat" cmpd="sng" w="38100">
              <a:solidFill>
                <a:srgbClr val="FF0000"/>
              </a:solidFill>
              <a:prstDash val="solid"/>
              <a:round/>
              <a:headEnd len="sm" w="sm" type="none"/>
              <a:tailEnd len="sm" w="sm" type="none"/>
            </a:ln>
          </p:spPr>
        </p:cxnSp>
      </p:grpSp>
      <p:grpSp>
        <p:nvGrpSpPr>
          <p:cNvPr id="402" name="Google Shape;402;p48"/>
          <p:cNvGrpSpPr/>
          <p:nvPr/>
        </p:nvGrpSpPr>
        <p:grpSpPr>
          <a:xfrm>
            <a:off x="3360738" y="3167063"/>
            <a:ext cx="8596312" cy="460375"/>
            <a:chOff x="3361530" y="3167176"/>
            <a:chExt cx="8595360" cy="460375"/>
          </a:xfrm>
        </p:grpSpPr>
        <p:sp>
          <p:nvSpPr>
            <p:cNvPr id="403" name="Google Shape;403;p48"/>
            <p:cNvSpPr txBox="1"/>
            <p:nvPr/>
          </p:nvSpPr>
          <p:spPr>
            <a:xfrm>
              <a:off x="3361530" y="3167176"/>
              <a:ext cx="8595360" cy="460375"/>
            </a:xfrm>
            <a:prstGeom prst="rect">
              <a:avLst/>
            </a:prstGeom>
            <a:noFill/>
            <a:ln cap="flat" cmpd="sng" w="28575">
              <a:solidFill>
                <a:srgbClr val="2E75B5"/>
              </a:solidFill>
              <a:prstDash val="solid"/>
              <a:round/>
              <a:headEnd len="sm" w="sm" type="none"/>
              <a:tailEnd len="sm" w="sm" type="none"/>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400"/>
                <a:buFont typeface="Arial"/>
                <a:buNone/>
              </a:pPr>
              <a:r>
                <a:rPr b="0" i="0" lang="fr-FR" sz="2400" u="none" cap="none" strike="noStrike">
                  <a:solidFill>
                    <a:schemeClr val="dk1"/>
                  </a:solidFill>
                  <a:latin typeface="Open Sans"/>
                  <a:ea typeface="Open Sans"/>
                  <a:cs typeface="Open Sans"/>
                  <a:sym typeface="Open Sans"/>
                </a:rPr>
                <a:t>Au moment de répondre, elle avait tout oublié. </a:t>
              </a:r>
              <a:endParaRPr b="0" i="0" sz="1400" u="none" cap="none" strike="noStrike">
                <a:solidFill>
                  <a:srgbClr val="000000"/>
                </a:solidFill>
                <a:latin typeface="Arial"/>
                <a:ea typeface="Arial"/>
                <a:cs typeface="Arial"/>
                <a:sym typeface="Arial"/>
              </a:endParaRPr>
            </a:p>
          </p:txBody>
        </p:sp>
        <p:cxnSp>
          <p:nvCxnSpPr>
            <p:cNvPr id="404" name="Google Shape;404;p48"/>
            <p:cNvCxnSpPr/>
            <p:nvPr/>
          </p:nvCxnSpPr>
          <p:spPr>
            <a:xfrm>
              <a:off x="3445658" y="3545001"/>
              <a:ext cx="3200046" cy="0"/>
            </a:xfrm>
            <a:prstGeom prst="straightConnector1">
              <a:avLst/>
            </a:prstGeom>
            <a:noFill/>
            <a:ln cap="flat" cmpd="sng" w="38100">
              <a:solidFill>
                <a:srgbClr val="FF0000"/>
              </a:solidFill>
              <a:prstDash val="solid"/>
              <a:round/>
              <a:headEnd len="sm" w="sm" type="none"/>
              <a:tailEnd len="sm" w="sm" type="none"/>
            </a:ln>
          </p:spPr>
        </p:cxnSp>
      </p:grpSp>
      <p:grpSp>
        <p:nvGrpSpPr>
          <p:cNvPr id="405" name="Google Shape;405;p48"/>
          <p:cNvGrpSpPr/>
          <p:nvPr/>
        </p:nvGrpSpPr>
        <p:grpSpPr>
          <a:xfrm>
            <a:off x="3360738" y="4567238"/>
            <a:ext cx="8596312" cy="460375"/>
            <a:chOff x="3361530" y="4567454"/>
            <a:chExt cx="8595360" cy="460375"/>
          </a:xfrm>
        </p:grpSpPr>
        <p:sp>
          <p:nvSpPr>
            <p:cNvPr id="406" name="Google Shape;406;p48"/>
            <p:cNvSpPr/>
            <p:nvPr/>
          </p:nvSpPr>
          <p:spPr>
            <a:xfrm>
              <a:off x="3361530" y="4567454"/>
              <a:ext cx="8595360" cy="460375"/>
            </a:xfrm>
            <a:prstGeom prst="rect">
              <a:avLst/>
            </a:prstGeom>
            <a:noFill/>
            <a:ln cap="flat" cmpd="sng" w="28575">
              <a:solidFill>
                <a:srgbClr val="2E75B5"/>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400"/>
                <a:buFont typeface="Arial"/>
                <a:buNone/>
              </a:pPr>
              <a:r>
                <a:rPr b="0" i="0" lang="fr-FR" sz="2400" u="none" cap="none" strike="noStrike">
                  <a:solidFill>
                    <a:schemeClr val="dk1"/>
                  </a:solidFill>
                  <a:latin typeface="Open Sans"/>
                  <a:ea typeface="Open Sans"/>
                  <a:cs typeface="Open Sans"/>
                  <a:sym typeface="Open Sans"/>
                </a:rPr>
                <a:t>Dans ma ville, il y a un centre culturel, récemment installé</a:t>
              </a:r>
              <a:r>
                <a:rPr b="1" i="0" lang="fr-FR" sz="2400" u="none" cap="none" strike="noStrike">
                  <a:solidFill>
                    <a:srgbClr val="7030A0"/>
                  </a:solidFill>
                  <a:latin typeface="Open Sans"/>
                  <a:ea typeface="Open Sans"/>
                  <a:cs typeface="Open Sans"/>
                  <a:sym typeface="Open Sans"/>
                </a:rPr>
                <a:t>. </a:t>
              </a:r>
              <a:endParaRPr b="0" i="0" sz="1400" u="none" cap="none" strike="noStrike">
                <a:solidFill>
                  <a:srgbClr val="000000"/>
                </a:solidFill>
                <a:latin typeface="Arial"/>
                <a:ea typeface="Arial"/>
                <a:cs typeface="Arial"/>
                <a:sym typeface="Arial"/>
              </a:endParaRPr>
            </a:p>
          </p:txBody>
        </p:sp>
        <p:cxnSp>
          <p:nvCxnSpPr>
            <p:cNvPr id="407" name="Google Shape;407;p48"/>
            <p:cNvCxnSpPr/>
            <p:nvPr/>
          </p:nvCxnSpPr>
          <p:spPr>
            <a:xfrm>
              <a:off x="3407562" y="4951629"/>
              <a:ext cx="1828597" cy="0"/>
            </a:xfrm>
            <a:prstGeom prst="straightConnector1">
              <a:avLst/>
            </a:prstGeom>
            <a:noFill/>
            <a:ln cap="flat" cmpd="sng" w="38100">
              <a:solidFill>
                <a:srgbClr val="FF0000"/>
              </a:solidFill>
              <a:prstDash val="solid"/>
              <a:round/>
              <a:headEnd len="sm" w="sm" type="none"/>
              <a:tailEnd len="sm" w="sm" type="none"/>
            </a:ln>
          </p:spPr>
        </p:cxnSp>
      </p:grpSp>
      <p:sp>
        <p:nvSpPr>
          <p:cNvPr id="408" name="Google Shape;408;p48"/>
          <p:cNvSpPr/>
          <p:nvPr/>
        </p:nvSpPr>
        <p:spPr>
          <a:xfrm>
            <a:off x="3360738" y="1204913"/>
            <a:ext cx="1206500" cy="366712"/>
          </a:xfrm>
          <a:prstGeom prst="rect">
            <a:avLst/>
          </a:prstGeom>
          <a:solidFill>
            <a:srgbClr val="DDEAF6"/>
          </a:solidFill>
          <a:ln cap="flat" cmpd="sng" w="25400">
            <a:solidFill>
              <a:srgbClr val="DDEAF6"/>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3200"/>
              <a:buFont typeface="Arial"/>
              <a:buNone/>
            </a:pPr>
            <a:r>
              <a:rPr b="0" i="0" lang="fr-FR" sz="3200" u="none" cap="none" strike="noStrike">
                <a:solidFill>
                  <a:schemeClr val="dk1"/>
                </a:solidFill>
                <a:latin typeface="Open Sans"/>
                <a:ea typeface="Open Sans"/>
                <a:cs typeface="Open Sans"/>
                <a:sym typeface="Open Sans"/>
              </a:rPr>
              <a:t>CCT</a:t>
            </a:r>
            <a:endParaRPr b="0" i="0" sz="1400" u="none" cap="none" strike="noStrike">
              <a:solidFill>
                <a:srgbClr val="000000"/>
              </a:solidFill>
              <a:latin typeface="Arial"/>
              <a:ea typeface="Arial"/>
              <a:cs typeface="Arial"/>
              <a:sym typeface="Arial"/>
            </a:endParaRPr>
          </a:p>
        </p:txBody>
      </p:sp>
      <p:sp>
        <p:nvSpPr>
          <p:cNvPr id="409" name="Google Shape;409;p48"/>
          <p:cNvSpPr/>
          <p:nvPr/>
        </p:nvSpPr>
        <p:spPr>
          <a:xfrm>
            <a:off x="8824913" y="2262188"/>
            <a:ext cx="1206500" cy="365125"/>
          </a:xfrm>
          <a:prstGeom prst="rect">
            <a:avLst/>
          </a:prstGeom>
          <a:solidFill>
            <a:srgbClr val="C4E0B2"/>
          </a:solidFill>
          <a:ln cap="flat" cmpd="sng" w="25400">
            <a:solidFill>
              <a:srgbClr val="DDEAF6"/>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3200"/>
              <a:buFont typeface="Arial"/>
              <a:buNone/>
            </a:pPr>
            <a:r>
              <a:rPr b="0" i="0" lang="fr-FR" sz="3200" u="none" cap="none" strike="noStrike">
                <a:solidFill>
                  <a:schemeClr val="dk1"/>
                </a:solidFill>
                <a:latin typeface="Open Sans"/>
                <a:ea typeface="Open Sans"/>
                <a:cs typeface="Open Sans"/>
                <a:sym typeface="Open Sans"/>
              </a:rPr>
              <a:t>CCL</a:t>
            </a:r>
            <a:endParaRPr b="0" i="0" sz="1400" u="none" cap="none" strike="noStrike">
              <a:solidFill>
                <a:srgbClr val="000000"/>
              </a:solidFill>
              <a:latin typeface="Arial"/>
              <a:ea typeface="Arial"/>
              <a:cs typeface="Arial"/>
              <a:sym typeface="Arial"/>
            </a:endParaRPr>
          </a:p>
        </p:txBody>
      </p:sp>
      <p:sp>
        <p:nvSpPr>
          <p:cNvPr id="410" name="Google Shape;410;p48"/>
          <p:cNvSpPr/>
          <p:nvPr/>
        </p:nvSpPr>
        <p:spPr>
          <a:xfrm>
            <a:off x="3535363" y="2252663"/>
            <a:ext cx="1206500" cy="366712"/>
          </a:xfrm>
          <a:prstGeom prst="rect">
            <a:avLst/>
          </a:prstGeom>
          <a:solidFill>
            <a:srgbClr val="DDEAF6"/>
          </a:solidFill>
          <a:ln cap="flat" cmpd="sng" w="25400">
            <a:solidFill>
              <a:srgbClr val="DDEAF6"/>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3200"/>
              <a:buFont typeface="Arial"/>
              <a:buNone/>
            </a:pPr>
            <a:r>
              <a:rPr b="0" i="0" lang="fr-FR" sz="3200" u="none" cap="none" strike="noStrike">
                <a:solidFill>
                  <a:schemeClr val="dk1"/>
                </a:solidFill>
                <a:latin typeface="Open Sans"/>
                <a:ea typeface="Open Sans"/>
                <a:cs typeface="Open Sans"/>
                <a:sym typeface="Open Sans"/>
              </a:rPr>
              <a:t>CCT</a:t>
            </a:r>
            <a:endParaRPr b="0" i="0" sz="1400" u="none" cap="none" strike="noStrike">
              <a:solidFill>
                <a:srgbClr val="000000"/>
              </a:solidFill>
              <a:latin typeface="Arial"/>
              <a:ea typeface="Arial"/>
              <a:cs typeface="Arial"/>
              <a:sym typeface="Arial"/>
            </a:endParaRPr>
          </a:p>
        </p:txBody>
      </p:sp>
      <p:sp>
        <p:nvSpPr>
          <p:cNvPr id="411" name="Google Shape;411;p48"/>
          <p:cNvSpPr/>
          <p:nvPr/>
        </p:nvSpPr>
        <p:spPr>
          <a:xfrm>
            <a:off x="4138613" y="3627438"/>
            <a:ext cx="1206500" cy="366712"/>
          </a:xfrm>
          <a:prstGeom prst="rect">
            <a:avLst/>
          </a:prstGeom>
          <a:solidFill>
            <a:srgbClr val="DDEAF6"/>
          </a:solidFill>
          <a:ln cap="flat" cmpd="sng" w="25400">
            <a:solidFill>
              <a:srgbClr val="DDEAF6"/>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3200"/>
              <a:buFont typeface="Arial"/>
              <a:buNone/>
            </a:pPr>
            <a:r>
              <a:rPr b="0" i="0" lang="fr-FR" sz="3200" u="none" cap="none" strike="noStrike">
                <a:solidFill>
                  <a:schemeClr val="dk1"/>
                </a:solidFill>
                <a:latin typeface="Open Sans"/>
                <a:ea typeface="Open Sans"/>
                <a:cs typeface="Open Sans"/>
                <a:sym typeface="Open Sans"/>
              </a:rPr>
              <a:t>CCT</a:t>
            </a:r>
            <a:endParaRPr b="0" i="0" sz="1400" u="none" cap="none" strike="noStrike">
              <a:solidFill>
                <a:srgbClr val="000000"/>
              </a:solidFill>
              <a:latin typeface="Arial"/>
              <a:ea typeface="Arial"/>
              <a:cs typeface="Arial"/>
              <a:sym typeface="Arial"/>
            </a:endParaRPr>
          </a:p>
        </p:txBody>
      </p:sp>
      <p:sp>
        <p:nvSpPr>
          <p:cNvPr id="412" name="Google Shape;412;p48"/>
          <p:cNvSpPr/>
          <p:nvPr/>
        </p:nvSpPr>
        <p:spPr>
          <a:xfrm>
            <a:off x="4449763" y="6134100"/>
            <a:ext cx="1206500" cy="366713"/>
          </a:xfrm>
          <a:prstGeom prst="rect">
            <a:avLst/>
          </a:prstGeom>
          <a:solidFill>
            <a:srgbClr val="DDEAF6"/>
          </a:solidFill>
          <a:ln cap="flat" cmpd="sng" w="25400">
            <a:solidFill>
              <a:srgbClr val="DDEAF6"/>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3200"/>
              <a:buFont typeface="Arial"/>
              <a:buNone/>
            </a:pPr>
            <a:r>
              <a:rPr b="0" i="0" lang="fr-FR" sz="3200" u="none" cap="none" strike="noStrike">
                <a:solidFill>
                  <a:schemeClr val="dk1"/>
                </a:solidFill>
                <a:latin typeface="Open Sans"/>
                <a:ea typeface="Open Sans"/>
                <a:cs typeface="Open Sans"/>
                <a:sym typeface="Open Sans"/>
              </a:rPr>
              <a:t>CCT</a:t>
            </a:r>
            <a:endParaRPr b="0" i="0" sz="1400" u="none" cap="none" strike="noStrike">
              <a:solidFill>
                <a:srgbClr val="000000"/>
              </a:solidFill>
              <a:latin typeface="Arial"/>
              <a:ea typeface="Arial"/>
              <a:cs typeface="Arial"/>
              <a:sym typeface="Arial"/>
            </a:endParaRPr>
          </a:p>
        </p:txBody>
      </p:sp>
      <p:sp>
        <p:nvSpPr>
          <p:cNvPr id="413" name="Google Shape;413;p48"/>
          <p:cNvSpPr/>
          <p:nvPr/>
        </p:nvSpPr>
        <p:spPr>
          <a:xfrm>
            <a:off x="3840163" y="5005388"/>
            <a:ext cx="1204912" cy="366712"/>
          </a:xfrm>
          <a:prstGeom prst="rect">
            <a:avLst/>
          </a:prstGeom>
          <a:solidFill>
            <a:srgbClr val="C4E0B2"/>
          </a:solidFill>
          <a:ln cap="flat" cmpd="sng" w="25400">
            <a:solidFill>
              <a:srgbClr val="DDEAF6"/>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3200"/>
              <a:buFont typeface="Arial"/>
              <a:buNone/>
            </a:pPr>
            <a:r>
              <a:rPr b="0" i="0" lang="fr-FR" sz="3200" u="none" cap="none" strike="noStrike">
                <a:solidFill>
                  <a:schemeClr val="dk1"/>
                </a:solidFill>
                <a:latin typeface="Open Sans"/>
                <a:ea typeface="Open Sans"/>
                <a:cs typeface="Open Sans"/>
                <a:sym typeface="Open Sans"/>
              </a:rPr>
              <a:t>CCL</a:t>
            </a:r>
            <a:endParaRPr b="0" i="0" sz="1400" u="none" cap="none" strike="noStrike">
              <a:solidFill>
                <a:srgbClr val="000000"/>
              </a:solidFill>
              <a:latin typeface="Arial"/>
              <a:ea typeface="Arial"/>
              <a:cs typeface="Arial"/>
              <a:sym typeface="Arial"/>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91"/>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92"/>
                                        </p:tgtEl>
                                        <p:attrNameLst>
                                          <p:attrName>style.visibility</p:attrName>
                                        </p:attrNameLst>
                                      </p:cBhvr>
                                      <p:to>
                                        <p:strVal val="visible"/>
                                      </p:to>
                                    </p:set>
                                    <p:animEffect filter="fade" transition="in">
                                      <p:cBhvr>
                                        <p:cTn dur="1000"/>
                                        <p:tgtEl>
                                          <p:spTgt spid="392"/>
                                        </p:tgtEl>
                                      </p:cBhvr>
                                    </p:animEffect>
                                  </p:childTnLst>
                                </p:cTn>
                              </p:par>
                              <p:par>
                                <p:cTn fill="hold" nodeType="withEffect" presetClass="entr" presetID="10" presetSubtype="0">
                                  <p:stCondLst>
                                    <p:cond delay="0"/>
                                  </p:stCondLst>
                                  <p:childTnLst>
                                    <p:set>
                                      <p:cBhvr>
                                        <p:cTn dur="1" fill="hold">
                                          <p:stCondLst>
                                            <p:cond delay="0"/>
                                          </p:stCondLst>
                                        </p:cTn>
                                        <p:tgtEl>
                                          <p:spTgt spid="395"/>
                                        </p:tgtEl>
                                        <p:attrNameLst>
                                          <p:attrName>style.visibility</p:attrName>
                                        </p:attrNameLst>
                                      </p:cBhvr>
                                      <p:to>
                                        <p:strVal val="visible"/>
                                      </p:to>
                                    </p:set>
                                    <p:animEffect filter="fade" transition="in">
                                      <p:cBhvr>
                                        <p:cTn dur="1000"/>
                                        <p:tgtEl>
                                          <p:spTgt spid="395"/>
                                        </p:tgtEl>
                                      </p:cBhvr>
                                    </p:animEffect>
                                  </p:childTnLst>
                                </p:cTn>
                              </p:par>
                              <p:par>
                                <p:cTn fill="hold" nodeType="withEffect" presetClass="entr" presetID="10" presetSubtype="0">
                                  <p:stCondLst>
                                    <p:cond delay="0"/>
                                  </p:stCondLst>
                                  <p:childTnLst>
                                    <p:set>
                                      <p:cBhvr>
                                        <p:cTn dur="1" fill="hold">
                                          <p:stCondLst>
                                            <p:cond delay="0"/>
                                          </p:stCondLst>
                                        </p:cTn>
                                        <p:tgtEl>
                                          <p:spTgt spid="402"/>
                                        </p:tgtEl>
                                        <p:attrNameLst>
                                          <p:attrName>style.visibility</p:attrName>
                                        </p:attrNameLst>
                                      </p:cBhvr>
                                      <p:to>
                                        <p:strVal val="visible"/>
                                      </p:to>
                                    </p:set>
                                    <p:animEffect filter="fade" transition="in">
                                      <p:cBhvr>
                                        <p:cTn dur="1000"/>
                                        <p:tgtEl>
                                          <p:spTgt spid="402"/>
                                        </p:tgtEl>
                                      </p:cBhvr>
                                    </p:animEffect>
                                  </p:childTnLst>
                                </p:cTn>
                              </p:par>
                              <p:par>
                                <p:cTn fill="hold" nodeType="withEffect" presetClass="entr" presetID="10" presetSubtype="0">
                                  <p:stCondLst>
                                    <p:cond delay="0"/>
                                  </p:stCondLst>
                                  <p:childTnLst>
                                    <p:set>
                                      <p:cBhvr>
                                        <p:cTn dur="1" fill="hold">
                                          <p:stCondLst>
                                            <p:cond delay="0"/>
                                          </p:stCondLst>
                                        </p:cTn>
                                        <p:tgtEl>
                                          <p:spTgt spid="405"/>
                                        </p:tgtEl>
                                        <p:attrNameLst>
                                          <p:attrName>style.visibility</p:attrName>
                                        </p:attrNameLst>
                                      </p:cBhvr>
                                      <p:to>
                                        <p:strVal val="visible"/>
                                      </p:to>
                                    </p:set>
                                    <p:animEffect filter="fade" transition="in">
                                      <p:cBhvr>
                                        <p:cTn dur="1000"/>
                                        <p:tgtEl>
                                          <p:spTgt spid="405"/>
                                        </p:tgtEl>
                                      </p:cBhvr>
                                    </p:animEffect>
                                  </p:childTnLst>
                                </p:cTn>
                              </p:par>
                              <p:par>
                                <p:cTn fill="hold" nodeType="withEffect" presetClass="entr" presetID="10" presetSubtype="0">
                                  <p:stCondLst>
                                    <p:cond delay="0"/>
                                  </p:stCondLst>
                                  <p:childTnLst>
                                    <p:set>
                                      <p:cBhvr>
                                        <p:cTn dur="1" fill="hold">
                                          <p:stCondLst>
                                            <p:cond delay="0"/>
                                          </p:stCondLst>
                                        </p:cTn>
                                        <p:tgtEl>
                                          <p:spTgt spid="399"/>
                                        </p:tgtEl>
                                        <p:attrNameLst>
                                          <p:attrName>style.visibility</p:attrName>
                                        </p:attrNameLst>
                                      </p:cBhvr>
                                      <p:to>
                                        <p:strVal val="visible"/>
                                      </p:to>
                                    </p:set>
                                    <p:animEffect filter="fade" transition="in">
                                      <p:cBhvr>
                                        <p:cTn dur="1000"/>
                                        <p:tgtEl>
                                          <p:spTgt spid="399"/>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408"/>
                                        </p:tgtEl>
                                        <p:attrNameLst>
                                          <p:attrName>style.visibility</p:attrName>
                                        </p:attrNameLst>
                                      </p:cBhvr>
                                      <p:to>
                                        <p:strVal val="visible"/>
                                      </p:to>
                                    </p:set>
                                    <p:animEffect filter="fade" transition="in">
                                      <p:cBhvr>
                                        <p:cTn dur="500"/>
                                        <p:tgtEl>
                                          <p:spTgt spid="408"/>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410"/>
                                        </p:tgtEl>
                                        <p:attrNameLst>
                                          <p:attrName>style.visibility</p:attrName>
                                        </p:attrNameLst>
                                      </p:cBhvr>
                                      <p:to>
                                        <p:strVal val="visible"/>
                                      </p:to>
                                    </p:set>
                                    <p:animEffect filter="fade" transition="in">
                                      <p:cBhvr>
                                        <p:cTn dur="500"/>
                                        <p:tgtEl>
                                          <p:spTgt spid="41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409"/>
                                        </p:tgtEl>
                                        <p:attrNameLst>
                                          <p:attrName>style.visibility</p:attrName>
                                        </p:attrNameLst>
                                      </p:cBhvr>
                                      <p:to>
                                        <p:strVal val="visible"/>
                                      </p:to>
                                    </p:set>
                                    <p:animEffect filter="fade" transition="in">
                                      <p:cBhvr>
                                        <p:cTn dur="500"/>
                                        <p:tgtEl>
                                          <p:spTgt spid="409"/>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411"/>
                                        </p:tgtEl>
                                        <p:attrNameLst>
                                          <p:attrName>style.visibility</p:attrName>
                                        </p:attrNameLst>
                                      </p:cBhvr>
                                      <p:to>
                                        <p:strVal val="visible"/>
                                      </p:to>
                                    </p:set>
                                    <p:animEffect filter="fade" transition="in">
                                      <p:cBhvr>
                                        <p:cTn dur="500"/>
                                        <p:tgtEl>
                                          <p:spTgt spid="41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413"/>
                                        </p:tgtEl>
                                        <p:attrNameLst>
                                          <p:attrName>style.visibility</p:attrName>
                                        </p:attrNameLst>
                                      </p:cBhvr>
                                      <p:to>
                                        <p:strVal val="visible"/>
                                      </p:to>
                                    </p:set>
                                    <p:animEffect filter="fade" transition="in">
                                      <p:cBhvr>
                                        <p:cTn dur="500"/>
                                        <p:tgtEl>
                                          <p:spTgt spid="41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412"/>
                                        </p:tgtEl>
                                        <p:attrNameLst>
                                          <p:attrName>style.visibility</p:attrName>
                                        </p:attrNameLst>
                                      </p:cBhvr>
                                      <p:to>
                                        <p:strVal val="visible"/>
                                      </p:to>
                                    </p:set>
                                    <p:animEffect filter="fade" transition="in">
                                      <p:cBhvr>
                                        <p:cTn dur="500"/>
                                        <p:tgtEl>
                                          <p:spTgt spid="412"/>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18" name="Shape 418"/>
        <p:cNvGrpSpPr/>
        <p:nvPr/>
      </p:nvGrpSpPr>
      <p:grpSpPr>
        <a:xfrm>
          <a:off x="0" y="0"/>
          <a:ext cx="0" cy="0"/>
          <a:chOff x="0" y="0"/>
          <a:chExt cx="0" cy="0"/>
        </a:xfrm>
      </p:grpSpPr>
      <p:pic>
        <p:nvPicPr>
          <p:cNvPr id="419" name="Google Shape;419;p49"/>
          <p:cNvPicPr preferRelativeResize="0"/>
          <p:nvPr/>
        </p:nvPicPr>
        <p:blipFill rotWithShape="1">
          <a:blip r:embed="rId3">
            <a:alphaModFix/>
          </a:blip>
          <a:srcRect b="0" l="0" r="0" t="0"/>
          <a:stretch/>
        </p:blipFill>
        <p:spPr>
          <a:xfrm>
            <a:off x="111125" y="204788"/>
            <a:ext cx="638175" cy="647700"/>
          </a:xfrm>
          <a:prstGeom prst="rect">
            <a:avLst/>
          </a:prstGeom>
          <a:noFill/>
          <a:ln>
            <a:noFill/>
          </a:ln>
        </p:spPr>
      </p:pic>
      <p:sp>
        <p:nvSpPr>
          <p:cNvPr id="420" name="Google Shape;420;p49"/>
          <p:cNvSpPr txBox="1"/>
          <p:nvPr/>
        </p:nvSpPr>
        <p:spPr>
          <a:xfrm>
            <a:off x="682625" y="204788"/>
            <a:ext cx="11106150" cy="646331"/>
          </a:xfrm>
          <a:prstGeom prst="rect">
            <a:avLst/>
          </a:prstGeom>
          <a:solidFill>
            <a:schemeClr val="lt1"/>
          </a:solid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3600"/>
              <a:buFont typeface="Arial"/>
              <a:buNone/>
            </a:pPr>
            <a:r>
              <a:rPr b="1" i="0" lang="fr-FR" sz="3600" u="none" cap="none" strike="noStrike">
                <a:solidFill>
                  <a:srgbClr val="0096D6"/>
                </a:solidFill>
                <a:latin typeface="Open Sans"/>
                <a:ea typeface="Open Sans"/>
                <a:cs typeface="Open Sans"/>
                <a:sym typeface="Open Sans"/>
              </a:rPr>
              <a:t>ENTRAINEMENT</a:t>
            </a:r>
            <a:endParaRPr b="0" i="0" sz="1400" u="none" cap="none" strike="noStrike">
              <a:solidFill>
                <a:srgbClr val="000000"/>
              </a:solidFill>
              <a:latin typeface="Arial"/>
              <a:ea typeface="Arial"/>
              <a:cs typeface="Arial"/>
              <a:sym typeface="Arial"/>
            </a:endParaRPr>
          </a:p>
        </p:txBody>
      </p:sp>
      <p:sp>
        <p:nvSpPr>
          <p:cNvPr id="421" name="Google Shape;421;p49"/>
          <p:cNvSpPr/>
          <p:nvPr/>
        </p:nvSpPr>
        <p:spPr>
          <a:xfrm>
            <a:off x="336550" y="2121485"/>
            <a:ext cx="2403475" cy="757237"/>
          </a:xfrm>
          <a:prstGeom prst="rect">
            <a:avLst/>
          </a:prstGeom>
          <a:noFill/>
          <a:ln>
            <a:noFill/>
          </a:ln>
        </p:spPr>
        <p:txBody>
          <a:bodyPr anchorCtr="0" anchor="t" bIns="45700" lIns="91425" spcFirstLastPara="1" rIns="91425" wrap="square" tIns="45700">
            <a:noAutofit/>
          </a:bodyPr>
          <a:lstStyle/>
          <a:p>
            <a:pPr indent="0" lvl="0" marL="0" marR="0" rtl="1" algn="l">
              <a:lnSpc>
                <a:spcPct val="90000"/>
              </a:lnSpc>
              <a:spcBef>
                <a:spcPts val="0"/>
              </a:spcBef>
              <a:spcAft>
                <a:spcPts val="0"/>
              </a:spcAft>
              <a:buClr>
                <a:srgbClr val="3A3838"/>
              </a:buClr>
              <a:buSzPts val="2000"/>
              <a:buFont typeface="Open Sans"/>
              <a:buNone/>
            </a:pPr>
            <a:r>
              <a:rPr b="1" i="0" lang="fr-FR" sz="2400" u="none" cap="none" strike="noStrike">
                <a:solidFill>
                  <a:schemeClr val="dk1"/>
                </a:solidFill>
                <a:latin typeface="Open Sans"/>
                <a:ea typeface="Open Sans"/>
                <a:cs typeface="Open Sans"/>
                <a:sym typeface="Open Sans"/>
              </a:rPr>
              <a:t>Trouvez les </a:t>
            </a:r>
            <a:r>
              <a:rPr b="1" i="0" lang="fr-FR" sz="2400" u="none" cap="none" strike="noStrike">
                <a:solidFill>
                  <a:srgbClr val="00B0F0"/>
                </a:solidFill>
                <a:latin typeface="Open Sans"/>
                <a:ea typeface="Open Sans"/>
                <a:cs typeface="Open Sans"/>
                <a:sym typeface="Open Sans"/>
              </a:rPr>
              <a:t>CCT</a:t>
            </a:r>
            <a:r>
              <a:rPr b="1" i="0" lang="fr-FR" sz="2400" u="none" cap="none" strike="noStrike">
                <a:solidFill>
                  <a:schemeClr val="dk1"/>
                </a:solidFill>
                <a:latin typeface="Open Sans"/>
                <a:ea typeface="Open Sans"/>
                <a:cs typeface="Open Sans"/>
                <a:sym typeface="Open Sans"/>
              </a:rPr>
              <a:t> et les </a:t>
            </a:r>
            <a:r>
              <a:rPr b="1" i="0" lang="fr-FR" sz="2400" u="none" cap="none" strike="noStrike">
                <a:solidFill>
                  <a:srgbClr val="00B050"/>
                </a:solidFill>
                <a:latin typeface="Open Sans"/>
                <a:ea typeface="Open Sans"/>
                <a:cs typeface="Open Sans"/>
                <a:sym typeface="Open Sans"/>
              </a:rPr>
              <a:t>CCL.</a:t>
            </a:r>
            <a:endParaRPr b="1" i="0" sz="2400" u="none" cap="none" strike="noStrike">
              <a:solidFill>
                <a:srgbClr val="00B050"/>
              </a:solidFill>
              <a:latin typeface="Open Sans"/>
              <a:ea typeface="Open Sans"/>
              <a:cs typeface="Open Sans"/>
              <a:sym typeface="Open Sans"/>
            </a:endParaRPr>
          </a:p>
        </p:txBody>
      </p:sp>
      <p:sp>
        <p:nvSpPr>
          <p:cNvPr id="422" name="Google Shape;422;p49"/>
          <p:cNvSpPr txBox="1"/>
          <p:nvPr/>
        </p:nvSpPr>
        <p:spPr>
          <a:xfrm>
            <a:off x="2932113" y="823914"/>
            <a:ext cx="8961437" cy="430212"/>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200"/>
              <a:buFont typeface="Arial"/>
              <a:buNone/>
            </a:pPr>
            <a:r>
              <a:rPr b="0" i="0" lang="fr-FR" sz="2200" u="none" cap="none" strike="noStrike">
                <a:solidFill>
                  <a:schemeClr val="dk1"/>
                </a:solidFill>
                <a:latin typeface="Open Sans"/>
                <a:ea typeface="Open Sans"/>
                <a:cs typeface="Open Sans"/>
                <a:sym typeface="Open Sans"/>
              </a:rPr>
              <a:t>En hiver, la plupart des oiseaux migrateurs s’envolent vers les pays chauds.</a:t>
            </a:r>
            <a:endParaRPr b="0" i="0" sz="1400" u="none" cap="none" strike="noStrike">
              <a:solidFill>
                <a:srgbClr val="000000"/>
              </a:solidFill>
              <a:latin typeface="Arial"/>
              <a:ea typeface="Arial"/>
              <a:cs typeface="Arial"/>
              <a:sym typeface="Arial"/>
            </a:endParaRPr>
          </a:p>
        </p:txBody>
      </p:sp>
      <p:sp>
        <p:nvSpPr>
          <p:cNvPr id="423" name="Google Shape;423;p49"/>
          <p:cNvSpPr txBox="1"/>
          <p:nvPr/>
        </p:nvSpPr>
        <p:spPr>
          <a:xfrm>
            <a:off x="2932113" y="1346200"/>
            <a:ext cx="8961437" cy="4318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200"/>
              <a:buFont typeface="Arial"/>
              <a:buNone/>
            </a:pPr>
            <a:r>
              <a:rPr b="0" i="0" lang="fr-FR" sz="2200" u="none" cap="none" strike="noStrike">
                <a:solidFill>
                  <a:schemeClr val="dk1"/>
                </a:solidFill>
                <a:latin typeface="Open Sans"/>
                <a:ea typeface="Open Sans"/>
                <a:cs typeface="Open Sans"/>
                <a:sym typeface="Open Sans"/>
              </a:rPr>
              <a:t>Mon père se réveille tôt pour faire sa gymnastique. </a:t>
            </a:r>
            <a:endParaRPr b="0" i="0" sz="1400" u="none" cap="none" strike="noStrike">
              <a:solidFill>
                <a:srgbClr val="000000"/>
              </a:solidFill>
              <a:latin typeface="Arial"/>
              <a:ea typeface="Arial"/>
              <a:cs typeface="Arial"/>
              <a:sym typeface="Arial"/>
            </a:endParaRPr>
          </a:p>
        </p:txBody>
      </p:sp>
      <p:sp>
        <p:nvSpPr>
          <p:cNvPr id="424" name="Google Shape;424;p49"/>
          <p:cNvSpPr txBox="1"/>
          <p:nvPr/>
        </p:nvSpPr>
        <p:spPr>
          <a:xfrm>
            <a:off x="2932113" y="1884363"/>
            <a:ext cx="8961437" cy="4318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200"/>
              <a:buFont typeface="Arial"/>
              <a:buNone/>
            </a:pPr>
            <a:r>
              <a:rPr b="0" i="0" lang="fr-FR" sz="2200" u="none" cap="none" strike="noStrike">
                <a:solidFill>
                  <a:schemeClr val="dk1"/>
                </a:solidFill>
                <a:latin typeface="Open Sans"/>
                <a:ea typeface="Open Sans"/>
                <a:cs typeface="Open Sans"/>
                <a:sym typeface="Open Sans"/>
              </a:rPr>
              <a:t>Pendant la récré, les enseignants échangent des nouvelles. </a:t>
            </a:r>
            <a:endParaRPr b="0" i="0" sz="1400" u="none" cap="none" strike="noStrike">
              <a:solidFill>
                <a:srgbClr val="000000"/>
              </a:solidFill>
              <a:latin typeface="Arial"/>
              <a:ea typeface="Arial"/>
              <a:cs typeface="Arial"/>
              <a:sym typeface="Arial"/>
            </a:endParaRPr>
          </a:p>
        </p:txBody>
      </p:sp>
      <p:sp>
        <p:nvSpPr>
          <p:cNvPr id="425" name="Google Shape;425;p49"/>
          <p:cNvSpPr txBox="1"/>
          <p:nvPr/>
        </p:nvSpPr>
        <p:spPr>
          <a:xfrm>
            <a:off x="2932113" y="2406650"/>
            <a:ext cx="8961437" cy="769938"/>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200"/>
              <a:buFont typeface="Arial"/>
              <a:buNone/>
            </a:pPr>
            <a:r>
              <a:rPr b="0" i="0" lang="fr-FR" sz="2200" u="none" cap="none" strike="noStrike">
                <a:solidFill>
                  <a:schemeClr val="dk1"/>
                </a:solidFill>
                <a:latin typeface="Open Sans"/>
                <a:ea typeface="Open Sans"/>
                <a:cs typeface="Open Sans"/>
                <a:sym typeface="Open Sans"/>
              </a:rPr>
              <a:t>Cette année, les élèves vont dans les laboratoires pour faire des expériences. </a:t>
            </a:r>
            <a:endParaRPr b="0" i="0" sz="1400" u="none" cap="none" strike="noStrike">
              <a:solidFill>
                <a:srgbClr val="000000"/>
              </a:solidFill>
              <a:latin typeface="Arial"/>
              <a:ea typeface="Arial"/>
              <a:cs typeface="Arial"/>
              <a:sym typeface="Arial"/>
            </a:endParaRPr>
          </a:p>
        </p:txBody>
      </p:sp>
      <p:sp>
        <p:nvSpPr>
          <p:cNvPr id="426" name="Google Shape;426;p49"/>
          <p:cNvSpPr/>
          <p:nvPr/>
        </p:nvSpPr>
        <p:spPr>
          <a:xfrm>
            <a:off x="336550" y="4791076"/>
            <a:ext cx="2403475" cy="1090612"/>
          </a:xfrm>
          <a:prstGeom prst="rect">
            <a:avLst/>
          </a:prstGeom>
          <a:noFill/>
          <a:ln>
            <a:noFill/>
          </a:ln>
        </p:spPr>
        <p:txBody>
          <a:bodyPr anchorCtr="0" anchor="t" bIns="45700" lIns="91425" spcFirstLastPara="1" rIns="91425" wrap="square" tIns="45700">
            <a:noAutofit/>
          </a:bodyPr>
          <a:lstStyle/>
          <a:p>
            <a:pPr indent="0" lvl="0" marL="0" marR="0" rtl="1" algn="l">
              <a:lnSpc>
                <a:spcPct val="90000"/>
              </a:lnSpc>
              <a:spcBef>
                <a:spcPts val="0"/>
              </a:spcBef>
              <a:spcAft>
                <a:spcPts val="0"/>
              </a:spcAft>
              <a:buClr>
                <a:srgbClr val="3A3838"/>
              </a:buClr>
              <a:buSzPts val="2000"/>
              <a:buFont typeface="Open Sans"/>
              <a:buNone/>
            </a:pPr>
            <a:r>
              <a:rPr b="1" i="0" lang="fr-FR" sz="2400" u="none" cap="none" strike="noStrike">
                <a:solidFill>
                  <a:schemeClr val="dk1"/>
                </a:solidFill>
                <a:latin typeface="Open Sans"/>
                <a:ea typeface="Open Sans"/>
                <a:cs typeface="Open Sans"/>
                <a:sym typeface="Open Sans"/>
              </a:rPr>
              <a:t>Classez-les dans le tableau suivant : </a:t>
            </a:r>
            <a:endParaRPr b="1" i="0" sz="2400" u="none" cap="none" strike="noStrike">
              <a:solidFill>
                <a:srgbClr val="2E75B5"/>
              </a:solidFill>
              <a:latin typeface="Open Sans"/>
              <a:ea typeface="Open Sans"/>
              <a:cs typeface="Open Sans"/>
              <a:sym typeface="Open Sans"/>
            </a:endParaRPr>
          </a:p>
        </p:txBody>
      </p:sp>
      <p:graphicFrame>
        <p:nvGraphicFramePr>
          <p:cNvPr id="427" name="Google Shape;427;p49"/>
          <p:cNvGraphicFramePr/>
          <p:nvPr/>
        </p:nvGraphicFramePr>
        <p:xfrm>
          <a:off x="2740025" y="4065588"/>
          <a:ext cx="3000000" cy="3000000"/>
        </p:xfrm>
        <a:graphic>
          <a:graphicData uri="http://schemas.openxmlformats.org/drawingml/2006/table">
            <a:tbl>
              <a:tblPr bandRow="1" firstRow="1">
                <a:noFill/>
                <a:tableStyleId>{28E17B64-52EB-40B2-A797-A17FE347F015}</a:tableStyleId>
              </a:tblPr>
              <a:tblGrid>
                <a:gridCol w="2122325"/>
                <a:gridCol w="1430500"/>
                <a:gridCol w="2876550"/>
                <a:gridCol w="2724150"/>
              </a:tblGrid>
              <a:tr h="701250">
                <a:tc>
                  <a:txBody>
                    <a:bodyPr/>
                    <a:lstStyle/>
                    <a:p>
                      <a:pPr indent="0" lvl="0" marL="0" marR="0" rtl="0" algn="ctr">
                        <a:lnSpc>
                          <a:spcPct val="100000"/>
                        </a:lnSpc>
                        <a:spcBef>
                          <a:spcPts val="0"/>
                        </a:spcBef>
                        <a:spcAft>
                          <a:spcPts val="0"/>
                        </a:spcAft>
                        <a:buClr>
                          <a:srgbClr val="000000"/>
                        </a:buClr>
                        <a:buSzPts val="2000"/>
                        <a:buFont typeface="Arial"/>
                        <a:buNone/>
                      </a:pPr>
                      <a:r>
                        <a:rPr lang="fr-FR" sz="2000" u="none" cap="none" strike="noStrike">
                          <a:latin typeface="Open Sans"/>
                          <a:ea typeface="Open Sans"/>
                          <a:cs typeface="Open Sans"/>
                          <a:sym typeface="Open Sans"/>
                        </a:rPr>
                        <a:t>Groupe nominal</a:t>
                      </a:r>
                      <a:endParaRPr sz="1400" u="none" cap="none" strike="noStrike"/>
                    </a:p>
                  </a:txBody>
                  <a:tcPr marT="45725" marB="45725" marR="91450" marL="91450"/>
                </a:tc>
                <a:tc>
                  <a:txBody>
                    <a:bodyPr/>
                    <a:lstStyle/>
                    <a:p>
                      <a:pPr indent="0" lvl="0" marL="0" marR="0" rtl="0" algn="ctr">
                        <a:lnSpc>
                          <a:spcPct val="100000"/>
                        </a:lnSpc>
                        <a:spcBef>
                          <a:spcPts val="0"/>
                        </a:spcBef>
                        <a:spcAft>
                          <a:spcPts val="0"/>
                        </a:spcAft>
                        <a:buClr>
                          <a:srgbClr val="000000"/>
                        </a:buClr>
                        <a:buSzPts val="2000"/>
                        <a:buFont typeface="Arial"/>
                        <a:buNone/>
                      </a:pPr>
                      <a:r>
                        <a:rPr lang="fr-FR" sz="2000" u="none" cap="none" strike="noStrike">
                          <a:latin typeface="Open Sans"/>
                          <a:ea typeface="Open Sans"/>
                          <a:cs typeface="Open Sans"/>
                          <a:sym typeface="Open Sans"/>
                        </a:rPr>
                        <a:t>Adverbe</a:t>
                      </a:r>
                      <a:endParaRPr sz="1400" u="none" cap="none" strike="noStrike"/>
                    </a:p>
                  </a:txBody>
                  <a:tcPr marT="45725" marB="45725" marR="91450" marL="91450"/>
                </a:tc>
                <a:tc>
                  <a:txBody>
                    <a:bodyPr/>
                    <a:lstStyle/>
                    <a:p>
                      <a:pPr indent="0" lvl="0" marL="0" marR="0" rtl="0" algn="ctr">
                        <a:lnSpc>
                          <a:spcPct val="100000"/>
                        </a:lnSpc>
                        <a:spcBef>
                          <a:spcPts val="0"/>
                        </a:spcBef>
                        <a:spcAft>
                          <a:spcPts val="0"/>
                        </a:spcAft>
                        <a:buClr>
                          <a:srgbClr val="000000"/>
                        </a:buClr>
                        <a:buSzPts val="2000"/>
                        <a:buFont typeface="Arial"/>
                        <a:buNone/>
                      </a:pPr>
                      <a:r>
                        <a:rPr lang="fr-FR" sz="2000" u="none" cap="none" strike="noStrike">
                          <a:latin typeface="Open Sans"/>
                          <a:ea typeface="Open Sans"/>
                          <a:cs typeface="Open Sans"/>
                          <a:sym typeface="Open Sans"/>
                        </a:rPr>
                        <a:t>Groupe prépositionnel</a:t>
                      </a:r>
                      <a:endParaRPr sz="1400" u="none" cap="none" strike="noStrike"/>
                    </a:p>
                  </a:txBody>
                  <a:tcPr marT="45725" marB="45725" marR="91450" marL="91450"/>
                </a:tc>
                <a:tc>
                  <a:txBody>
                    <a:bodyPr/>
                    <a:lstStyle/>
                    <a:p>
                      <a:pPr indent="0" lvl="0" marL="0" marR="0" rtl="0" algn="ctr">
                        <a:lnSpc>
                          <a:spcPct val="100000"/>
                        </a:lnSpc>
                        <a:spcBef>
                          <a:spcPts val="0"/>
                        </a:spcBef>
                        <a:spcAft>
                          <a:spcPts val="0"/>
                        </a:spcAft>
                        <a:buClr>
                          <a:srgbClr val="000000"/>
                        </a:buClr>
                        <a:buSzPts val="2000"/>
                        <a:buFont typeface="Arial"/>
                        <a:buNone/>
                      </a:pPr>
                      <a:r>
                        <a:rPr lang="fr-FR" sz="2000" u="none" cap="none" strike="noStrike">
                          <a:latin typeface="Open Sans"/>
                          <a:ea typeface="Open Sans"/>
                          <a:cs typeface="Open Sans"/>
                          <a:sym typeface="Open Sans"/>
                        </a:rPr>
                        <a:t>Proposition subordonnée</a:t>
                      </a:r>
                      <a:endParaRPr sz="1400" u="none" cap="none" strike="noStrike"/>
                    </a:p>
                  </a:txBody>
                  <a:tcPr marT="45725" marB="45725" marR="91450" marL="91450"/>
                </a:tc>
              </a:tr>
              <a:tr h="465525">
                <a:tc>
                  <a:txBody>
                    <a:bodyPr/>
                    <a:lstStyle/>
                    <a:p>
                      <a:pPr indent="0" lvl="0" marL="0" marR="0" rtl="0" algn="l">
                        <a:lnSpc>
                          <a:spcPct val="100000"/>
                        </a:lnSpc>
                        <a:spcBef>
                          <a:spcPts val="0"/>
                        </a:spcBef>
                        <a:spcAft>
                          <a:spcPts val="0"/>
                        </a:spcAft>
                        <a:buClr>
                          <a:srgbClr val="000000"/>
                        </a:buClr>
                        <a:buSzPts val="2000"/>
                        <a:buFont typeface="Arial"/>
                        <a:buNone/>
                      </a:pPr>
                      <a:r>
                        <a:t/>
                      </a:r>
                      <a:endParaRPr sz="2000" u="none" cap="none" strike="noStrike">
                        <a:solidFill>
                          <a:srgbClr val="FF0000"/>
                        </a:solidFill>
                        <a:latin typeface="Open Sans"/>
                        <a:ea typeface="Open Sans"/>
                        <a:cs typeface="Open Sans"/>
                        <a:sym typeface="Open Sans"/>
                      </a:endParaRPr>
                    </a:p>
                  </a:txBody>
                  <a:tcPr marT="45725" marB="45725" marR="91450" marL="91450"/>
                </a:tc>
                <a:tc>
                  <a:txBody>
                    <a:bodyPr/>
                    <a:lstStyle/>
                    <a:p>
                      <a:pPr indent="0" lvl="0" marL="0" marR="0" rtl="0" algn="l">
                        <a:lnSpc>
                          <a:spcPct val="100000"/>
                        </a:lnSpc>
                        <a:spcBef>
                          <a:spcPts val="0"/>
                        </a:spcBef>
                        <a:spcAft>
                          <a:spcPts val="0"/>
                        </a:spcAft>
                        <a:buClr>
                          <a:srgbClr val="000000"/>
                        </a:buClr>
                        <a:buSzPts val="2000"/>
                        <a:buFont typeface="Arial"/>
                        <a:buNone/>
                      </a:pPr>
                      <a:r>
                        <a:t/>
                      </a:r>
                      <a:endParaRPr sz="2000" u="none" cap="none" strike="noStrike">
                        <a:solidFill>
                          <a:srgbClr val="FF0000"/>
                        </a:solidFill>
                        <a:latin typeface="Open Sans"/>
                        <a:ea typeface="Open Sans"/>
                        <a:cs typeface="Open Sans"/>
                        <a:sym typeface="Open Sans"/>
                      </a:endParaRPr>
                    </a:p>
                  </a:txBody>
                  <a:tcPr marT="45725" marB="45725" marR="91450" marL="91450"/>
                </a:tc>
                <a:tc>
                  <a:txBody>
                    <a:bodyPr/>
                    <a:lstStyle/>
                    <a:p>
                      <a:pPr indent="0" lvl="0" marL="0" marR="0" rtl="0" algn="l">
                        <a:lnSpc>
                          <a:spcPct val="100000"/>
                        </a:lnSpc>
                        <a:spcBef>
                          <a:spcPts val="0"/>
                        </a:spcBef>
                        <a:spcAft>
                          <a:spcPts val="0"/>
                        </a:spcAft>
                        <a:buClr>
                          <a:srgbClr val="000000"/>
                        </a:buClr>
                        <a:buSzPts val="2000"/>
                        <a:buFont typeface="Arial"/>
                        <a:buNone/>
                      </a:pPr>
                      <a:r>
                        <a:t/>
                      </a:r>
                      <a:endParaRPr sz="2000" u="none" cap="none" strike="noStrike">
                        <a:solidFill>
                          <a:srgbClr val="FF0000"/>
                        </a:solidFill>
                        <a:latin typeface="Open Sans"/>
                        <a:ea typeface="Open Sans"/>
                        <a:cs typeface="Open Sans"/>
                        <a:sym typeface="Open Sans"/>
                      </a:endParaRPr>
                    </a:p>
                  </a:txBody>
                  <a:tcPr marT="45725" marB="45725" marR="91450" marL="91450"/>
                </a:tc>
                <a:tc>
                  <a:txBody>
                    <a:bodyPr/>
                    <a:lstStyle/>
                    <a:p>
                      <a:pPr indent="0" lvl="0" marL="0" marR="0" rtl="0" algn="l">
                        <a:lnSpc>
                          <a:spcPct val="100000"/>
                        </a:lnSpc>
                        <a:spcBef>
                          <a:spcPts val="0"/>
                        </a:spcBef>
                        <a:spcAft>
                          <a:spcPts val="0"/>
                        </a:spcAft>
                        <a:buClr>
                          <a:srgbClr val="000000"/>
                        </a:buClr>
                        <a:buSzPts val="2000"/>
                        <a:buFont typeface="Arial"/>
                        <a:buNone/>
                      </a:pPr>
                      <a:r>
                        <a:t/>
                      </a:r>
                      <a:endParaRPr sz="2000" u="none" cap="none" strike="noStrike">
                        <a:solidFill>
                          <a:srgbClr val="FF0000"/>
                        </a:solidFill>
                        <a:latin typeface="Open Sans"/>
                        <a:ea typeface="Open Sans"/>
                        <a:cs typeface="Open Sans"/>
                        <a:sym typeface="Open Sans"/>
                      </a:endParaRPr>
                    </a:p>
                  </a:txBody>
                  <a:tcPr marT="45725" marB="45725" marR="91450" marL="91450"/>
                </a:tc>
              </a:tr>
              <a:tr h="396350">
                <a:tc>
                  <a:txBody>
                    <a:bodyPr/>
                    <a:lstStyle/>
                    <a:p>
                      <a:pPr indent="0" lvl="0" marL="0" marR="0" rtl="0" algn="l">
                        <a:lnSpc>
                          <a:spcPct val="100000"/>
                        </a:lnSpc>
                        <a:spcBef>
                          <a:spcPts val="0"/>
                        </a:spcBef>
                        <a:spcAft>
                          <a:spcPts val="0"/>
                        </a:spcAft>
                        <a:buClr>
                          <a:srgbClr val="000000"/>
                        </a:buClr>
                        <a:buSzPts val="2000"/>
                        <a:buFont typeface="Arial"/>
                        <a:buNone/>
                      </a:pPr>
                      <a:r>
                        <a:t/>
                      </a:r>
                      <a:endParaRPr sz="2000" u="none" cap="none" strike="noStrike">
                        <a:latin typeface="Open Sans"/>
                        <a:ea typeface="Open Sans"/>
                        <a:cs typeface="Open Sans"/>
                        <a:sym typeface="Open Sans"/>
                      </a:endParaRPr>
                    </a:p>
                  </a:txBody>
                  <a:tcPr marT="45725" marB="45725" marR="91450" marL="91450"/>
                </a:tc>
                <a:tc>
                  <a:txBody>
                    <a:bodyPr/>
                    <a:lstStyle/>
                    <a:p>
                      <a:pPr indent="0" lvl="0" marL="0" marR="0" rtl="0" algn="l">
                        <a:lnSpc>
                          <a:spcPct val="100000"/>
                        </a:lnSpc>
                        <a:spcBef>
                          <a:spcPts val="0"/>
                        </a:spcBef>
                        <a:spcAft>
                          <a:spcPts val="0"/>
                        </a:spcAft>
                        <a:buClr>
                          <a:srgbClr val="000000"/>
                        </a:buClr>
                        <a:buSzPts val="2000"/>
                        <a:buFont typeface="Arial"/>
                        <a:buNone/>
                      </a:pPr>
                      <a:r>
                        <a:t/>
                      </a:r>
                      <a:endParaRPr sz="2000" u="none" cap="none" strike="noStrike">
                        <a:latin typeface="Open Sans"/>
                        <a:ea typeface="Open Sans"/>
                        <a:cs typeface="Open Sans"/>
                        <a:sym typeface="Open Sans"/>
                      </a:endParaRPr>
                    </a:p>
                  </a:txBody>
                  <a:tcPr marT="45725" marB="45725" marR="91450" marL="91450"/>
                </a:tc>
                <a:tc>
                  <a:txBody>
                    <a:bodyPr/>
                    <a:lstStyle/>
                    <a:p>
                      <a:pPr indent="0" lvl="0" marL="0" marR="0" rtl="0" algn="l">
                        <a:lnSpc>
                          <a:spcPct val="100000"/>
                        </a:lnSpc>
                        <a:spcBef>
                          <a:spcPts val="0"/>
                        </a:spcBef>
                        <a:spcAft>
                          <a:spcPts val="0"/>
                        </a:spcAft>
                        <a:buClr>
                          <a:srgbClr val="000000"/>
                        </a:buClr>
                        <a:buSzPts val="2000"/>
                        <a:buFont typeface="Arial"/>
                        <a:buNone/>
                      </a:pPr>
                      <a:r>
                        <a:t/>
                      </a:r>
                      <a:endParaRPr sz="2000" u="none" cap="none" strike="noStrike">
                        <a:solidFill>
                          <a:srgbClr val="FF0000"/>
                        </a:solidFill>
                        <a:latin typeface="Open Sans"/>
                        <a:ea typeface="Open Sans"/>
                        <a:cs typeface="Open Sans"/>
                        <a:sym typeface="Open Sans"/>
                      </a:endParaRPr>
                    </a:p>
                  </a:txBody>
                  <a:tcPr marT="45725" marB="45725" marR="91450" marL="91450"/>
                </a:tc>
                <a:tc>
                  <a:txBody>
                    <a:bodyPr/>
                    <a:lstStyle/>
                    <a:p>
                      <a:pPr indent="0" lvl="0" marL="0" marR="0" rtl="0" algn="l">
                        <a:lnSpc>
                          <a:spcPct val="100000"/>
                        </a:lnSpc>
                        <a:spcBef>
                          <a:spcPts val="0"/>
                        </a:spcBef>
                        <a:spcAft>
                          <a:spcPts val="0"/>
                        </a:spcAft>
                        <a:buClr>
                          <a:srgbClr val="000000"/>
                        </a:buClr>
                        <a:buSzPts val="2000"/>
                        <a:buFont typeface="Arial"/>
                        <a:buNone/>
                      </a:pPr>
                      <a:r>
                        <a:t/>
                      </a:r>
                      <a:endParaRPr sz="2000" u="none" cap="none" strike="noStrike">
                        <a:latin typeface="Open Sans"/>
                        <a:ea typeface="Open Sans"/>
                        <a:cs typeface="Open Sans"/>
                        <a:sym typeface="Open Sans"/>
                      </a:endParaRPr>
                    </a:p>
                  </a:txBody>
                  <a:tcPr marT="45725" marB="45725" marR="91450" marL="91450"/>
                </a:tc>
              </a:tr>
              <a:tr h="396350">
                <a:tc>
                  <a:txBody>
                    <a:bodyPr/>
                    <a:lstStyle/>
                    <a:p>
                      <a:pPr indent="0" lvl="0" marL="0" marR="0" rtl="0" algn="l">
                        <a:lnSpc>
                          <a:spcPct val="100000"/>
                        </a:lnSpc>
                        <a:spcBef>
                          <a:spcPts val="0"/>
                        </a:spcBef>
                        <a:spcAft>
                          <a:spcPts val="0"/>
                        </a:spcAft>
                        <a:buClr>
                          <a:srgbClr val="000000"/>
                        </a:buClr>
                        <a:buSzPts val="2000"/>
                        <a:buFont typeface="Arial"/>
                        <a:buNone/>
                      </a:pPr>
                      <a:r>
                        <a:t/>
                      </a:r>
                      <a:endParaRPr sz="2000" u="none" cap="none" strike="noStrike">
                        <a:latin typeface="Open Sans"/>
                        <a:ea typeface="Open Sans"/>
                        <a:cs typeface="Open Sans"/>
                        <a:sym typeface="Open Sans"/>
                      </a:endParaRPr>
                    </a:p>
                  </a:txBody>
                  <a:tcPr marT="45725" marB="45725" marR="91450" marL="91450"/>
                </a:tc>
                <a:tc>
                  <a:txBody>
                    <a:bodyPr/>
                    <a:lstStyle/>
                    <a:p>
                      <a:pPr indent="0" lvl="0" marL="0" marR="0" rtl="0" algn="l">
                        <a:lnSpc>
                          <a:spcPct val="100000"/>
                        </a:lnSpc>
                        <a:spcBef>
                          <a:spcPts val="0"/>
                        </a:spcBef>
                        <a:spcAft>
                          <a:spcPts val="0"/>
                        </a:spcAft>
                        <a:buClr>
                          <a:srgbClr val="000000"/>
                        </a:buClr>
                        <a:buSzPts val="2000"/>
                        <a:buFont typeface="Arial"/>
                        <a:buNone/>
                      </a:pPr>
                      <a:r>
                        <a:t/>
                      </a:r>
                      <a:endParaRPr sz="2000" u="none" cap="none" strike="noStrike">
                        <a:latin typeface="Open Sans"/>
                        <a:ea typeface="Open Sans"/>
                        <a:cs typeface="Open Sans"/>
                        <a:sym typeface="Open Sans"/>
                      </a:endParaRPr>
                    </a:p>
                  </a:txBody>
                  <a:tcPr marT="45725" marB="45725" marR="91450" marL="91450"/>
                </a:tc>
                <a:tc>
                  <a:txBody>
                    <a:bodyPr/>
                    <a:lstStyle/>
                    <a:p>
                      <a:pPr indent="0" lvl="0" marL="0" marR="0" rtl="0" algn="l">
                        <a:lnSpc>
                          <a:spcPct val="100000"/>
                        </a:lnSpc>
                        <a:spcBef>
                          <a:spcPts val="0"/>
                        </a:spcBef>
                        <a:spcAft>
                          <a:spcPts val="0"/>
                        </a:spcAft>
                        <a:buClr>
                          <a:srgbClr val="000000"/>
                        </a:buClr>
                        <a:buSzPts val="2000"/>
                        <a:buFont typeface="Arial"/>
                        <a:buNone/>
                      </a:pPr>
                      <a:r>
                        <a:t/>
                      </a:r>
                      <a:endParaRPr sz="2000" u="none" cap="none" strike="noStrike">
                        <a:solidFill>
                          <a:srgbClr val="FF0000"/>
                        </a:solidFill>
                        <a:latin typeface="Open Sans"/>
                        <a:ea typeface="Open Sans"/>
                        <a:cs typeface="Open Sans"/>
                        <a:sym typeface="Open Sans"/>
                      </a:endParaRPr>
                    </a:p>
                  </a:txBody>
                  <a:tcPr marT="45725" marB="45725" marR="91450" marL="91450"/>
                </a:tc>
                <a:tc>
                  <a:txBody>
                    <a:bodyPr/>
                    <a:lstStyle/>
                    <a:p>
                      <a:pPr indent="0" lvl="0" marL="0" marR="0" rtl="0" algn="l">
                        <a:lnSpc>
                          <a:spcPct val="100000"/>
                        </a:lnSpc>
                        <a:spcBef>
                          <a:spcPts val="0"/>
                        </a:spcBef>
                        <a:spcAft>
                          <a:spcPts val="0"/>
                        </a:spcAft>
                        <a:buClr>
                          <a:srgbClr val="000000"/>
                        </a:buClr>
                        <a:buSzPts val="2000"/>
                        <a:buFont typeface="Arial"/>
                        <a:buNone/>
                      </a:pPr>
                      <a:r>
                        <a:t/>
                      </a:r>
                      <a:endParaRPr sz="2000" u="none" cap="none" strike="noStrike">
                        <a:latin typeface="Open Sans"/>
                        <a:ea typeface="Open Sans"/>
                        <a:cs typeface="Open Sans"/>
                        <a:sym typeface="Open Sans"/>
                      </a:endParaRPr>
                    </a:p>
                  </a:txBody>
                  <a:tcPr marT="45725" marB="45725" marR="91450" marL="91450"/>
                </a:tc>
              </a:tr>
              <a:tr h="396350">
                <a:tc>
                  <a:txBody>
                    <a:bodyPr/>
                    <a:lstStyle/>
                    <a:p>
                      <a:pPr indent="0" lvl="0" marL="0" marR="0" rtl="0" algn="l">
                        <a:lnSpc>
                          <a:spcPct val="100000"/>
                        </a:lnSpc>
                        <a:spcBef>
                          <a:spcPts val="0"/>
                        </a:spcBef>
                        <a:spcAft>
                          <a:spcPts val="0"/>
                        </a:spcAft>
                        <a:buClr>
                          <a:srgbClr val="000000"/>
                        </a:buClr>
                        <a:buSzPts val="2000"/>
                        <a:buFont typeface="Arial"/>
                        <a:buNone/>
                      </a:pPr>
                      <a:r>
                        <a:t/>
                      </a:r>
                      <a:endParaRPr sz="2000" u="none" cap="none" strike="noStrike">
                        <a:latin typeface="Open Sans"/>
                        <a:ea typeface="Open Sans"/>
                        <a:cs typeface="Open Sans"/>
                        <a:sym typeface="Open Sans"/>
                      </a:endParaRPr>
                    </a:p>
                  </a:txBody>
                  <a:tcPr marT="45725" marB="45725" marR="91450" marL="91450"/>
                </a:tc>
                <a:tc>
                  <a:txBody>
                    <a:bodyPr/>
                    <a:lstStyle/>
                    <a:p>
                      <a:pPr indent="0" lvl="0" marL="0" marR="0" rtl="0" algn="l">
                        <a:lnSpc>
                          <a:spcPct val="100000"/>
                        </a:lnSpc>
                        <a:spcBef>
                          <a:spcPts val="0"/>
                        </a:spcBef>
                        <a:spcAft>
                          <a:spcPts val="0"/>
                        </a:spcAft>
                        <a:buClr>
                          <a:srgbClr val="000000"/>
                        </a:buClr>
                        <a:buSzPts val="2000"/>
                        <a:buFont typeface="Arial"/>
                        <a:buNone/>
                      </a:pPr>
                      <a:r>
                        <a:t/>
                      </a:r>
                      <a:endParaRPr sz="2000" u="none" cap="none" strike="noStrike">
                        <a:latin typeface="Open Sans"/>
                        <a:ea typeface="Open Sans"/>
                        <a:cs typeface="Open Sans"/>
                        <a:sym typeface="Open Sans"/>
                      </a:endParaRPr>
                    </a:p>
                  </a:txBody>
                  <a:tcPr marT="45725" marB="45725" marR="91450" marL="91450"/>
                </a:tc>
                <a:tc>
                  <a:txBody>
                    <a:bodyPr/>
                    <a:lstStyle/>
                    <a:p>
                      <a:pPr indent="0" lvl="0" marL="0" marR="0" rtl="0" algn="l">
                        <a:lnSpc>
                          <a:spcPct val="100000"/>
                        </a:lnSpc>
                        <a:spcBef>
                          <a:spcPts val="0"/>
                        </a:spcBef>
                        <a:spcAft>
                          <a:spcPts val="0"/>
                        </a:spcAft>
                        <a:buClr>
                          <a:srgbClr val="000000"/>
                        </a:buClr>
                        <a:buSzPts val="2000"/>
                        <a:buFont typeface="Arial"/>
                        <a:buNone/>
                      </a:pPr>
                      <a:r>
                        <a:t/>
                      </a:r>
                      <a:endParaRPr sz="2000" u="none" cap="none" strike="noStrike">
                        <a:solidFill>
                          <a:srgbClr val="FF0000"/>
                        </a:solidFill>
                        <a:latin typeface="Open Sans"/>
                        <a:ea typeface="Open Sans"/>
                        <a:cs typeface="Open Sans"/>
                        <a:sym typeface="Open Sans"/>
                      </a:endParaRPr>
                    </a:p>
                  </a:txBody>
                  <a:tcPr marT="45725" marB="45725" marR="91450" marL="91450"/>
                </a:tc>
                <a:tc>
                  <a:txBody>
                    <a:bodyPr/>
                    <a:lstStyle/>
                    <a:p>
                      <a:pPr indent="0" lvl="0" marL="0" marR="0" rtl="0" algn="l">
                        <a:lnSpc>
                          <a:spcPct val="100000"/>
                        </a:lnSpc>
                        <a:spcBef>
                          <a:spcPts val="0"/>
                        </a:spcBef>
                        <a:spcAft>
                          <a:spcPts val="0"/>
                        </a:spcAft>
                        <a:buClr>
                          <a:srgbClr val="000000"/>
                        </a:buClr>
                        <a:buSzPts val="2000"/>
                        <a:buFont typeface="Arial"/>
                        <a:buNone/>
                      </a:pPr>
                      <a:r>
                        <a:t/>
                      </a:r>
                      <a:endParaRPr sz="2000" u="none" cap="none" strike="noStrike">
                        <a:latin typeface="Open Sans"/>
                        <a:ea typeface="Open Sans"/>
                        <a:cs typeface="Open Sans"/>
                        <a:sym typeface="Open Sans"/>
                      </a:endParaRPr>
                    </a:p>
                  </a:txBody>
                  <a:tcPr marT="45725" marB="45725" marR="91450" marL="91450"/>
                </a:tc>
              </a:tr>
            </a:tbl>
          </a:graphicData>
        </a:graphic>
      </p:graphicFrame>
      <p:sp>
        <p:nvSpPr>
          <p:cNvPr id="428" name="Google Shape;428;p49"/>
          <p:cNvSpPr txBox="1"/>
          <p:nvPr/>
        </p:nvSpPr>
        <p:spPr>
          <a:xfrm>
            <a:off x="2932113" y="3332163"/>
            <a:ext cx="8961437" cy="4318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200"/>
              <a:buFont typeface="Arial"/>
              <a:buNone/>
            </a:pPr>
            <a:r>
              <a:rPr b="0" i="0" lang="fr-FR" sz="2200" u="none" cap="none" strike="noStrike">
                <a:solidFill>
                  <a:schemeClr val="dk1"/>
                </a:solidFill>
                <a:latin typeface="Open Sans"/>
                <a:ea typeface="Open Sans"/>
                <a:cs typeface="Open Sans"/>
                <a:sym typeface="Open Sans"/>
              </a:rPr>
              <a:t>Quand la mer est basse, nous ramassons des coquillages.  </a:t>
            </a:r>
            <a:endParaRPr b="0" i="0" sz="1400" u="none" cap="none" strike="noStrike">
              <a:solidFill>
                <a:srgbClr val="000000"/>
              </a:solidFill>
              <a:latin typeface="Arial"/>
              <a:ea typeface="Arial"/>
              <a:cs typeface="Arial"/>
              <a:sym typeface="Arial"/>
            </a:endParaRPr>
          </a:p>
        </p:txBody>
      </p:sp>
      <p:sp>
        <p:nvSpPr>
          <p:cNvPr id="429" name="Google Shape;429;p49"/>
          <p:cNvSpPr/>
          <p:nvPr/>
        </p:nvSpPr>
        <p:spPr>
          <a:xfrm>
            <a:off x="2932113" y="851695"/>
            <a:ext cx="1106487" cy="428625"/>
          </a:xfrm>
          <a:prstGeom prst="rect">
            <a:avLst/>
          </a:prstGeom>
          <a:noFill/>
          <a:ln cap="flat" cmpd="sng" w="38100">
            <a:solidFill>
              <a:srgbClr val="00B0F0"/>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430" name="Google Shape;430;p49"/>
          <p:cNvSpPr/>
          <p:nvPr/>
        </p:nvSpPr>
        <p:spPr>
          <a:xfrm>
            <a:off x="9221788" y="826797"/>
            <a:ext cx="2378075" cy="428625"/>
          </a:xfrm>
          <a:prstGeom prst="rect">
            <a:avLst/>
          </a:prstGeom>
          <a:noFill/>
          <a:ln cap="flat" cmpd="sng" w="38100">
            <a:solidFill>
              <a:srgbClr val="00B050"/>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431" name="Google Shape;431;p49"/>
          <p:cNvSpPr/>
          <p:nvPr/>
        </p:nvSpPr>
        <p:spPr>
          <a:xfrm>
            <a:off x="5392738" y="1338263"/>
            <a:ext cx="365125" cy="430212"/>
          </a:xfrm>
          <a:prstGeom prst="rect">
            <a:avLst/>
          </a:prstGeom>
          <a:noFill/>
          <a:ln cap="flat" cmpd="sng" w="38100">
            <a:solidFill>
              <a:srgbClr val="00B0F0"/>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432" name="Google Shape;432;p49"/>
          <p:cNvSpPr/>
          <p:nvPr/>
        </p:nvSpPr>
        <p:spPr>
          <a:xfrm>
            <a:off x="2970213" y="1914525"/>
            <a:ext cx="2011362" cy="428625"/>
          </a:xfrm>
          <a:prstGeom prst="rect">
            <a:avLst/>
          </a:prstGeom>
          <a:noFill/>
          <a:ln cap="flat" cmpd="sng" w="38100">
            <a:solidFill>
              <a:srgbClr val="00B0F0"/>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433" name="Google Shape;433;p49"/>
          <p:cNvSpPr/>
          <p:nvPr/>
        </p:nvSpPr>
        <p:spPr>
          <a:xfrm>
            <a:off x="2970213" y="2425700"/>
            <a:ext cx="1554162" cy="428625"/>
          </a:xfrm>
          <a:prstGeom prst="rect">
            <a:avLst/>
          </a:prstGeom>
          <a:noFill/>
          <a:ln cap="flat" cmpd="sng" w="38100">
            <a:solidFill>
              <a:srgbClr val="00B0F0"/>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434" name="Google Shape;434;p49"/>
          <p:cNvSpPr/>
          <p:nvPr/>
        </p:nvSpPr>
        <p:spPr>
          <a:xfrm>
            <a:off x="6276975" y="2387600"/>
            <a:ext cx="2378075" cy="428625"/>
          </a:xfrm>
          <a:prstGeom prst="rect">
            <a:avLst/>
          </a:prstGeom>
          <a:noFill/>
          <a:ln cap="flat" cmpd="sng" w="38100">
            <a:solidFill>
              <a:srgbClr val="00B050"/>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435" name="Google Shape;435;p49"/>
          <p:cNvSpPr/>
          <p:nvPr/>
        </p:nvSpPr>
        <p:spPr>
          <a:xfrm>
            <a:off x="2932113" y="3281363"/>
            <a:ext cx="2835275" cy="430212"/>
          </a:xfrm>
          <a:prstGeom prst="rect">
            <a:avLst/>
          </a:prstGeom>
          <a:noFill/>
          <a:ln cap="flat" cmpd="sng" w="38100">
            <a:solidFill>
              <a:srgbClr val="00B0F0"/>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graphicFrame>
        <p:nvGraphicFramePr>
          <p:cNvPr id="436" name="Google Shape;436;p49"/>
          <p:cNvGraphicFramePr/>
          <p:nvPr/>
        </p:nvGraphicFramePr>
        <p:xfrm>
          <a:off x="2740025" y="4065588"/>
          <a:ext cx="3000000" cy="3000000"/>
        </p:xfrm>
        <a:graphic>
          <a:graphicData uri="http://schemas.openxmlformats.org/drawingml/2006/table">
            <a:tbl>
              <a:tblPr bandRow="1" firstRow="1">
                <a:noFill/>
                <a:tableStyleId>{28E17B64-52EB-40B2-A797-A17FE347F015}</a:tableStyleId>
              </a:tblPr>
              <a:tblGrid>
                <a:gridCol w="2122325"/>
                <a:gridCol w="1430500"/>
                <a:gridCol w="2876550"/>
                <a:gridCol w="2724150"/>
              </a:tblGrid>
              <a:tr h="701225">
                <a:tc>
                  <a:txBody>
                    <a:bodyPr/>
                    <a:lstStyle/>
                    <a:p>
                      <a:pPr indent="0" lvl="0" marL="0" marR="0" rtl="0" algn="ctr">
                        <a:lnSpc>
                          <a:spcPct val="100000"/>
                        </a:lnSpc>
                        <a:spcBef>
                          <a:spcPts val="0"/>
                        </a:spcBef>
                        <a:spcAft>
                          <a:spcPts val="0"/>
                        </a:spcAft>
                        <a:buClr>
                          <a:srgbClr val="000000"/>
                        </a:buClr>
                        <a:buSzPts val="2000"/>
                        <a:buFont typeface="Arial"/>
                        <a:buNone/>
                      </a:pPr>
                      <a:r>
                        <a:rPr lang="fr-FR" sz="2000" u="none" cap="none" strike="noStrike">
                          <a:latin typeface="Open Sans"/>
                          <a:ea typeface="Open Sans"/>
                          <a:cs typeface="Open Sans"/>
                          <a:sym typeface="Open Sans"/>
                        </a:rPr>
                        <a:t>Groupe nominal</a:t>
                      </a:r>
                      <a:endParaRPr sz="1400" u="none" cap="none" strike="noStrike"/>
                    </a:p>
                  </a:txBody>
                  <a:tcPr marT="45725" marB="45725" marR="91450" marL="91450"/>
                </a:tc>
                <a:tc>
                  <a:txBody>
                    <a:bodyPr/>
                    <a:lstStyle/>
                    <a:p>
                      <a:pPr indent="0" lvl="0" marL="0" marR="0" rtl="0" algn="ctr">
                        <a:lnSpc>
                          <a:spcPct val="100000"/>
                        </a:lnSpc>
                        <a:spcBef>
                          <a:spcPts val="0"/>
                        </a:spcBef>
                        <a:spcAft>
                          <a:spcPts val="0"/>
                        </a:spcAft>
                        <a:buClr>
                          <a:srgbClr val="000000"/>
                        </a:buClr>
                        <a:buSzPts val="2000"/>
                        <a:buFont typeface="Arial"/>
                        <a:buNone/>
                      </a:pPr>
                      <a:r>
                        <a:rPr lang="fr-FR" sz="2000" u="none" cap="none" strike="noStrike">
                          <a:latin typeface="Open Sans"/>
                          <a:ea typeface="Open Sans"/>
                          <a:cs typeface="Open Sans"/>
                          <a:sym typeface="Open Sans"/>
                        </a:rPr>
                        <a:t>Adverbe</a:t>
                      </a:r>
                      <a:endParaRPr sz="1400" u="none" cap="none" strike="noStrike"/>
                    </a:p>
                  </a:txBody>
                  <a:tcPr marT="45725" marB="45725" marR="91450" marL="91450"/>
                </a:tc>
                <a:tc>
                  <a:txBody>
                    <a:bodyPr/>
                    <a:lstStyle/>
                    <a:p>
                      <a:pPr indent="0" lvl="0" marL="0" marR="0" rtl="0" algn="ctr">
                        <a:lnSpc>
                          <a:spcPct val="100000"/>
                        </a:lnSpc>
                        <a:spcBef>
                          <a:spcPts val="0"/>
                        </a:spcBef>
                        <a:spcAft>
                          <a:spcPts val="0"/>
                        </a:spcAft>
                        <a:buClr>
                          <a:srgbClr val="000000"/>
                        </a:buClr>
                        <a:buSzPts val="2000"/>
                        <a:buFont typeface="Arial"/>
                        <a:buNone/>
                      </a:pPr>
                      <a:r>
                        <a:rPr lang="fr-FR" sz="2000" u="none" cap="none" strike="noStrike">
                          <a:latin typeface="Open Sans"/>
                          <a:ea typeface="Open Sans"/>
                          <a:cs typeface="Open Sans"/>
                          <a:sym typeface="Open Sans"/>
                        </a:rPr>
                        <a:t>Groupe prépositionnel</a:t>
                      </a:r>
                      <a:endParaRPr sz="1400" u="none" cap="none" strike="noStrike"/>
                    </a:p>
                  </a:txBody>
                  <a:tcPr marT="45725" marB="45725" marR="91450" marL="91450"/>
                </a:tc>
                <a:tc>
                  <a:txBody>
                    <a:bodyPr/>
                    <a:lstStyle/>
                    <a:p>
                      <a:pPr indent="0" lvl="0" marL="0" marR="0" rtl="0" algn="ctr">
                        <a:lnSpc>
                          <a:spcPct val="100000"/>
                        </a:lnSpc>
                        <a:spcBef>
                          <a:spcPts val="0"/>
                        </a:spcBef>
                        <a:spcAft>
                          <a:spcPts val="0"/>
                        </a:spcAft>
                        <a:buClr>
                          <a:srgbClr val="000000"/>
                        </a:buClr>
                        <a:buSzPts val="2000"/>
                        <a:buFont typeface="Arial"/>
                        <a:buNone/>
                      </a:pPr>
                      <a:r>
                        <a:rPr lang="fr-FR" sz="2000" u="none" cap="none" strike="noStrike">
                          <a:latin typeface="Open Sans"/>
                          <a:ea typeface="Open Sans"/>
                          <a:cs typeface="Open Sans"/>
                          <a:sym typeface="Open Sans"/>
                        </a:rPr>
                        <a:t>Proposition subordonnée</a:t>
                      </a:r>
                      <a:endParaRPr sz="1400" u="none" cap="none" strike="noStrike"/>
                    </a:p>
                  </a:txBody>
                  <a:tcPr marT="45725" marB="45725" marR="91450" marL="91450"/>
                </a:tc>
              </a:tr>
              <a:tr h="457325">
                <a:tc>
                  <a:txBody>
                    <a:bodyPr/>
                    <a:lstStyle/>
                    <a:p>
                      <a:pPr indent="0" lvl="0" marL="0" marR="0" rtl="0" algn="l">
                        <a:lnSpc>
                          <a:spcPct val="100000"/>
                        </a:lnSpc>
                        <a:spcBef>
                          <a:spcPts val="0"/>
                        </a:spcBef>
                        <a:spcAft>
                          <a:spcPts val="0"/>
                        </a:spcAft>
                        <a:buClr>
                          <a:srgbClr val="000000"/>
                        </a:buClr>
                        <a:buSzPts val="2400"/>
                        <a:buFont typeface="Arial"/>
                        <a:buNone/>
                      </a:pPr>
                      <a:r>
                        <a:rPr b="0" i="0" lang="fr-FR" sz="2400" u="none" cap="none" strike="noStrike">
                          <a:solidFill>
                            <a:srgbClr val="FF0000"/>
                          </a:solidFill>
                          <a:latin typeface="Open Sans"/>
                          <a:ea typeface="Open Sans"/>
                          <a:cs typeface="Open Sans"/>
                          <a:sym typeface="Open Sans"/>
                        </a:rPr>
                        <a:t>Cette année</a:t>
                      </a:r>
                      <a:endParaRPr sz="2000" u="none" cap="none" strike="noStrike">
                        <a:solidFill>
                          <a:srgbClr val="FF0000"/>
                        </a:solidFill>
                        <a:latin typeface="Open Sans"/>
                        <a:ea typeface="Open Sans"/>
                        <a:cs typeface="Open Sans"/>
                        <a:sym typeface="Open Sans"/>
                      </a:endParaRPr>
                    </a:p>
                  </a:txBody>
                  <a:tcPr marT="45725" marB="45725" marR="91450" marL="91450"/>
                </a:tc>
                <a:tc>
                  <a:txBody>
                    <a:bodyPr/>
                    <a:lstStyle/>
                    <a:p>
                      <a:pPr indent="0" lvl="0" marL="0" marR="0" rtl="0" algn="l">
                        <a:lnSpc>
                          <a:spcPct val="100000"/>
                        </a:lnSpc>
                        <a:spcBef>
                          <a:spcPts val="0"/>
                        </a:spcBef>
                        <a:spcAft>
                          <a:spcPts val="0"/>
                        </a:spcAft>
                        <a:buClr>
                          <a:srgbClr val="000000"/>
                        </a:buClr>
                        <a:buSzPts val="2000"/>
                        <a:buFont typeface="Arial"/>
                        <a:buNone/>
                      </a:pPr>
                      <a:r>
                        <a:rPr lang="fr-FR" sz="2000" u="none" cap="none" strike="noStrike">
                          <a:solidFill>
                            <a:srgbClr val="FF0000"/>
                          </a:solidFill>
                          <a:latin typeface="Open Sans"/>
                          <a:ea typeface="Open Sans"/>
                          <a:cs typeface="Open Sans"/>
                          <a:sym typeface="Open Sans"/>
                        </a:rPr>
                        <a:t>tôt </a:t>
                      </a:r>
                      <a:endParaRPr sz="2000" u="none" cap="none" strike="noStrike">
                        <a:solidFill>
                          <a:srgbClr val="FF0000"/>
                        </a:solidFill>
                        <a:latin typeface="Open Sans"/>
                        <a:ea typeface="Open Sans"/>
                        <a:cs typeface="Open Sans"/>
                        <a:sym typeface="Open Sans"/>
                      </a:endParaRPr>
                    </a:p>
                  </a:txBody>
                  <a:tcPr marT="45725" marB="45725" marR="91450" marL="91450"/>
                </a:tc>
                <a:tc>
                  <a:txBody>
                    <a:bodyPr/>
                    <a:lstStyle/>
                    <a:p>
                      <a:pPr indent="0" lvl="0" marL="0" marR="0" rtl="0" algn="l">
                        <a:lnSpc>
                          <a:spcPct val="100000"/>
                        </a:lnSpc>
                        <a:spcBef>
                          <a:spcPts val="0"/>
                        </a:spcBef>
                        <a:spcAft>
                          <a:spcPts val="0"/>
                        </a:spcAft>
                        <a:buClr>
                          <a:srgbClr val="000000"/>
                        </a:buClr>
                        <a:buSzPts val="2000"/>
                        <a:buFont typeface="Arial"/>
                        <a:buNone/>
                      </a:pPr>
                      <a:r>
                        <a:rPr lang="fr-FR" sz="2000" u="none" cap="none" strike="noStrike">
                          <a:solidFill>
                            <a:srgbClr val="FF0000"/>
                          </a:solidFill>
                          <a:latin typeface="Open Sans"/>
                          <a:ea typeface="Open Sans"/>
                          <a:cs typeface="Open Sans"/>
                          <a:sym typeface="Open Sans"/>
                        </a:rPr>
                        <a:t>En hiver</a:t>
                      </a:r>
                      <a:endParaRPr sz="2000" u="none" cap="none" strike="noStrike">
                        <a:solidFill>
                          <a:srgbClr val="FF0000"/>
                        </a:solidFill>
                        <a:latin typeface="Open Sans"/>
                        <a:ea typeface="Open Sans"/>
                        <a:cs typeface="Open Sans"/>
                        <a:sym typeface="Open Sans"/>
                      </a:endParaRPr>
                    </a:p>
                  </a:txBody>
                  <a:tcPr marT="45725" marB="45725" marR="91450" marL="91450"/>
                </a:tc>
                <a:tc>
                  <a:txBody>
                    <a:bodyPr/>
                    <a:lstStyle/>
                    <a:p>
                      <a:pPr indent="0" lvl="0" marL="0" marR="0" rtl="0" algn="l">
                        <a:lnSpc>
                          <a:spcPct val="100000"/>
                        </a:lnSpc>
                        <a:spcBef>
                          <a:spcPts val="0"/>
                        </a:spcBef>
                        <a:spcAft>
                          <a:spcPts val="0"/>
                        </a:spcAft>
                        <a:buClr>
                          <a:srgbClr val="000000"/>
                        </a:buClr>
                        <a:buSzPts val="2000"/>
                        <a:buFont typeface="Arial"/>
                        <a:buNone/>
                      </a:pPr>
                      <a:r>
                        <a:rPr b="0" i="0" lang="fr-FR" sz="2000" u="none" cap="none" strike="noStrike">
                          <a:solidFill>
                            <a:srgbClr val="FF0000"/>
                          </a:solidFill>
                          <a:latin typeface="Open Sans"/>
                          <a:ea typeface="Open Sans"/>
                          <a:cs typeface="Open Sans"/>
                          <a:sym typeface="Open Sans"/>
                        </a:rPr>
                        <a:t>Quand la mer est basse</a:t>
                      </a:r>
                      <a:endParaRPr sz="2000" u="none" cap="none" strike="noStrike">
                        <a:solidFill>
                          <a:srgbClr val="FF0000"/>
                        </a:solidFill>
                        <a:latin typeface="Open Sans"/>
                        <a:ea typeface="Open Sans"/>
                        <a:cs typeface="Open Sans"/>
                        <a:sym typeface="Open Sans"/>
                      </a:endParaRPr>
                    </a:p>
                  </a:txBody>
                  <a:tcPr marT="45725" marB="45725" marR="91450" marL="91450"/>
                </a:tc>
              </a:tr>
              <a:tr h="396350">
                <a:tc>
                  <a:txBody>
                    <a:bodyPr/>
                    <a:lstStyle/>
                    <a:p>
                      <a:pPr indent="0" lvl="0" marL="0" marR="0" rtl="0" algn="l">
                        <a:lnSpc>
                          <a:spcPct val="100000"/>
                        </a:lnSpc>
                        <a:spcBef>
                          <a:spcPts val="0"/>
                        </a:spcBef>
                        <a:spcAft>
                          <a:spcPts val="0"/>
                        </a:spcAft>
                        <a:buClr>
                          <a:srgbClr val="000000"/>
                        </a:buClr>
                        <a:buSzPts val="2000"/>
                        <a:buFont typeface="Arial"/>
                        <a:buNone/>
                      </a:pPr>
                      <a:r>
                        <a:t/>
                      </a:r>
                      <a:endParaRPr sz="2000" u="none" cap="none" strike="noStrike">
                        <a:latin typeface="Open Sans"/>
                        <a:ea typeface="Open Sans"/>
                        <a:cs typeface="Open Sans"/>
                        <a:sym typeface="Open Sans"/>
                      </a:endParaRPr>
                    </a:p>
                  </a:txBody>
                  <a:tcPr marT="45725" marB="45725" marR="91450" marL="91450"/>
                </a:tc>
                <a:tc>
                  <a:txBody>
                    <a:bodyPr/>
                    <a:lstStyle/>
                    <a:p>
                      <a:pPr indent="0" lvl="0" marL="0" marR="0" rtl="0" algn="l">
                        <a:lnSpc>
                          <a:spcPct val="100000"/>
                        </a:lnSpc>
                        <a:spcBef>
                          <a:spcPts val="0"/>
                        </a:spcBef>
                        <a:spcAft>
                          <a:spcPts val="0"/>
                        </a:spcAft>
                        <a:buClr>
                          <a:srgbClr val="000000"/>
                        </a:buClr>
                        <a:buSzPts val="2000"/>
                        <a:buFont typeface="Arial"/>
                        <a:buNone/>
                      </a:pPr>
                      <a:r>
                        <a:t/>
                      </a:r>
                      <a:endParaRPr sz="2000" u="none" cap="none" strike="noStrike">
                        <a:latin typeface="Open Sans"/>
                        <a:ea typeface="Open Sans"/>
                        <a:cs typeface="Open Sans"/>
                        <a:sym typeface="Open Sans"/>
                      </a:endParaRPr>
                    </a:p>
                  </a:txBody>
                  <a:tcPr marT="45725" marB="45725" marR="91450" marL="91450"/>
                </a:tc>
                <a:tc>
                  <a:txBody>
                    <a:bodyPr/>
                    <a:lstStyle/>
                    <a:p>
                      <a:pPr indent="0" lvl="0" marL="0" marR="0" rtl="0" algn="l">
                        <a:lnSpc>
                          <a:spcPct val="100000"/>
                        </a:lnSpc>
                        <a:spcBef>
                          <a:spcPts val="0"/>
                        </a:spcBef>
                        <a:spcAft>
                          <a:spcPts val="0"/>
                        </a:spcAft>
                        <a:buClr>
                          <a:srgbClr val="000000"/>
                        </a:buClr>
                        <a:buSzPts val="2000"/>
                        <a:buFont typeface="Arial"/>
                        <a:buNone/>
                      </a:pPr>
                      <a:r>
                        <a:rPr b="0" i="0" lang="fr-FR" sz="2000" u="none" cap="none" strike="noStrike">
                          <a:solidFill>
                            <a:srgbClr val="FF0000"/>
                          </a:solidFill>
                          <a:latin typeface="Open Sans"/>
                          <a:ea typeface="Open Sans"/>
                          <a:cs typeface="Open Sans"/>
                          <a:sym typeface="Open Sans"/>
                        </a:rPr>
                        <a:t>vers les pays chauds</a:t>
                      </a:r>
                      <a:endParaRPr sz="2000" u="none" cap="none" strike="noStrike">
                        <a:solidFill>
                          <a:srgbClr val="FF0000"/>
                        </a:solidFill>
                        <a:latin typeface="Open Sans"/>
                        <a:ea typeface="Open Sans"/>
                        <a:cs typeface="Open Sans"/>
                        <a:sym typeface="Open Sans"/>
                      </a:endParaRPr>
                    </a:p>
                  </a:txBody>
                  <a:tcPr marT="45725" marB="45725" marR="91450" marL="91450"/>
                </a:tc>
                <a:tc>
                  <a:txBody>
                    <a:bodyPr/>
                    <a:lstStyle/>
                    <a:p>
                      <a:pPr indent="0" lvl="0" marL="0" marR="0" rtl="0" algn="l">
                        <a:lnSpc>
                          <a:spcPct val="100000"/>
                        </a:lnSpc>
                        <a:spcBef>
                          <a:spcPts val="0"/>
                        </a:spcBef>
                        <a:spcAft>
                          <a:spcPts val="0"/>
                        </a:spcAft>
                        <a:buClr>
                          <a:srgbClr val="000000"/>
                        </a:buClr>
                        <a:buSzPts val="2000"/>
                        <a:buFont typeface="Arial"/>
                        <a:buNone/>
                      </a:pPr>
                      <a:r>
                        <a:t/>
                      </a:r>
                      <a:endParaRPr sz="2000" u="none" cap="none" strike="noStrike">
                        <a:latin typeface="Open Sans"/>
                        <a:ea typeface="Open Sans"/>
                        <a:cs typeface="Open Sans"/>
                        <a:sym typeface="Open Sans"/>
                      </a:endParaRPr>
                    </a:p>
                  </a:txBody>
                  <a:tcPr marT="45725" marB="45725" marR="91450" marL="91450"/>
                </a:tc>
              </a:tr>
              <a:tr h="396350">
                <a:tc>
                  <a:txBody>
                    <a:bodyPr/>
                    <a:lstStyle/>
                    <a:p>
                      <a:pPr indent="0" lvl="0" marL="0" marR="0" rtl="0" algn="l">
                        <a:lnSpc>
                          <a:spcPct val="100000"/>
                        </a:lnSpc>
                        <a:spcBef>
                          <a:spcPts val="0"/>
                        </a:spcBef>
                        <a:spcAft>
                          <a:spcPts val="0"/>
                        </a:spcAft>
                        <a:buClr>
                          <a:srgbClr val="000000"/>
                        </a:buClr>
                        <a:buSzPts val="2000"/>
                        <a:buFont typeface="Arial"/>
                        <a:buNone/>
                      </a:pPr>
                      <a:r>
                        <a:t/>
                      </a:r>
                      <a:endParaRPr sz="2000" u="none" cap="none" strike="noStrike">
                        <a:latin typeface="Open Sans"/>
                        <a:ea typeface="Open Sans"/>
                        <a:cs typeface="Open Sans"/>
                        <a:sym typeface="Open Sans"/>
                      </a:endParaRPr>
                    </a:p>
                  </a:txBody>
                  <a:tcPr marT="45725" marB="45725" marR="91450" marL="91450"/>
                </a:tc>
                <a:tc>
                  <a:txBody>
                    <a:bodyPr/>
                    <a:lstStyle/>
                    <a:p>
                      <a:pPr indent="0" lvl="0" marL="0" marR="0" rtl="0" algn="l">
                        <a:lnSpc>
                          <a:spcPct val="100000"/>
                        </a:lnSpc>
                        <a:spcBef>
                          <a:spcPts val="0"/>
                        </a:spcBef>
                        <a:spcAft>
                          <a:spcPts val="0"/>
                        </a:spcAft>
                        <a:buClr>
                          <a:srgbClr val="000000"/>
                        </a:buClr>
                        <a:buSzPts val="2000"/>
                        <a:buFont typeface="Arial"/>
                        <a:buNone/>
                      </a:pPr>
                      <a:r>
                        <a:t/>
                      </a:r>
                      <a:endParaRPr sz="2000" u="none" cap="none" strike="noStrike">
                        <a:latin typeface="Open Sans"/>
                        <a:ea typeface="Open Sans"/>
                        <a:cs typeface="Open Sans"/>
                        <a:sym typeface="Open Sans"/>
                      </a:endParaRPr>
                    </a:p>
                  </a:txBody>
                  <a:tcPr marT="45725" marB="45725" marR="91450" marL="91450"/>
                </a:tc>
                <a:tc>
                  <a:txBody>
                    <a:bodyPr/>
                    <a:lstStyle/>
                    <a:p>
                      <a:pPr indent="0" lvl="0" marL="0" marR="0" rtl="0" algn="l">
                        <a:lnSpc>
                          <a:spcPct val="100000"/>
                        </a:lnSpc>
                        <a:spcBef>
                          <a:spcPts val="0"/>
                        </a:spcBef>
                        <a:spcAft>
                          <a:spcPts val="0"/>
                        </a:spcAft>
                        <a:buClr>
                          <a:srgbClr val="000000"/>
                        </a:buClr>
                        <a:buSzPts val="2000"/>
                        <a:buFont typeface="Arial"/>
                        <a:buNone/>
                      </a:pPr>
                      <a:r>
                        <a:rPr lang="fr-FR" sz="2000" u="none" cap="none" strike="noStrike">
                          <a:solidFill>
                            <a:srgbClr val="FF0000"/>
                          </a:solidFill>
                          <a:latin typeface="Open Sans"/>
                          <a:ea typeface="Open Sans"/>
                          <a:cs typeface="Open Sans"/>
                          <a:sym typeface="Open Sans"/>
                        </a:rPr>
                        <a:t>Pendant la récré</a:t>
                      </a:r>
                      <a:endParaRPr sz="2000" u="none" cap="none" strike="noStrike">
                        <a:solidFill>
                          <a:srgbClr val="FF0000"/>
                        </a:solidFill>
                        <a:latin typeface="Open Sans"/>
                        <a:ea typeface="Open Sans"/>
                        <a:cs typeface="Open Sans"/>
                        <a:sym typeface="Open Sans"/>
                      </a:endParaRPr>
                    </a:p>
                  </a:txBody>
                  <a:tcPr marT="45725" marB="45725" marR="91450" marL="91450"/>
                </a:tc>
                <a:tc>
                  <a:txBody>
                    <a:bodyPr/>
                    <a:lstStyle/>
                    <a:p>
                      <a:pPr indent="0" lvl="0" marL="0" marR="0" rtl="0" algn="l">
                        <a:lnSpc>
                          <a:spcPct val="100000"/>
                        </a:lnSpc>
                        <a:spcBef>
                          <a:spcPts val="0"/>
                        </a:spcBef>
                        <a:spcAft>
                          <a:spcPts val="0"/>
                        </a:spcAft>
                        <a:buClr>
                          <a:srgbClr val="000000"/>
                        </a:buClr>
                        <a:buSzPts val="2000"/>
                        <a:buFont typeface="Arial"/>
                        <a:buNone/>
                      </a:pPr>
                      <a:r>
                        <a:t/>
                      </a:r>
                      <a:endParaRPr sz="2000" u="none" cap="none" strike="noStrike">
                        <a:latin typeface="Open Sans"/>
                        <a:ea typeface="Open Sans"/>
                        <a:cs typeface="Open Sans"/>
                        <a:sym typeface="Open Sans"/>
                      </a:endParaRPr>
                    </a:p>
                  </a:txBody>
                  <a:tcPr marT="45725" marB="45725" marR="91450" marL="91450"/>
                </a:tc>
              </a:tr>
              <a:tr h="426825">
                <a:tc>
                  <a:txBody>
                    <a:bodyPr/>
                    <a:lstStyle/>
                    <a:p>
                      <a:pPr indent="0" lvl="0" marL="0" marR="0" rtl="0" algn="l">
                        <a:lnSpc>
                          <a:spcPct val="100000"/>
                        </a:lnSpc>
                        <a:spcBef>
                          <a:spcPts val="0"/>
                        </a:spcBef>
                        <a:spcAft>
                          <a:spcPts val="0"/>
                        </a:spcAft>
                        <a:buClr>
                          <a:srgbClr val="000000"/>
                        </a:buClr>
                        <a:buSzPts val="2000"/>
                        <a:buFont typeface="Arial"/>
                        <a:buNone/>
                      </a:pPr>
                      <a:r>
                        <a:t/>
                      </a:r>
                      <a:endParaRPr sz="2000" u="none" cap="none" strike="noStrike">
                        <a:latin typeface="Open Sans"/>
                        <a:ea typeface="Open Sans"/>
                        <a:cs typeface="Open Sans"/>
                        <a:sym typeface="Open Sans"/>
                      </a:endParaRPr>
                    </a:p>
                  </a:txBody>
                  <a:tcPr marT="45725" marB="45725" marR="91450" marL="91450"/>
                </a:tc>
                <a:tc>
                  <a:txBody>
                    <a:bodyPr/>
                    <a:lstStyle/>
                    <a:p>
                      <a:pPr indent="0" lvl="0" marL="0" marR="0" rtl="0" algn="l">
                        <a:lnSpc>
                          <a:spcPct val="100000"/>
                        </a:lnSpc>
                        <a:spcBef>
                          <a:spcPts val="0"/>
                        </a:spcBef>
                        <a:spcAft>
                          <a:spcPts val="0"/>
                        </a:spcAft>
                        <a:buClr>
                          <a:srgbClr val="000000"/>
                        </a:buClr>
                        <a:buSzPts val="2000"/>
                        <a:buFont typeface="Arial"/>
                        <a:buNone/>
                      </a:pPr>
                      <a:r>
                        <a:t/>
                      </a:r>
                      <a:endParaRPr sz="2000" u="none" cap="none" strike="noStrike">
                        <a:latin typeface="Open Sans"/>
                        <a:ea typeface="Open Sans"/>
                        <a:cs typeface="Open Sans"/>
                        <a:sym typeface="Open Sans"/>
                      </a:endParaRPr>
                    </a:p>
                  </a:txBody>
                  <a:tcPr marT="45725" marB="45725" marR="91450" marL="91450"/>
                </a:tc>
                <a:tc>
                  <a:txBody>
                    <a:bodyPr/>
                    <a:lstStyle/>
                    <a:p>
                      <a:pPr indent="0" lvl="0" marL="0" marR="0" rtl="0" algn="l">
                        <a:lnSpc>
                          <a:spcPct val="100000"/>
                        </a:lnSpc>
                        <a:spcBef>
                          <a:spcPts val="0"/>
                        </a:spcBef>
                        <a:spcAft>
                          <a:spcPts val="0"/>
                        </a:spcAft>
                        <a:buClr>
                          <a:srgbClr val="000000"/>
                        </a:buClr>
                        <a:buSzPts val="2200"/>
                        <a:buFont typeface="Arial"/>
                        <a:buNone/>
                      </a:pPr>
                      <a:r>
                        <a:rPr b="0" i="0" lang="fr-FR" sz="2200" u="none" cap="none" strike="noStrike">
                          <a:solidFill>
                            <a:srgbClr val="FF0000"/>
                          </a:solidFill>
                          <a:latin typeface="Open Sans"/>
                          <a:ea typeface="Open Sans"/>
                          <a:cs typeface="Open Sans"/>
                          <a:sym typeface="Open Sans"/>
                        </a:rPr>
                        <a:t>dans les laboratoires </a:t>
                      </a:r>
                      <a:endParaRPr sz="2000" u="none" cap="none" strike="noStrike">
                        <a:solidFill>
                          <a:srgbClr val="FF0000"/>
                        </a:solidFill>
                        <a:latin typeface="Open Sans"/>
                        <a:ea typeface="Open Sans"/>
                        <a:cs typeface="Open Sans"/>
                        <a:sym typeface="Open Sans"/>
                      </a:endParaRPr>
                    </a:p>
                  </a:txBody>
                  <a:tcPr marT="45725" marB="45725" marR="91450" marL="91450"/>
                </a:tc>
                <a:tc>
                  <a:txBody>
                    <a:bodyPr/>
                    <a:lstStyle/>
                    <a:p>
                      <a:pPr indent="0" lvl="0" marL="0" marR="0" rtl="0" algn="l">
                        <a:lnSpc>
                          <a:spcPct val="100000"/>
                        </a:lnSpc>
                        <a:spcBef>
                          <a:spcPts val="0"/>
                        </a:spcBef>
                        <a:spcAft>
                          <a:spcPts val="0"/>
                        </a:spcAft>
                        <a:buClr>
                          <a:srgbClr val="000000"/>
                        </a:buClr>
                        <a:buSzPts val="2000"/>
                        <a:buFont typeface="Arial"/>
                        <a:buNone/>
                      </a:pPr>
                      <a:r>
                        <a:t/>
                      </a:r>
                      <a:endParaRPr sz="2000" u="none" cap="none" strike="noStrike">
                        <a:latin typeface="Open Sans"/>
                        <a:ea typeface="Open Sans"/>
                        <a:cs typeface="Open Sans"/>
                        <a:sym typeface="Open Sans"/>
                      </a:endParaRPr>
                    </a:p>
                  </a:txBody>
                  <a:tcPr marT="45725" marB="45725" marR="91450" marL="91450"/>
                </a:tc>
              </a:tr>
            </a:tbl>
          </a:graphicData>
        </a:graphic>
      </p:graphicFrame>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421"/>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422"/>
                                        </p:tgtEl>
                                        <p:attrNameLst>
                                          <p:attrName>style.visibility</p:attrName>
                                        </p:attrNameLst>
                                      </p:cBhvr>
                                      <p:to>
                                        <p:strVal val="visible"/>
                                      </p:to>
                                    </p:set>
                                    <p:animEffect filter="fade" transition="in">
                                      <p:cBhvr>
                                        <p:cTn dur="1000"/>
                                        <p:tgtEl>
                                          <p:spTgt spid="42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423"/>
                                        </p:tgtEl>
                                        <p:attrNameLst>
                                          <p:attrName>style.visibility</p:attrName>
                                        </p:attrNameLst>
                                      </p:cBhvr>
                                      <p:to>
                                        <p:strVal val="visible"/>
                                      </p:to>
                                    </p:set>
                                    <p:animEffect filter="fade" transition="in">
                                      <p:cBhvr>
                                        <p:cTn dur="1000"/>
                                        <p:tgtEl>
                                          <p:spTgt spid="42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424"/>
                                        </p:tgtEl>
                                        <p:attrNameLst>
                                          <p:attrName>style.visibility</p:attrName>
                                        </p:attrNameLst>
                                      </p:cBhvr>
                                      <p:to>
                                        <p:strVal val="visible"/>
                                      </p:to>
                                    </p:set>
                                    <p:animEffect filter="fade" transition="in">
                                      <p:cBhvr>
                                        <p:cTn dur="1000"/>
                                        <p:tgtEl>
                                          <p:spTgt spid="42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425"/>
                                        </p:tgtEl>
                                        <p:attrNameLst>
                                          <p:attrName>style.visibility</p:attrName>
                                        </p:attrNameLst>
                                      </p:cBhvr>
                                      <p:to>
                                        <p:strVal val="visible"/>
                                      </p:to>
                                    </p:set>
                                    <p:animEffect filter="fade" transition="in">
                                      <p:cBhvr>
                                        <p:cTn dur="1000"/>
                                        <p:tgtEl>
                                          <p:spTgt spid="42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428"/>
                                        </p:tgtEl>
                                        <p:attrNameLst>
                                          <p:attrName>style.visibility</p:attrName>
                                        </p:attrNameLst>
                                      </p:cBhvr>
                                      <p:to>
                                        <p:strVal val="visible"/>
                                      </p:to>
                                    </p:set>
                                    <p:animEffect filter="fade" transition="in">
                                      <p:cBhvr>
                                        <p:cTn dur="1000"/>
                                        <p:tgtEl>
                                          <p:spTgt spid="428"/>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429"/>
                                        </p:tgtEl>
                                        <p:attrNameLst>
                                          <p:attrName>style.visibility</p:attrName>
                                        </p:attrNameLst>
                                      </p:cBhvr>
                                      <p:to>
                                        <p:strVal val="visible"/>
                                      </p:to>
                                    </p:set>
                                    <p:animEffect filter="fade" transition="in">
                                      <p:cBhvr>
                                        <p:cTn dur="500"/>
                                        <p:tgtEl>
                                          <p:spTgt spid="429"/>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430"/>
                                        </p:tgtEl>
                                        <p:attrNameLst>
                                          <p:attrName>style.visibility</p:attrName>
                                        </p:attrNameLst>
                                      </p:cBhvr>
                                      <p:to>
                                        <p:strVal val="visible"/>
                                      </p:to>
                                    </p:set>
                                    <p:animEffect filter="fade" transition="in">
                                      <p:cBhvr>
                                        <p:cTn dur="500"/>
                                        <p:tgtEl>
                                          <p:spTgt spid="43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431"/>
                                        </p:tgtEl>
                                        <p:attrNameLst>
                                          <p:attrName>style.visibility</p:attrName>
                                        </p:attrNameLst>
                                      </p:cBhvr>
                                      <p:to>
                                        <p:strVal val="visible"/>
                                      </p:to>
                                    </p:set>
                                    <p:animEffect filter="fade" transition="in">
                                      <p:cBhvr>
                                        <p:cTn dur="500"/>
                                        <p:tgtEl>
                                          <p:spTgt spid="43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432"/>
                                        </p:tgtEl>
                                        <p:attrNameLst>
                                          <p:attrName>style.visibility</p:attrName>
                                        </p:attrNameLst>
                                      </p:cBhvr>
                                      <p:to>
                                        <p:strVal val="visible"/>
                                      </p:to>
                                    </p:set>
                                    <p:animEffect filter="fade" transition="in">
                                      <p:cBhvr>
                                        <p:cTn dur="500"/>
                                        <p:tgtEl>
                                          <p:spTgt spid="43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433"/>
                                        </p:tgtEl>
                                        <p:attrNameLst>
                                          <p:attrName>style.visibility</p:attrName>
                                        </p:attrNameLst>
                                      </p:cBhvr>
                                      <p:to>
                                        <p:strVal val="visible"/>
                                      </p:to>
                                    </p:set>
                                    <p:animEffect filter="fade" transition="in">
                                      <p:cBhvr>
                                        <p:cTn dur="500"/>
                                        <p:tgtEl>
                                          <p:spTgt spid="43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434"/>
                                        </p:tgtEl>
                                        <p:attrNameLst>
                                          <p:attrName>style.visibility</p:attrName>
                                        </p:attrNameLst>
                                      </p:cBhvr>
                                      <p:to>
                                        <p:strVal val="visible"/>
                                      </p:to>
                                    </p:set>
                                    <p:animEffect filter="fade" transition="in">
                                      <p:cBhvr>
                                        <p:cTn dur="500"/>
                                        <p:tgtEl>
                                          <p:spTgt spid="43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435"/>
                                        </p:tgtEl>
                                        <p:attrNameLst>
                                          <p:attrName>style.visibility</p:attrName>
                                        </p:attrNameLst>
                                      </p:cBhvr>
                                      <p:to>
                                        <p:strVal val="visible"/>
                                      </p:to>
                                    </p:set>
                                    <p:animEffect filter="fade" transition="in">
                                      <p:cBhvr>
                                        <p:cTn dur="500"/>
                                        <p:tgtEl>
                                          <p:spTgt spid="43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426"/>
                                        </p:tgtEl>
                                        <p:attrNameLst>
                                          <p:attrName>style.visibility</p:attrName>
                                        </p:attrNameLst>
                                      </p:cBhvr>
                                      <p:to>
                                        <p:strVal val="visible"/>
                                      </p:to>
                                    </p:set>
                                  </p:childTnLst>
                                </p:cTn>
                              </p:par>
                              <p:par>
                                <p:cTn fill="hold" nodeType="withEffect" presetClass="entr" presetID="10" presetSubtype="0">
                                  <p:stCondLst>
                                    <p:cond delay="0"/>
                                  </p:stCondLst>
                                  <p:childTnLst>
                                    <p:set>
                                      <p:cBhvr>
                                        <p:cTn dur="1" fill="hold">
                                          <p:stCondLst>
                                            <p:cond delay="0"/>
                                          </p:stCondLst>
                                        </p:cTn>
                                        <p:tgtEl>
                                          <p:spTgt spid="427"/>
                                        </p:tgtEl>
                                        <p:attrNameLst>
                                          <p:attrName>style.visibility</p:attrName>
                                        </p:attrNameLst>
                                      </p:cBhvr>
                                      <p:to>
                                        <p:strVal val="visible"/>
                                      </p:to>
                                    </p:set>
                                    <p:animEffect filter="fade" transition="in">
                                      <p:cBhvr>
                                        <p:cTn dur="1000"/>
                                        <p:tgtEl>
                                          <p:spTgt spid="42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436"/>
                                        </p:tgtEl>
                                        <p:attrNameLst>
                                          <p:attrName>style.visibility</p:attrName>
                                        </p:attrNameLst>
                                      </p:cBhvr>
                                      <p:to>
                                        <p:strVal val="visible"/>
                                      </p:to>
                                    </p:set>
                                    <p:animEffect filter="fade" transition="in">
                                      <p:cBhvr>
                                        <p:cTn dur="1000"/>
                                        <p:tgtEl>
                                          <p:spTgt spid="436"/>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41" name="Shape 441"/>
        <p:cNvGrpSpPr/>
        <p:nvPr/>
      </p:nvGrpSpPr>
      <p:grpSpPr>
        <a:xfrm>
          <a:off x="0" y="0"/>
          <a:ext cx="0" cy="0"/>
          <a:chOff x="0" y="0"/>
          <a:chExt cx="0" cy="0"/>
        </a:xfrm>
      </p:grpSpPr>
      <p:pic>
        <p:nvPicPr>
          <p:cNvPr id="442" name="Google Shape;442;p50"/>
          <p:cNvPicPr preferRelativeResize="0"/>
          <p:nvPr/>
        </p:nvPicPr>
        <p:blipFill rotWithShape="1">
          <a:blip r:embed="rId3">
            <a:alphaModFix/>
          </a:blip>
          <a:srcRect b="0" l="0" r="0" t="0"/>
          <a:stretch/>
        </p:blipFill>
        <p:spPr>
          <a:xfrm>
            <a:off x="111125" y="204788"/>
            <a:ext cx="638175" cy="647700"/>
          </a:xfrm>
          <a:prstGeom prst="rect">
            <a:avLst/>
          </a:prstGeom>
          <a:noFill/>
          <a:ln>
            <a:noFill/>
          </a:ln>
        </p:spPr>
      </p:pic>
      <p:sp>
        <p:nvSpPr>
          <p:cNvPr id="443" name="Google Shape;443;p50"/>
          <p:cNvSpPr txBox="1"/>
          <p:nvPr/>
        </p:nvSpPr>
        <p:spPr>
          <a:xfrm>
            <a:off x="749300" y="225425"/>
            <a:ext cx="11106150" cy="646331"/>
          </a:xfrm>
          <a:prstGeom prst="rect">
            <a:avLst/>
          </a:prstGeom>
          <a:solidFill>
            <a:schemeClr val="lt1"/>
          </a:solid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3600"/>
              <a:buFont typeface="Arial"/>
              <a:buNone/>
            </a:pPr>
            <a:r>
              <a:rPr b="1" i="0" lang="fr-FR" sz="3600" u="none" cap="none" strike="noStrike">
                <a:solidFill>
                  <a:srgbClr val="0096D6"/>
                </a:solidFill>
                <a:latin typeface="Open Sans"/>
                <a:ea typeface="Open Sans"/>
                <a:cs typeface="Open Sans"/>
                <a:sym typeface="Open Sans"/>
              </a:rPr>
              <a:t>ENTRAINEMENT</a:t>
            </a:r>
            <a:endParaRPr b="0" i="0" sz="1400" u="none" cap="none" strike="noStrike">
              <a:solidFill>
                <a:srgbClr val="000000"/>
              </a:solidFill>
              <a:latin typeface="Arial"/>
              <a:ea typeface="Arial"/>
              <a:cs typeface="Arial"/>
              <a:sym typeface="Arial"/>
            </a:endParaRPr>
          </a:p>
        </p:txBody>
      </p:sp>
      <p:sp>
        <p:nvSpPr>
          <p:cNvPr id="444" name="Google Shape;444;p50"/>
          <p:cNvSpPr/>
          <p:nvPr/>
        </p:nvSpPr>
        <p:spPr>
          <a:xfrm>
            <a:off x="10950575" y="3357563"/>
            <a:ext cx="1227138" cy="349250"/>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400"/>
              <a:buFont typeface="Arial"/>
              <a:buNone/>
            </a:pPr>
            <a:r>
              <a:t/>
            </a:r>
            <a:endParaRPr b="0" i="0" sz="2400" u="none" cap="none" strike="noStrike">
              <a:solidFill>
                <a:srgbClr val="00B050"/>
              </a:solidFill>
              <a:latin typeface="Arial"/>
              <a:ea typeface="Arial"/>
              <a:cs typeface="Arial"/>
              <a:sym typeface="Arial"/>
            </a:endParaRPr>
          </a:p>
        </p:txBody>
      </p:sp>
      <p:sp>
        <p:nvSpPr>
          <p:cNvPr id="445" name="Google Shape;445;p50"/>
          <p:cNvSpPr/>
          <p:nvPr/>
        </p:nvSpPr>
        <p:spPr>
          <a:xfrm>
            <a:off x="9559925" y="4883150"/>
            <a:ext cx="1390650" cy="166688"/>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400"/>
              <a:buFont typeface="Arial"/>
              <a:buNone/>
            </a:pPr>
            <a:r>
              <a:t/>
            </a:r>
            <a:endParaRPr b="0" i="0" sz="2400" u="none" cap="none" strike="noStrike">
              <a:solidFill>
                <a:srgbClr val="00B050"/>
              </a:solidFill>
              <a:latin typeface="Arial"/>
              <a:ea typeface="Arial"/>
              <a:cs typeface="Arial"/>
              <a:sym typeface="Arial"/>
            </a:endParaRPr>
          </a:p>
        </p:txBody>
      </p:sp>
      <p:sp>
        <p:nvSpPr>
          <p:cNvPr id="446" name="Google Shape;446;p50"/>
          <p:cNvSpPr txBox="1"/>
          <p:nvPr/>
        </p:nvSpPr>
        <p:spPr>
          <a:xfrm>
            <a:off x="3606800" y="1268413"/>
            <a:ext cx="7835900" cy="1570037"/>
          </a:xfrm>
          <a:prstGeom prst="rect">
            <a:avLst/>
          </a:prstGeom>
          <a:noFill/>
          <a:ln>
            <a:noFill/>
          </a:ln>
        </p:spPr>
        <p:txBody>
          <a:bodyPr anchorCtr="0" anchor="t" bIns="45700" lIns="91425" spcFirstLastPara="1" rIns="91425" wrap="square" tIns="45700">
            <a:spAutoFit/>
          </a:bodyPr>
          <a:lstStyle/>
          <a:p>
            <a:pPr indent="0" lvl="0" marL="0" marR="0" rtl="0" algn="l">
              <a:lnSpc>
                <a:spcPct val="150000"/>
              </a:lnSpc>
              <a:spcBef>
                <a:spcPts val="0"/>
              </a:spcBef>
              <a:spcAft>
                <a:spcPts val="0"/>
              </a:spcAft>
              <a:buClr>
                <a:srgbClr val="000000"/>
              </a:buClr>
              <a:buSzPts val="2400"/>
              <a:buFont typeface="Arial"/>
              <a:buNone/>
            </a:pPr>
            <a:r>
              <a:rPr b="1" i="0" lang="fr-FR" sz="2400" u="none" cap="none" strike="noStrike">
                <a:solidFill>
                  <a:srgbClr val="00B050"/>
                </a:solidFill>
                <a:latin typeface="Open Sans"/>
                <a:ea typeface="Open Sans"/>
                <a:cs typeface="Open Sans"/>
                <a:sym typeface="Open Sans"/>
              </a:rPr>
              <a:t>(CCT) </a:t>
            </a:r>
            <a:r>
              <a:rPr b="0" i="0" lang="fr-FR" sz="2400" u="none" cap="none" strike="noStrike">
                <a:solidFill>
                  <a:srgbClr val="000000"/>
                </a:solidFill>
                <a:latin typeface="Open Sans"/>
                <a:ea typeface="Open Sans"/>
                <a:cs typeface="Open Sans"/>
                <a:sym typeface="Open Sans"/>
              </a:rPr>
              <a:t>________________, karim et ses amis sont allés </a:t>
            </a:r>
            <a:r>
              <a:rPr b="1" i="0" lang="fr-FR" sz="2400" u="none" cap="none" strike="noStrike">
                <a:solidFill>
                  <a:srgbClr val="00B050"/>
                </a:solidFill>
                <a:latin typeface="Open Sans"/>
                <a:ea typeface="Open Sans"/>
                <a:cs typeface="Open Sans"/>
                <a:sym typeface="Open Sans"/>
              </a:rPr>
              <a:t>(CCT) </a:t>
            </a:r>
            <a:r>
              <a:rPr b="0" i="0" lang="fr-FR" sz="2400" u="none" cap="none" strike="noStrike">
                <a:solidFill>
                  <a:srgbClr val="000000"/>
                </a:solidFill>
                <a:latin typeface="Open Sans"/>
                <a:ea typeface="Open Sans"/>
                <a:cs typeface="Open Sans"/>
                <a:sym typeface="Open Sans"/>
              </a:rPr>
              <a:t>_________________pour camper </a:t>
            </a:r>
            <a:r>
              <a:rPr b="1" i="0" lang="fr-FR" sz="2400" u="none" cap="none" strike="noStrike">
                <a:solidFill>
                  <a:srgbClr val="00B0F0"/>
                </a:solidFill>
                <a:latin typeface="Open Sans"/>
                <a:ea typeface="Open Sans"/>
                <a:cs typeface="Open Sans"/>
                <a:sym typeface="Open Sans"/>
              </a:rPr>
              <a:t>(CCL)</a:t>
            </a:r>
            <a:r>
              <a:rPr b="0" i="0" lang="fr-FR" sz="2400" u="none" cap="none" strike="noStrike">
                <a:solidFill>
                  <a:srgbClr val="000000"/>
                </a:solidFill>
                <a:latin typeface="Open Sans"/>
                <a:ea typeface="Open Sans"/>
                <a:cs typeface="Open Sans"/>
                <a:sym typeface="Open Sans"/>
              </a:rPr>
              <a:t> _______________.</a:t>
            </a:r>
            <a:endParaRPr b="1" i="0" sz="2400" u="none" cap="none" strike="noStrike">
              <a:solidFill>
                <a:srgbClr val="00B0F0"/>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2400"/>
              <a:buFont typeface="Arial"/>
              <a:buNone/>
            </a:pPr>
            <a:r>
              <a:t/>
            </a:r>
            <a:endParaRPr b="0" i="0" sz="2400" u="none" cap="none" strike="noStrike">
              <a:solidFill>
                <a:srgbClr val="000000"/>
              </a:solidFill>
              <a:latin typeface="Open Sans"/>
              <a:ea typeface="Open Sans"/>
              <a:cs typeface="Open Sans"/>
              <a:sym typeface="Open Sans"/>
            </a:endParaRPr>
          </a:p>
        </p:txBody>
      </p:sp>
      <p:sp>
        <p:nvSpPr>
          <p:cNvPr id="447" name="Google Shape;447;p50"/>
          <p:cNvSpPr/>
          <p:nvPr/>
        </p:nvSpPr>
        <p:spPr>
          <a:xfrm>
            <a:off x="430213" y="1828800"/>
            <a:ext cx="2805112" cy="2087563"/>
          </a:xfrm>
          <a:prstGeom prst="rect">
            <a:avLst/>
          </a:prstGeom>
          <a:noFill/>
          <a:ln>
            <a:noFill/>
          </a:ln>
        </p:spPr>
        <p:txBody>
          <a:bodyPr anchorCtr="0" anchor="t" bIns="45700" lIns="91425" spcFirstLastPara="1" rIns="91425" wrap="square" tIns="45700">
            <a:noAutofit/>
          </a:bodyPr>
          <a:lstStyle/>
          <a:p>
            <a:pPr indent="0" lvl="0" marL="0" marR="0" rtl="1" algn="l">
              <a:lnSpc>
                <a:spcPct val="90000"/>
              </a:lnSpc>
              <a:spcBef>
                <a:spcPts val="0"/>
              </a:spcBef>
              <a:spcAft>
                <a:spcPts val="0"/>
              </a:spcAft>
              <a:buClr>
                <a:srgbClr val="3A3838"/>
              </a:buClr>
              <a:buSzPts val="2000"/>
              <a:buFont typeface="Open Sans"/>
              <a:buNone/>
            </a:pPr>
            <a:r>
              <a:rPr b="1" i="0" lang="fr-FR" sz="2400" u="none" cap="none" strike="noStrike">
                <a:solidFill>
                  <a:schemeClr val="dk1"/>
                </a:solidFill>
                <a:latin typeface="Open Sans"/>
                <a:ea typeface="Open Sans"/>
                <a:cs typeface="Open Sans"/>
                <a:sym typeface="Open Sans"/>
              </a:rPr>
              <a:t>Enrichissez  les phrases suivantes par des CCL et des CCT selon les indications données:</a:t>
            </a:r>
            <a:endParaRPr b="0" i="0" sz="1400" u="none" cap="none" strike="noStrike">
              <a:solidFill>
                <a:srgbClr val="000000"/>
              </a:solidFill>
              <a:latin typeface="Arial"/>
              <a:ea typeface="Arial"/>
              <a:cs typeface="Arial"/>
              <a:sym typeface="Arial"/>
            </a:endParaRPr>
          </a:p>
        </p:txBody>
      </p:sp>
      <p:sp>
        <p:nvSpPr>
          <p:cNvPr id="448" name="Google Shape;448;p50"/>
          <p:cNvSpPr txBox="1"/>
          <p:nvPr/>
        </p:nvSpPr>
        <p:spPr>
          <a:xfrm>
            <a:off x="3606800" y="2925763"/>
            <a:ext cx="7835900" cy="2124075"/>
          </a:xfrm>
          <a:prstGeom prst="rect">
            <a:avLst/>
          </a:prstGeom>
          <a:noFill/>
          <a:ln>
            <a:noFill/>
          </a:ln>
        </p:spPr>
        <p:txBody>
          <a:bodyPr anchorCtr="0" anchor="t" bIns="45700" lIns="91425" spcFirstLastPara="1" rIns="91425" wrap="square" tIns="45700">
            <a:spAutoFit/>
          </a:bodyPr>
          <a:lstStyle/>
          <a:p>
            <a:pPr indent="0" lvl="0" marL="0" marR="0" rtl="0" algn="l">
              <a:lnSpc>
                <a:spcPct val="150000"/>
              </a:lnSpc>
              <a:spcBef>
                <a:spcPts val="0"/>
              </a:spcBef>
              <a:spcAft>
                <a:spcPts val="0"/>
              </a:spcAft>
              <a:buClr>
                <a:srgbClr val="000000"/>
              </a:buClr>
              <a:buSzPts val="2400"/>
              <a:buFont typeface="Arial"/>
              <a:buNone/>
            </a:pPr>
            <a:r>
              <a:rPr b="1" i="0" lang="fr-FR" sz="2400" u="none" cap="none" strike="noStrike">
                <a:solidFill>
                  <a:srgbClr val="00B050"/>
                </a:solidFill>
                <a:latin typeface="Open Sans"/>
                <a:ea typeface="Open Sans"/>
                <a:cs typeface="Open Sans"/>
                <a:sym typeface="Open Sans"/>
              </a:rPr>
              <a:t>(CCT) </a:t>
            </a:r>
            <a:r>
              <a:rPr b="0" i="0" lang="fr-FR" sz="2400" u="none" cap="none" strike="noStrike">
                <a:solidFill>
                  <a:srgbClr val="000000"/>
                </a:solidFill>
                <a:latin typeface="Open Sans"/>
                <a:ea typeface="Open Sans"/>
                <a:cs typeface="Open Sans"/>
                <a:sym typeface="Open Sans"/>
              </a:rPr>
              <a:t>________________, certains enfants ont commencé a dresser les tentes </a:t>
            </a:r>
            <a:r>
              <a:rPr b="1" i="0" lang="fr-FR" sz="2400" u="none" cap="none" strike="noStrike">
                <a:solidFill>
                  <a:srgbClr val="00B0F0"/>
                </a:solidFill>
                <a:latin typeface="Open Sans"/>
                <a:ea typeface="Open Sans"/>
                <a:cs typeface="Open Sans"/>
                <a:sym typeface="Open Sans"/>
              </a:rPr>
              <a:t>(CCL) </a:t>
            </a:r>
            <a:r>
              <a:rPr b="0" i="0" lang="fr-FR" sz="2400" u="none" cap="none" strike="noStrike">
                <a:solidFill>
                  <a:srgbClr val="000000"/>
                </a:solidFill>
                <a:latin typeface="Open Sans"/>
                <a:ea typeface="Open Sans"/>
                <a:cs typeface="Open Sans"/>
                <a:sym typeface="Open Sans"/>
              </a:rPr>
              <a:t>_________________ , d’autres ont cherché du bois pour faire du feu </a:t>
            </a:r>
            <a:r>
              <a:rPr b="1" i="0" lang="fr-FR" sz="2400" u="none" cap="none" strike="noStrike">
                <a:solidFill>
                  <a:srgbClr val="00B050"/>
                </a:solidFill>
                <a:latin typeface="Open Sans"/>
                <a:ea typeface="Open Sans"/>
                <a:cs typeface="Open Sans"/>
                <a:sym typeface="Open Sans"/>
              </a:rPr>
              <a:t>(CCT) </a:t>
            </a:r>
            <a:r>
              <a:rPr b="0" i="0" lang="fr-FR" sz="2400" u="none" cap="none" strike="noStrike">
                <a:solidFill>
                  <a:srgbClr val="000000"/>
                </a:solidFill>
                <a:latin typeface="Open Sans"/>
                <a:ea typeface="Open Sans"/>
                <a:cs typeface="Open Sans"/>
                <a:sym typeface="Open Sans"/>
              </a:rPr>
              <a:t>________________.</a:t>
            </a:r>
            <a:endParaRPr b="1" i="0" sz="2400" u="none" cap="none" strike="noStrike">
              <a:solidFill>
                <a:srgbClr val="00B0F0"/>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2400"/>
              <a:buFont typeface="Arial"/>
              <a:buNone/>
            </a:pPr>
            <a:r>
              <a:t/>
            </a:r>
            <a:endParaRPr b="0" i="0" sz="2400" u="none" cap="none" strike="noStrike">
              <a:solidFill>
                <a:srgbClr val="000000"/>
              </a:solidFill>
              <a:latin typeface="Open Sans"/>
              <a:ea typeface="Open Sans"/>
              <a:cs typeface="Open Sans"/>
              <a:sym typeface="Open Sans"/>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cond evt="onBegin" delay="0">
                          <p:tn val="2"/>
                        </p:cond>
                      </p:stCondLst>
                      <p:childTnLst>
                        <p:par>
                          <p:cTn fill="hold">
                            <p:stCondLst>
                              <p:cond delay="0"/>
                            </p:stCondLst>
                            <p:childTnLst>
                              <p:par>
                                <p:cTn fill="hold" nodeType="withEffect" presetClass="entr" presetID="1" presetSubtype="0">
                                  <p:stCondLst>
                                    <p:cond delay="0"/>
                                  </p:stCondLst>
                                  <p:childTnLst>
                                    <p:set>
                                      <p:cBhvr>
                                        <p:cTn dur="1" fill="hold">
                                          <p:stCondLst>
                                            <p:cond delay="0"/>
                                          </p:stCondLst>
                                        </p:cTn>
                                        <p:tgtEl>
                                          <p:spTgt spid="444"/>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445"/>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447"/>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53" name="Shape 453"/>
        <p:cNvGrpSpPr/>
        <p:nvPr/>
      </p:nvGrpSpPr>
      <p:grpSpPr>
        <a:xfrm>
          <a:off x="0" y="0"/>
          <a:ext cx="0" cy="0"/>
          <a:chOff x="0" y="0"/>
          <a:chExt cx="0" cy="0"/>
        </a:xfrm>
      </p:grpSpPr>
      <p:sp>
        <p:nvSpPr>
          <p:cNvPr id="454" name="Google Shape;454;p51"/>
          <p:cNvSpPr/>
          <p:nvPr/>
        </p:nvSpPr>
        <p:spPr>
          <a:xfrm>
            <a:off x="714375" y="168275"/>
            <a:ext cx="8586788" cy="568325"/>
          </a:xfrm>
          <a:prstGeom prst="rect">
            <a:avLst/>
          </a:prstGeom>
          <a:solidFill>
            <a:schemeClr val="lt1"/>
          </a:solidFill>
          <a:ln cap="flat" cmpd="sng" w="25400">
            <a:solidFill>
              <a:schemeClr val="lt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3600"/>
              <a:buFont typeface="Arial"/>
              <a:buNone/>
            </a:pPr>
            <a:r>
              <a:rPr b="1" i="0" lang="fr-FR" sz="3600" u="none" cap="none" strike="noStrike">
                <a:solidFill>
                  <a:srgbClr val="0096D6"/>
                </a:solidFill>
                <a:latin typeface="Open Sans"/>
                <a:ea typeface="Open Sans"/>
                <a:cs typeface="Open Sans"/>
                <a:sym typeface="Open Sans"/>
              </a:rPr>
              <a:t>ENTRAINEMENT </a:t>
            </a:r>
            <a:endParaRPr b="1" i="0" sz="2800" u="none" cap="none" strike="noStrike">
              <a:solidFill>
                <a:srgbClr val="0096D6"/>
              </a:solidFill>
              <a:latin typeface="Open Sans"/>
              <a:ea typeface="Open Sans"/>
              <a:cs typeface="Open Sans"/>
              <a:sym typeface="Open Sans"/>
            </a:endParaRPr>
          </a:p>
        </p:txBody>
      </p:sp>
      <p:sp>
        <p:nvSpPr>
          <p:cNvPr id="455" name="Google Shape;455;p51"/>
          <p:cNvSpPr/>
          <p:nvPr/>
        </p:nvSpPr>
        <p:spPr>
          <a:xfrm>
            <a:off x="714375" y="2255838"/>
            <a:ext cx="2333625" cy="1570037"/>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400"/>
              <a:buFont typeface="Arial"/>
              <a:buNone/>
            </a:pPr>
            <a:r>
              <a:rPr b="1" i="0" lang="fr-FR" sz="2400" u="none" cap="none" strike="noStrike">
                <a:solidFill>
                  <a:schemeClr val="dk1"/>
                </a:solidFill>
                <a:latin typeface="Open Sans"/>
                <a:ea typeface="Open Sans"/>
                <a:cs typeface="Open Sans"/>
                <a:sym typeface="Open Sans"/>
              </a:rPr>
              <a:t>Lisez le passage suivant pour repérer les </a:t>
            </a:r>
            <a:r>
              <a:rPr b="1" i="0" lang="fr-FR" sz="2400" u="none" cap="none" strike="noStrike">
                <a:solidFill>
                  <a:srgbClr val="00B050"/>
                </a:solidFill>
                <a:latin typeface="Open Sans"/>
                <a:ea typeface="Open Sans"/>
                <a:cs typeface="Open Sans"/>
                <a:sym typeface="Open Sans"/>
              </a:rPr>
              <a:t>CCT</a:t>
            </a:r>
            <a:r>
              <a:rPr b="1" i="0" lang="fr-FR" sz="2400" u="none" cap="none" strike="noStrike">
                <a:solidFill>
                  <a:schemeClr val="dk1"/>
                </a:solidFill>
                <a:latin typeface="Open Sans"/>
                <a:ea typeface="Open Sans"/>
                <a:cs typeface="Open Sans"/>
                <a:sym typeface="Open Sans"/>
              </a:rPr>
              <a:t> et les </a:t>
            </a:r>
            <a:r>
              <a:rPr b="1" i="0" lang="fr-FR" sz="2400" u="none" cap="none" strike="noStrike">
                <a:solidFill>
                  <a:srgbClr val="00B0F0"/>
                </a:solidFill>
                <a:latin typeface="Open Sans"/>
                <a:ea typeface="Open Sans"/>
                <a:cs typeface="Open Sans"/>
                <a:sym typeface="Open Sans"/>
              </a:rPr>
              <a:t>CCL</a:t>
            </a:r>
            <a:r>
              <a:rPr b="1" i="0" lang="fr-FR" sz="2400" u="none" cap="none" strike="noStrike">
                <a:solidFill>
                  <a:schemeClr val="dk1"/>
                </a:solidFill>
                <a:latin typeface="Open Sans"/>
                <a:ea typeface="Open Sans"/>
                <a:cs typeface="Open Sans"/>
                <a:sym typeface="Open Sans"/>
              </a:rPr>
              <a:t>. </a:t>
            </a:r>
            <a:endParaRPr b="0" i="0" sz="1400" u="none" cap="none" strike="noStrike">
              <a:solidFill>
                <a:srgbClr val="000000"/>
              </a:solidFill>
              <a:latin typeface="Arial"/>
              <a:ea typeface="Arial"/>
              <a:cs typeface="Arial"/>
              <a:sym typeface="Arial"/>
            </a:endParaRPr>
          </a:p>
        </p:txBody>
      </p:sp>
      <p:sp>
        <p:nvSpPr>
          <p:cNvPr id="456" name="Google Shape;456;p51"/>
          <p:cNvSpPr/>
          <p:nvPr/>
        </p:nvSpPr>
        <p:spPr>
          <a:xfrm>
            <a:off x="3516313" y="1460500"/>
            <a:ext cx="8094662" cy="4242059"/>
          </a:xfrm>
          <a:prstGeom prst="rect">
            <a:avLst/>
          </a:prstGeom>
          <a:noFill/>
          <a:ln cap="flat" cmpd="sng" w="57150">
            <a:solidFill>
              <a:srgbClr val="2E75B5"/>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Clr>
                <a:srgbClr val="000000"/>
              </a:buClr>
              <a:buSzPts val="2200"/>
              <a:buFont typeface="Arial"/>
              <a:buNone/>
            </a:pPr>
            <a:r>
              <a:rPr b="0" i="0" lang="fr-FR" sz="2200" u="none" cap="none" strike="noStrike">
                <a:solidFill>
                  <a:srgbClr val="000000"/>
                </a:solidFill>
                <a:latin typeface="Open Sans"/>
                <a:ea typeface="Open Sans"/>
                <a:cs typeface="Open Sans"/>
                <a:sym typeface="Open Sans"/>
              </a:rPr>
              <a:t>Il ne sait pas nager...</a:t>
            </a:r>
            <a:endParaRPr b="0" i="0" sz="1400" u="none" cap="none" strike="noStrike">
              <a:solidFill>
                <a:srgbClr val="000000"/>
              </a:solidFill>
              <a:latin typeface="Arial"/>
              <a:ea typeface="Arial"/>
              <a:cs typeface="Arial"/>
              <a:sym typeface="Arial"/>
            </a:endParaRPr>
          </a:p>
          <a:p>
            <a:pPr indent="0" lvl="0" marL="0" marR="0" rtl="0" algn="l">
              <a:lnSpc>
                <a:spcPct val="150000"/>
              </a:lnSpc>
              <a:spcBef>
                <a:spcPts val="0"/>
              </a:spcBef>
              <a:spcAft>
                <a:spcPts val="0"/>
              </a:spcAft>
              <a:buClr>
                <a:srgbClr val="000000"/>
              </a:buClr>
              <a:buSzPts val="2000"/>
              <a:buFont typeface="Arial"/>
              <a:buNone/>
            </a:pPr>
            <a:r>
              <a:t/>
            </a:r>
            <a:endParaRPr b="0" i="0" sz="2000" u="none" cap="none" strike="noStrike">
              <a:solidFill>
                <a:srgbClr val="000000"/>
              </a:solidFill>
              <a:latin typeface="Open Sans"/>
              <a:ea typeface="Open Sans"/>
              <a:cs typeface="Open Sans"/>
              <a:sym typeface="Open Sans"/>
            </a:endParaRPr>
          </a:p>
          <a:p>
            <a:pPr indent="0" lvl="0" marL="0" marR="0" rtl="0" algn="l">
              <a:lnSpc>
                <a:spcPct val="150000"/>
              </a:lnSpc>
              <a:spcBef>
                <a:spcPts val="0"/>
              </a:spcBef>
              <a:spcAft>
                <a:spcPts val="0"/>
              </a:spcAft>
              <a:buClr>
                <a:srgbClr val="000000"/>
              </a:buClr>
              <a:buSzPts val="2000"/>
              <a:buFont typeface="Arial"/>
              <a:buNone/>
            </a:pPr>
            <a:r>
              <a:rPr b="0" i="0" lang="fr-FR" sz="2000" u="none" cap="none" strike="noStrike">
                <a:solidFill>
                  <a:srgbClr val="000000"/>
                </a:solidFill>
                <a:latin typeface="Open Sans"/>
                <a:ea typeface="Open Sans"/>
                <a:cs typeface="Open Sans"/>
                <a:sym typeface="Open Sans"/>
              </a:rPr>
              <a:t>        Ricou est l’un des gabariers qui descendent la rivière dans un village pour transporter des marchandises. Il n'a que quatorze ans. La rivière le fascine et l'attire. Un jour de travail, en marchant sur un chemin qui surplombe une rivière, Marcel et Ricou aperçoivent quelqu'un qui est tombé dans l'eau.</a:t>
            </a:r>
            <a:endParaRPr b="0" i="0" sz="1400" u="none" cap="none" strike="noStrike">
              <a:solidFill>
                <a:srgbClr val="000000"/>
              </a:solidFill>
              <a:latin typeface="Arial"/>
              <a:ea typeface="Arial"/>
              <a:cs typeface="Arial"/>
              <a:sym typeface="Arial"/>
            </a:endParaRPr>
          </a:p>
          <a:p>
            <a:pPr indent="0" lvl="0" marL="0" marR="0" rtl="0" algn="l">
              <a:lnSpc>
                <a:spcPct val="150000"/>
              </a:lnSpc>
              <a:spcBef>
                <a:spcPts val="0"/>
              </a:spcBef>
              <a:spcAft>
                <a:spcPts val="0"/>
              </a:spcAft>
              <a:buClr>
                <a:srgbClr val="000000"/>
              </a:buClr>
              <a:buSzPts val="2000"/>
              <a:buFont typeface="Arial"/>
              <a:buNone/>
            </a:pPr>
            <a:r>
              <a:t/>
            </a:r>
            <a:endParaRPr b="0" i="0" sz="2000" u="none" cap="none" strike="noStrike">
              <a:solidFill>
                <a:srgbClr val="000000"/>
              </a:solidFill>
              <a:latin typeface="Open Sans"/>
              <a:ea typeface="Open Sans"/>
              <a:cs typeface="Open Sans"/>
              <a:sym typeface="Open Sans"/>
            </a:endParaRPr>
          </a:p>
          <a:p>
            <a:pPr indent="0" lvl="0" marL="0" marR="0" rtl="0" algn="l">
              <a:lnSpc>
                <a:spcPct val="150000"/>
              </a:lnSpc>
              <a:spcBef>
                <a:spcPts val="0"/>
              </a:spcBef>
              <a:spcAft>
                <a:spcPts val="0"/>
              </a:spcAft>
              <a:buClr>
                <a:srgbClr val="000000"/>
              </a:buClr>
              <a:buSzPts val="2000"/>
              <a:buFont typeface="Arial"/>
              <a:buNone/>
            </a:pPr>
            <a:r>
              <a:rPr b="0" i="0" lang="fr-FR" sz="2000" u="none" cap="none" strike="noStrike">
                <a:solidFill>
                  <a:srgbClr val="000000"/>
                </a:solidFill>
                <a:latin typeface="Open Sans"/>
                <a:ea typeface="Open Sans"/>
                <a:cs typeface="Open Sans"/>
                <a:sym typeface="Open Sans"/>
              </a:rPr>
              <a:t>	</a:t>
            </a:r>
            <a:r>
              <a:rPr b="1" i="0" lang="fr-FR" sz="1600" u="none" cap="none" strike="noStrike">
                <a:solidFill>
                  <a:srgbClr val="000000"/>
                </a:solidFill>
                <a:latin typeface="Open Sans"/>
                <a:ea typeface="Open Sans"/>
                <a:cs typeface="Open Sans"/>
                <a:sym typeface="Open Sans"/>
              </a:rPr>
              <a:t>D’après Thalie de Molènes, Ricou et la Rivière, Castor poche Flammarion</a:t>
            </a:r>
            <a:r>
              <a:rPr b="0" i="0" lang="fr-FR" sz="2000" u="none" cap="none" strike="noStrike">
                <a:solidFill>
                  <a:srgbClr val="000000"/>
                </a:solidFill>
                <a:latin typeface="Open Sans"/>
                <a:ea typeface="Open Sans"/>
                <a:cs typeface="Open Sans"/>
                <a:sym typeface="Open Sans"/>
              </a:rPr>
              <a:t>.</a:t>
            </a:r>
            <a:endParaRPr b="0" i="0" sz="1400" u="none" cap="none" strike="noStrike">
              <a:solidFill>
                <a:srgbClr val="000000"/>
              </a:solidFill>
              <a:latin typeface="Arial"/>
              <a:ea typeface="Arial"/>
              <a:cs typeface="Arial"/>
              <a:sym typeface="Arial"/>
            </a:endParaRPr>
          </a:p>
        </p:txBody>
      </p:sp>
      <p:sp>
        <p:nvSpPr>
          <p:cNvPr id="457" name="Google Shape;457;p51"/>
          <p:cNvSpPr/>
          <p:nvPr/>
        </p:nvSpPr>
        <p:spPr>
          <a:xfrm>
            <a:off x="9563100" y="2549031"/>
            <a:ext cx="1657350" cy="342900"/>
          </a:xfrm>
          <a:prstGeom prst="rect">
            <a:avLst/>
          </a:prstGeom>
          <a:noFill/>
          <a:ln cap="flat" cmpd="sng" w="38100">
            <a:solidFill>
              <a:srgbClr val="00B0F0"/>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458" name="Google Shape;458;p51"/>
          <p:cNvSpPr/>
          <p:nvPr/>
        </p:nvSpPr>
        <p:spPr>
          <a:xfrm>
            <a:off x="8725819" y="3425331"/>
            <a:ext cx="2011362" cy="342900"/>
          </a:xfrm>
          <a:prstGeom prst="rect">
            <a:avLst/>
          </a:prstGeom>
          <a:noFill/>
          <a:ln cap="flat" cmpd="sng" w="38100">
            <a:solidFill>
              <a:srgbClr val="00B0F0"/>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459" name="Google Shape;459;p51"/>
          <p:cNvSpPr/>
          <p:nvPr/>
        </p:nvSpPr>
        <p:spPr>
          <a:xfrm>
            <a:off x="4347412" y="4373146"/>
            <a:ext cx="1155030" cy="343234"/>
          </a:xfrm>
          <a:prstGeom prst="rect">
            <a:avLst/>
          </a:prstGeom>
          <a:noFill/>
          <a:ln cap="flat" cmpd="sng" w="38100">
            <a:solidFill>
              <a:srgbClr val="00B0F0"/>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460" name="Google Shape;460;p51"/>
          <p:cNvSpPr/>
          <p:nvPr/>
        </p:nvSpPr>
        <p:spPr>
          <a:xfrm>
            <a:off x="5361906" y="3432475"/>
            <a:ext cx="1889125" cy="393400"/>
          </a:xfrm>
          <a:prstGeom prst="rect">
            <a:avLst/>
          </a:prstGeom>
          <a:noFill/>
          <a:ln cap="flat" cmpd="sng" w="38100">
            <a:solidFill>
              <a:srgbClr val="00B050"/>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461" name="Google Shape;461;p51"/>
          <p:cNvSpPr/>
          <p:nvPr/>
        </p:nvSpPr>
        <p:spPr>
          <a:xfrm>
            <a:off x="7251031" y="3432475"/>
            <a:ext cx="3017837" cy="342900"/>
          </a:xfrm>
          <a:prstGeom prst="rect">
            <a:avLst/>
          </a:prstGeom>
          <a:noFill/>
          <a:ln cap="flat" cmpd="sng" w="38100">
            <a:solidFill>
              <a:srgbClr val="00B050"/>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462" name="Google Shape;462;p51"/>
          <p:cNvSpPr/>
          <p:nvPr/>
        </p:nvSpPr>
        <p:spPr>
          <a:xfrm>
            <a:off x="3516313" y="3998416"/>
            <a:ext cx="2419266" cy="236700"/>
          </a:xfrm>
          <a:prstGeom prst="rect">
            <a:avLst/>
          </a:prstGeom>
          <a:noFill/>
          <a:ln cap="flat" cmpd="sng" w="38100">
            <a:solidFill>
              <a:srgbClr val="00B0F0"/>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457"/>
                                        </p:tgtEl>
                                        <p:attrNameLst>
                                          <p:attrName>style.visibility</p:attrName>
                                        </p:attrNameLst>
                                      </p:cBhvr>
                                      <p:to>
                                        <p:strVal val="visible"/>
                                      </p:to>
                                    </p:set>
                                    <p:animEffect filter="fade" transition="in">
                                      <p:cBhvr>
                                        <p:cTn dur="500"/>
                                        <p:tgtEl>
                                          <p:spTgt spid="45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458"/>
                                        </p:tgtEl>
                                        <p:attrNameLst>
                                          <p:attrName>style.visibility</p:attrName>
                                        </p:attrNameLst>
                                      </p:cBhvr>
                                      <p:to>
                                        <p:strVal val="visible"/>
                                      </p:to>
                                    </p:set>
                                    <p:animEffect filter="fade" transition="in">
                                      <p:cBhvr>
                                        <p:cTn dur="500"/>
                                        <p:tgtEl>
                                          <p:spTgt spid="458"/>
                                        </p:tgtEl>
                                      </p:cBhvr>
                                    </p:animEffect>
                                  </p:childTnLst>
                                </p:cTn>
                              </p:par>
                              <p:par>
                                <p:cTn fill="hold" nodeType="withEffect" presetClass="entr" presetID="10" presetSubtype="0">
                                  <p:stCondLst>
                                    <p:cond delay="0"/>
                                  </p:stCondLst>
                                  <p:childTnLst>
                                    <p:set>
                                      <p:cBhvr>
                                        <p:cTn dur="1" fill="hold">
                                          <p:stCondLst>
                                            <p:cond delay="0"/>
                                          </p:stCondLst>
                                        </p:cTn>
                                        <p:tgtEl>
                                          <p:spTgt spid="462"/>
                                        </p:tgtEl>
                                        <p:attrNameLst>
                                          <p:attrName>style.visibility</p:attrName>
                                        </p:attrNameLst>
                                      </p:cBhvr>
                                      <p:to>
                                        <p:strVal val="visible"/>
                                      </p:to>
                                    </p:set>
                                    <p:animEffect filter="fade" transition="in">
                                      <p:cBhvr>
                                        <p:cTn dur="500"/>
                                        <p:tgtEl>
                                          <p:spTgt spid="46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459"/>
                                        </p:tgtEl>
                                        <p:attrNameLst>
                                          <p:attrName>style.visibility</p:attrName>
                                        </p:attrNameLst>
                                      </p:cBhvr>
                                      <p:to>
                                        <p:strVal val="visible"/>
                                      </p:to>
                                    </p:set>
                                    <p:animEffect filter="fade" transition="in">
                                      <p:cBhvr>
                                        <p:cTn dur="500"/>
                                        <p:tgtEl>
                                          <p:spTgt spid="459"/>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460"/>
                                        </p:tgtEl>
                                        <p:attrNameLst>
                                          <p:attrName>style.visibility</p:attrName>
                                        </p:attrNameLst>
                                      </p:cBhvr>
                                      <p:to>
                                        <p:strVal val="visible"/>
                                      </p:to>
                                    </p:set>
                                    <p:animEffect filter="fade" transition="in">
                                      <p:cBhvr>
                                        <p:cTn dur="500"/>
                                        <p:tgtEl>
                                          <p:spTgt spid="46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461"/>
                                        </p:tgtEl>
                                        <p:attrNameLst>
                                          <p:attrName>style.visibility</p:attrName>
                                        </p:attrNameLst>
                                      </p:cBhvr>
                                      <p:to>
                                        <p:strVal val="visible"/>
                                      </p:to>
                                    </p:set>
                                    <p:animEffect filter="fade" transition="in">
                                      <p:cBhvr>
                                        <p:cTn dur="500"/>
                                        <p:tgtEl>
                                          <p:spTgt spid="461"/>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67" name="Shape 467"/>
        <p:cNvGrpSpPr/>
        <p:nvPr/>
      </p:nvGrpSpPr>
      <p:grpSpPr>
        <a:xfrm>
          <a:off x="0" y="0"/>
          <a:ext cx="0" cy="0"/>
          <a:chOff x="0" y="0"/>
          <a:chExt cx="0" cy="0"/>
        </a:xfrm>
      </p:grpSpPr>
      <p:sp>
        <p:nvSpPr>
          <p:cNvPr id="468" name="Google Shape;468;p52"/>
          <p:cNvSpPr/>
          <p:nvPr/>
        </p:nvSpPr>
        <p:spPr>
          <a:xfrm>
            <a:off x="1420813" y="1028700"/>
            <a:ext cx="8591550" cy="584200"/>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Clr>
                <a:srgbClr val="000000"/>
              </a:buClr>
              <a:buSzPts val="2000"/>
              <a:buFont typeface="Arial"/>
              <a:buNone/>
            </a:pPr>
            <a:r>
              <a:rPr b="1" i="0" lang="fr-FR" sz="2000" u="none" cap="none" strike="noStrike">
                <a:solidFill>
                  <a:srgbClr val="000000"/>
                </a:solidFill>
                <a:latin typeface="Times New Roman"/>
                <a:ea typeface="Times New Roman"/>
                <a:cs typeface="Times New Roman"/>
                <a:sym typeface="Times New Roman"/>
              </a:rPr>
              <a:t> </a:t>
            </a:r>
            <a:r>
              <a:rPr b="1" i="0" lang="fr-FR" sz="2400" u="none" cap="none" strike="noStrike">
                <a:solidFill>
                  <a:srgbClr val="2E75B5"/>
                </a:solidFill>
                <a:latin typeface="Open Sans"/>
                <a:ea typeface="Open Sans"/>
                <a:cs typeface="Open Sans"/>
                <a:sym typeface="Open Sans"/>
              </a:rPr>
              <a:t> </a:t>
            </a:r>
            <a:endParaRPr b="0" i="0" sz="1400" u="none" cap="none" strike="noStrike">
              <a:solidFill>
                <a:srgbClr val="000000"/>
              </a:solidFill>
              <a:latin typeface="Arial"/>
              <a:ea typeface="Arial"/>
              <a:cs typeface="Arial"/>
              <a:sym typeface="Arial"/>
            </a:endParaRPr>
          </a:p>
        </p:txBody>
      </p:sp>
      <p:sp>
        <p:nvSpPr>
          <p:cNvPr id="469" name="Google Shape;469;p52"/>
          <p:cNvSpPr txBox="1"/>
          <p:nvPr/>
        </p:nvSpPr>
        <p:spPr>
          <a:xfrm>
            <a:off x="827088" y="193675"/>
            <a:ext cx="11106150" cy="646331"/>
          </a:xfrm>
          <a:prstGeom prst="rect">
            <a:avLst/>
          </a:prstGeom>
          <a:solidFill>
            <a:schemeClr val="lt1"/>
          </a:solid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3600"/>
              <a:buFont typeface="Arial"/>
              <a:buNone/>
            </a:pPr>
            <a:r>
              <a:rPr b="1" i="0" lang="fr-FR" sz="3600" u="none" cap="none" strike="noStrike">
                <a:solidFill>
                  <a:srgbClr val="0096D6"/>
                </a:solidFill>
                <a:latin typeface="Open Sans"/>
                <a:ea typeface="Open Sans"/>
                <a:cs typeface="Open Sans"/>
                <a:sym typeface="Open Sans"/>
              </a:rPr>
              <a:t>ENTRAINEMENT</a:t>
            </a:r>
            <a:endParaRPr b="0" i="0" sz="1400" u="none" cap="none" strike="noStrike">
              <a:solidFill>
                <a:srgbClr val="000000"/>
              </a:solidFill>
              <a:latin typeface="Arial"/>
              <a:ea typeface="Arial"/>
              <a:cs typeface="Arial"/>
              <a:sym typeface="Arial"/>
            </a:endParaRPr>
          </a:p>
        </p:txBody>
      </p:sp>
      <p:sp>
        <p:nvSpPr>
          <p:cNvPr id="470" name="Google Shape;470;p52"/>
          <p:cNvSpPr/>
          <p:nvPr/>
        </p:nvSpPr>
        <p:spPr>
          <a:xfrm>
            <a:off x="1527238" y="2254250"/>
            <a:ext cx="9137524" cy="2031325"/>
          </a:xfrm>
          <a:prstGeom prst="rect">
            <a:avLst/>
          </a:prstGeom>
          <a:noFill/>
          <a:ln>
            <a:noFill/>
          </a:ln>
        </p:spPr>
        <p:txBody>
          <a:bodyPr anchorCtr="0" anchor="t" bIns="45700" lIns="91425" spcFirstLastPara="1" rIns="91425" wrap="square" tIns="45700">
            <a:noAutofit/>
          </a:bodyPr>
          <a:lstStyle/>
          <a:p>
            <a:pPr indent="0" lvl="0" marL="0" marR="0" rtl="0" algn="just">
              <a:lnSpc>
                <a:spcPct val="150000"/>
              </a:lnSpc>
              <a:spcBef>
                <a:spcPts val="0"/>
              </a:spcBef>
              <a:spcAft>
                <a:spcPts val="0"/>
              </a:spcAft>
              <a:buClr>
                <a:srgbClr val="000000"/>
              </a:buClr>
              <a:buSzPts val="2800"/>
              <a:buFont typeface="Arial"/>
              <a:buNone/>
            </a:pPr>
            <a:r>
              <a:rPr b="1" i="0" lang="fr-FR" sz="2800" u="none" cap="none" strike="noStrike">
                <a:solidFill>
                  <a:schemeClr val="dk1"/>
                </a:solidFill>
                <a:latin typeface="Open Sans"/>
                <a:ea typeface="Open Sans"/>
                <a:cs typeface="Open Sans"/>
                <a:sym typeface="Open Sans"/>
              </a:rPr>
              <a:t>Écrivez 5 phrases pour compléter l’aventure de Ricou.  </a:t>
            </a:r>
            <a:br>
              <a:rPr b="1" i="0" lang="fr-FR" sz="2800" u="none" cap="none" strike="noStrike">
                <a:solidFill>
                  <a:schemeClr val="dk1"/>
                </a:solidFill>
                <a:latin typeface="Open Sans"/>
                <a:ea typeface="Open Sans"/>
                <a:cs typeface="Open Sans"/>
                <a:sym typeface="Open Sans"/>
              </a:rPr>
            </a:br>
            <a:r>
              <a:rPr b="1" i="0" lang="fr-FR" sz="2800" u="none" cap="none" strike="noStrike">
                <a:solidFill>
                  <a:schemeClr val="dk1"/>
                </a:solidFill>
                <a:latin typeface="Open Sans"/>
                <a:ea typeface="Open Sans"/>
                <a:cs typeface="Open Sans"/>
                <a:sym typeface="Open Sans"/>
              </a:rPr>
              <a:t>Employez des CC de temps et de lieu et variez leur classe grammaticale. </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74" name="Shape 474"/>
        <p:cNvGrpSpPr/>
        <p:nvPr/>
      </p:nvGrpSpPr>
      <p:grpSpPr>
        <a:xfrm>
          <a:off x="0" y="0"/>
          <a:ext cx="0" cy="0"/>
          <a:chOff x="0" y="0"/>
          <a:chExt cx="0" cy="0"/>
        </a:xfrm>
      </p:grpSpPr>
      <p:sp>
        <p:nvSpPr>
          <p:cNvPr id="475" name="Google Shape;475;p53"/>
          <p:cNvSpPr txBox="1"/>
          <p:nvPr/>
        </p:nvSpPr>
        <p:spPr>
          <a:xfrm>
            <a:off x="704850" y="1481138"/>
            <a:ext cx="11126788" cy="2254250"/>
          </a:xfrm>
          <a:prstGeom prst="rect">
            <a:avLst/>
          </a:prstGeom>
          <a:no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97D7"/>
              </a:buClr>
              <a:buSzPts val="3600"/>
              <a:buFont typeface="Open Sans"/>
              <a:buNone/>
            </a:pPr>
            <a:r>
              <a:rPr b="1" i="0" lang="fr-FR" sz="3600" u="none" cap="none" strike="noStrike">
                <a:solidFill>
                  <a:schemeClr val="dk1"/>
                </a:solidFill>
                <a:latin typeface="Open Sans"/>
                <a:ea typeface="Open Sans"/>
                <a:cs typeface="Open Sans"/>
                <a:sym typeface="Open Sans"/>
              </a:rPr>
              <a:t>Cliquez  sur le lien suivant pour un bon entrainement sur les CC de temps :</a:t>
            </a:r>
            <a:endParaRPr b="1" i="0" sz="3600" u="none" cap="none" strike="noStrike">
              <a:solidFill>
                <a:srgbClr val="0097D7"/>
              </a:solidFill>
              <a:latin typeface="Open Sans"/>
              <a:ea typeface="Open Sans"/>
              <a:cs typeface="Open Sans"/>
              <a:sym typeface="Open Sans"/>
            </a:endParaRPr>
          </a:p>
          <a:p>
            <a:pPr indent="0" lvl="0" marL="0" marR="0" rtl="0" algn="ctr">
              <a:lnSpc>
                <a:spcPct val="100000"/>
              </a:lnSpc>
              <a:spcBef>
                <a:spcPts val="0"/>
              </a:spcBef>
              <a:spcAft>
                <a:spcPts val="0"/>
              </a:spcAft>
              <a:buClr>
                <a:srgbClr val="0097D7"/>
              </a:buClr>
              <a:buSzPts val="3600"/>
              <a:buFont typeface="Open Sans"/>
              <a:buNone/>
            </a:pPr>
            <a:r>
              <a:rPr b="1" i="0" lang="fr-FR" sz="2800" u="sng" cap="none" strike="noStrike">
                <a:solidFill>
                  <a:schemeClr val="hlink"/>
                </a:solidFill>
                <a:latin typeface="Times New Roman"/>
                <a:ea typeface="Times New Roman"/>
                <a:cs typeface="Times New Roman"/>
                <a:sym typeface="Times New Roman"/>
                <a:hlinkClick r:id="rId3"/>
              </a:rPr>
              <a:t>https://www.francaisfacile.com/exercices/exercice-francais-2/exercice-francais-39226.php</a:t>
            </a:r>
            <a:endParaRPr b="1" i="0" sz="2800" u="none" cap="none" strike="noStrike">
              <a:solidFill>
                <a:srgbClr val="000000"/>
              </a:solidFill>
              <a:latin typeface="Times New Roman"/>
              <a:ea typeface="Times New Roman"/>
              <a:cs typeface="Times New Roman"/>
              <a:sym typeface="Times New Roman"/>
            </a:endParaRPr>
          </a:p>
          <a:p>
            <a:pPr indent="0" lvl="0" marL="0" marR="0" rtl="0" algn="ctr">
              <a:lnSpc>
                <a:spcPct val="100000"/>
              </a:lnSpc>
              <a:spcBef>
                <a:spcPts val="0"/>
              </a:spcBef>
              <a:spcAft>
                <a:spcPts val="0"/>
              </a:spcAft>
              <a:buClr>
                <a:srgbClr val="0097D7"/>
              </a:buClr>
              <a:buSzPts val="3600"/>
              <a:buFont typeface="Open Sans"/>
              <a:buNone/>
            </a:pPr>
            <a:r>
              <a:t/>
            </a:r>
            <a:endParaRPr b="1" i="0" sz="1800" u="none" cap="none" strike="noStrike">
              <a:solidFill>
                <a:srgbClr val="000000"/>
              </a:solidFill>
              <a:latin typeface="Times New Roman"/>
              <a:ea typeface="Times New Roman"/>
              <a:cs typeface="Times New Roman"/>
              <a:sym typeface="Times New Roman"/>
            </a:endParaRPr>
          </a:p>
        </p:txBody>
      </p:sp>
      <p:sp>
        <p:nvSpPr>
          <p:cNvPr id="476" name="Google Shape;476;p53"/>
          <p:cNvSpPr txBox="1"/>
          <p:nvPr/>
        </p:nvSpPr>
        <p:spPr>
          <a:xfrm>
            <a:off x="2411413" y="568325"/>
            <a:ext cx="10915650" cy="912813"/>
          </a:xfrm>
          <a:prstGeom prst="rect">
            <a:avLst/>
          </a:prstGeom>
          <a:no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97D7"/>
              </a:buClr>
              <a:buSzPts val="3600"/>
              <a:buFont typeface="Open Sans"/>
              <a:buNone/>
            </a:pPr>
            <a:r>
              <a:rPr b="1" i="0" lang="fr-FR" sz="2800" u="none" cap="none" strike="noStrike">
                <a:solidFill>
                  <a:srgbClr val="FF0000"/>
                </a:solidFill>
                <a:latin typeface="Open Sans"/>
                <a:ea typeface="Open Sans"/>
                <a:cs typeface="Open Sans"/>
                <a:sym typeface="Open Sans"/>
              </a:rPr>
              <a:t>Pour aller plus loin </a:t>
            </a:r>
            <a:endParaRPr b="0" i="0" sz="2800" u="none" cap="none" strike="noStrike">
              <a:solidFill>
                <a:srgbClr val="FF0000"/>
              </a:solidFill>
              <a:latin typeface="Open Sans"/>
              <a:ea typeface="Open Sans"/>
              <a:cs typeface="Open Sans"/>
              <a:sym typeface="Open Sans"/>
            </a:endParaRPr>
          </a:p>
        </p:txBody>
      </p:sp>
      <p:sp>
        <p:nvSpPr>
          <p:cNvPr id="477" name="Google Shape;477;p53"/>
          <p:cNvSpPr txBox="1"/>
          <p:nvPr/>
        </p:nvSpPr>
        <p:spPr>
          <a:xfrm>
            <a:off x="725488" y="55235"/>
            <a:ext cx="11106150" cy="646331"/>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3600"/>
              <a:buFont typeface="Arial"/>
              <a:buNone/>
            </a:pPr>
            <a:r>
              <a:rPr b="1" i="0" lang="fr-FR" sz="3600" u="none" cap="none" strike="noStrike">
                <a:solidFill>
                  <a:srgbClr val="0096D6"/>
                </a:solidFill>
                <a:latin typeface="Open Sans"/>
                <a:ea typeface="Open Sans"/>
                <a:cs typeface="Open Sans"/>
                <a:sym typeface="Open Sans"/>
              </a:rPr>
              <a:t>ENTRAINEMENT</a:t>
            </a:r>
            <a:endParaRPr b="0" i="0" sz="1400" u="none" cap="none" strike="noStrike">
              <a:solidFill>
                <a:srgbClr val="000000"/>
              </a:solidFill>
              <a:latin typeface="Arial"/>
              <a:ea typeface="Arial"/>
              <a:cs typeface="Arial"/>
              <a:sym typeface="Arial"/>
            </a:endParaRPr>
          </a:p>
        </p:txBody>
      </p:sp>
      <p:sp>
        <p:nvSpPr>
          <p:cNvPr id="478" name="Google Shape;478;p53"/>
          <p:cNvSpPr txBox="1"/>
          <p:nvPr/>
        </p:nvSpPr>
        <p:spPr>
          <a:xfrm>
            <a:off x="704850" y="4249738"/>
            <a:ext cx="11126788" cy="2252662"/>
          </a:xfrm>
          <a:prstGeom prst="rect">
            <a:avLst/>
          </a:prstGeom>
          <a:no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97D7"/>
              </a:buClr>
              <a:buSzPts val="3600"/>
              <a:buFont typeface="Open Sans"/>
              <a:buNone/>
            </a:pPr>
            <a:r>
              <a:rPr b="1" i="0" lang="fr-FR" sz="3600" u="none" cap="none" strike="noStrike">
                <a:solidFill>
                  <a:schemeClr val="dk1"/>
                </a:solidFill>
                <a:latin typeface="Open Sans"/>
                <a:ea typeface="Open Sans"/>
                <a:cs typeface="Open Sans"/>
                <a:sym typeface="Open Sans"/>
              </a:rPr>
              <a:t>Cliquez  sur le lien suivant pour un bon entrainement sur les CC de lieu :</a:t>
            </a:r>
            <a:endParaRPr b="1" i="0" sz="3600" u="none" cap="none" strike="noStrike">
              <a:solidFill>
                <a:srgbClr val="0097D7"/>
              </a:solidFill>
              <a:latin typeface="Open Sans"/>
              <a:ea typeface="Open Sans"/>
              <a:cs typeface="Open Sans"/>
              <a:sym typeface="Open Sans"/>
            </a:endParaRPr>
          </a:p>
          <a:p>
            <a:pPr indent="0" lvl="0" marL="0" marR="0" rtl="0" algn="ctr">
              <a:lnSpc>
                <a:spcPct val="100000"/>
              </a:lnSpc>
              <a:spcBef>
                <a:spcPts val="0"/>
              </a:spcBef>
              <a:spcAft>
                <a:spcPts val="0"/>
              </a:spcAft>
              <a:buClr>
                <a:srgbClr val="0097D7"/>
              </a:buClr>
              <a:buSzPts val="3600"/>
              <a:buFont typeface="Open Sans"/>
              <a:buNone/>
            </a:pPr>
            <a:r>
              <a:rPr b="1" i="0" lang="fr-FR" sz="2800" u="sng" cap="none" strike="noStrike">
                <a:solidFill>
                  <a:schemeClr val="hlink"/>
                </a:solidFill>
                <a:latin typeface="Times New Roman"/>
                <a:ea typeface="Times New Roman"/>
                <a:cs typeface="Times New Roman"/>
                <a:sym typeface="Times New Roman"/>
                <a:hlinkClick r:id="rId4"/>
              </a:rPr>
              <a:t>https://www.francaisfacile.com/exercices/exercice-francais-2/exercice-francais-38926.php</a:t>
            </a:r>
            <a:endParaRPr b="1" i="0" sz="2800" u="none" cap="none" strike="noStrike">
              <a:solidFill>
                <a:srgbClr val="000000"/>
              </a:solidFill>
              <a:latin typeface="Times New Roman"/>
              <a:ea typeface="Times New Roman"/>
              <a:cs typeface="Times New Roman"/>
              <a:sym typeface="Times New Roman"/>
            </a:endParaRPr>
          </a:p>
          <a:p>
            <a:pPr indent="0" lvl="0" marL="0" marR="0" rtl="0" algn="ctr">
              <a:lnSpc>
                <a:spcPct val="100000"/>
              </a:lnSpc>
              <a:spcBef>
                <a:spcPts val="0"/>
              </a:spcBef>
              <a:spcAft>
                <a:spcPts val="0"/>
              </a:spcAft>
              <a:buClr>
                <a:srgbClr val="0097D7"/>
              </a:buClr>
              <a:buSzPts val="3600"/>
              <a:buFont typeface="Open Sans"/>
              <a:buNone/>
            </a:pPr>
            <a:r>
              <a:t/>
            </a:r>
            <a:endParaRPr b="1" i="0" sz="2800" u="none" cap="none" strike="noStrike">
              <a:solidFill>
                <a:srgbClr val="000000"/>
              </a:solidFill>
              <a:latin typeface="Times New Roman"/>
              <a:ea typeface="Times New Roman"/>
              <a:cs typeface="Times New Roman"/>
              <a:sym typeface="Times New Roman"/>
            </a:endParaRPr>
          </a:p>
          <a:p>
            <a:pPr indent="0" lvl="0" marL="0" marR="0" rtl="0" algn="ctr">
              <a:lnSpc>
                <a:spcPct val="100000"/>
              </a:lnSpc>
              <a:spcBef>
                <a:spcPts val="0"/>
              </a:spcBef>
              <a:spcAft>
                <a:spcPts val="0"/>
              </a:spcAft>
              <a:buClr>
                <a:srgbClr val="0097D7"/>
              </a:buClr>
              <a:buSzPts val="3600"/>
              <a:buFont typeface="Open Sans"/>
              <a:buNone/>
            </a:pPr>
            <a:r>
              <a:t/>
            </a:r>
            <a:endParaRPr b="1" i="0" sz="1800" u="none" cap="none" strike="noStrike">
              <a:solidFill>
                <a:srgbClr val="000000"/>
              </a:solidFill>
              <a:latin typeface="Times New Roman"/>
              <a:ea typeface="Times New Roman"/>
              <a:cs typeface="Times New Roman"/>
              <a:sym typeface="Times New Roman"/>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475"/>
                                        </p:tgtEl>
                                        <p:attrNameLst>
                                          <p:attrName>style.visibility</p:attrName>
                                        </p:attrNameLst>
                                      </p:cBhvr>
                                      <p:to>
                                        <p:strVal val="visible"/>
                                      </p:to>
                                    </p:set>
                                    <p:anim calcmode="lin" valueType="num">
                                      <p:cBhvr additive="base">
                                        <p:cTn dur="500"/>
                                        <p:tgtEl>
                                          <p:spTgt spid="475"/>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478"/>
                                        </p:tgtEl>
                                        <p:attrNameLst>
                                          <p:attrName>style.visibility</p:attrName>
                                        </p:attrNameLst>
                                      </p:cBhvr>
                                      <p:to>
                                        <p:strVal val="visible"/>
                                      </p:to>
                                    </p:set>
                                    <p:anim calcmode="lin" valueType="num">
                                      <p:cBhvr additive="base">
                                        <p:cTn dur="500"/>
                                        <p:tgtEl>
                                          <p:spTgt spid="478"/>
                                        </p:tgtEl>
                                        <p:attrNameLst>
                                          <p:attrName>ppt_y</p:attrName>
                                        </p:attrNameLst>
                                      </p:cBhvr>
                                      <p:tavLst>
                                        <p:tav fmla="" tm="0">
                                          <p:val>
                                            <p:strVal val="#ppt_y+1"/>
                                          </p:val>
                                        </p:tav>
                                        <p:tav fmla="" tm="100000">
                                          <p:val>
                                            <p:strVal val="#ppt_y"/>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0" name="Shape 170"/>
        <p:cNvGrpSpPr/>
        <p:nvPr/>
      </p:nvGrpSpPr>
      <p:grpSpPr>
        <a:xfrm>
          <a:off x="0" y="0"/>
          <a:ext cx="0" cy="0"/>
          <a:chOff x="0" y="0"/>
          <a:chExt cx="0" cy="0"/>
        </a:xfrm>
      </p:grpSpPr>
      <p:sp>
        <p:nvSpPr>
          <p:cNvPr id="171" name="Google Shape;171;p36"/>
          <p:cNvSpPr txBox="1"/>
          <p:nvPr/>
        </p:nvSpPr>
        <p:spPr>
          <a:xfrm>
            <a:off x="1740278" y="1431926"/>
            <a:ext cx="8548688" cy="571500"/>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rgbClr val="000000"/>
              </a:buClr>
              <a:buSzPts val="2400"/>
              <a:buFont typeface="Open Sans"/>
              <a:buNone/>
            </a:pPr>
            <a:r>
              <a:rPr b="0" i="0" lang="fr-FR" sz="2400" u="none" cap="none" strike="noStrike">
                <a:solidFill>
                  <a:srgbClr val="000000"/>
                </a:solidFill>
                <a:latin typeface="Open Sans"/>
                <a:ea typeface="Open Sans"/>
                <a:cs typeface="Open Sans"/>
                <a:sym typeface="Open Sans"/>
              </a:rPr>
              <a:t>Objectif</a:t>
            </a:r>
            <a:r>
              <a:rPr b="0" i="0" lang="fr-FR" sz="2400" u="none" cap="none" strike="noStrike">
                <a:solidFill>
                  <a:srgbClr val="000000"/>
                </a:solidFill>
                <a:latin typeface="Times New Roman"/>
                <a:ea typeface="Times New Roman"/>
                <a:cs typeface="Times New Roman"/>
                <a:sym typeface="Times New Roman"/>
              </a:rPr>
              <a:t> </a:t>
            </a:r>
            <a:endParaRPr b="0" i="0" sz="1400" u="none" cap="none" strike="noStrike">
              <a:solidFill>
                <a:srgbClr val="000000"/>
              </a:solidFill>
              <a:latin typeface="Arial"/>
              <a:ea typeface="Arial"/>
              <a:cs typeface="Arial"/>
              <a:sym typeface="Arial"/>
            </a:endParaRPr>
          </a:p>
        </p:txBody>
      </p:sp>
      <p:sp>
        <p:nvSpPr>
          <p:cNvPr id="172" name="Google Shape;172;p36"/>
          <p:cNvSpPr txBox="1"/>
          <p:nvPr/>
        </p:nvSpPr>
        <p:spPr>
          <a:xfrm>
            <a:off x="1063625" y="4040188"/>
            <a:ext cx="369888" cy="508000"/>
          </a:xfrm>
          <a:prstGeom prst="rect">
            <a:avLst/>
          </a:prstGeom>
          <a:noFill/>
          <a:ln>
            <a:noFill/>
          </a:ln>
        </p:spPr>
        <p:txBody>
          <a:bodyPr anchorCtr="0" anchor="ctr"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2700"/>
              <a:buFont typeface="Arial"/>
              <a:buNone/>
            </a:pPr>
            <a:r>
              <a:rPr b="1" i="0" lang="fr-FR" sz="2700" u="none" cap="none" strike="noStrike">
                <a:solidFill>
                  <a:srgbClr val="FFFFFF"/>
                </a:solidFill>
                <a:latin typeface="Calibri"/>
                <a:ea typeface="Calibri"/>
                <a:cs typeface="Calibri"/>
                <a:sym typeface="Calibri"/>
              </a:rPr>
              <a:t>3</a:t>
            </a:r>
            <a:endParaRPr b="0" i="0" sz="1400" u="none" cap="none" strike="noStrike">
              <a:solidFill>
                <a:srgbClr val="000000"/>
              </a:solidFill>
              <a:latin typeface="Arial"/>
              <a:ea typeface="Arial"/>
              <a:cs typeface="Arial"/>
              <a:sym typeface="Arial"/>
            </a:endParaRPr>
          </a:p>
        </p:txBody>
      </p:sp>
      <p:sp>
        <p:nvSpPr>
          <p:cNvPr id="173" name="Google Shape;173;p36"/>
          <p:cNvSpPr/>
          <p:nvPr/>
        </p:nvSpPr>
        <p:spPr>
          <a:xfrm flipH="1">
            <a:off x="1801813" y="2465388"/>
            <a:ext cx="9026525" cy="541337"/>
          </a:xfrm>
          <a:prstGeom prst="rect">
            <a:avLst/>
          </a:prstGeom>
          <a:solidFill>
            <a:srgbClr val="DDEAF6"/>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2000"/>
              <a:buFont typeface="Arial"/>
              <a:buNone/>
            </a:pPr>
            <a:r>
              <a:rPr b="0" i="0" lang="fr-FR" sz="2000" u="none" cap="none" strike="noStrike">
                <a:solidFill>
                  <a:srgbClr val="000000"/>
                </a:solidFill>
                <a:latin typeface="Open Sans"/>
                <a:ea typeface="Open Sans"/>
                <a:cs typeface="Open Sans"/>
                <a:sym typeface="Open Sans"/>
              </a:rPr>
              <a:t>Exprimer les circonstances d'une action : temps, lieu.</a:t>
            </a:r>
            <a:endParaRPr b="0" i="0" sz="1200" u="none" cap="none" strike="noStrike">
              <a:solidFill>
                <a:srgbClr val="000000"/>
              </a:solidFill>
              <a:latin typeface="Arial"/>
              <a:ea typeface="Arial"/>
              <a:cs typeface="Arial"/>
              <a:sym typeface="Arial"/>
            </a:endParaRPr>
          </a:p>
        </p:txBody>
      </p:sp>
      <p:grpSp>
        <p:nvGrpSpPr>
          <p:cNvPr id="174" name="Google Shape;174;p36"/>
          <p:cNvGrpSpPr/>
          <p:nvPr/>
        </p:nvGrpSpPr>
        <p:grpSpPr>
          <a:xfrm>
            <a:off x="1044575" y="2155825"/>
            <a:ext cx="738188" cy="1038225"/>
            <a:chOff x="1044575" y="2155825"/>
            <a:chExt cx="738188" cy="1038225"/>
          </a:xfrm>
        </p:grpSpPr>
        <p:pic>
          <p:nvPicPr>
            <p:cNvPr id="175" name="Google Shape;175;p36"/>
            <p:cNvPicPr preferRelativeResize="0"/>
            <p:nvPr/>
          </p:nvPicPr>
          <p:blipFill rotWithShape="1">
            <a:blip r:embed="rId3">
              <a:alphaModFix/>
            </a:blip>
            <a:srcRect b="0" l="0" r="0" t="0"/>
            <a:stretch/>
          </p:blipFill>
          <p:spPr>
            <a:xfrm>
              <a:off x="1044575" y="2155825"/>
              <a:ext cx="738188" cy="1038225"/>
            </a:xfrm>
            <a:prstGeom prst="rect">
              <a:avLst/>
            </a:prstGeom>
            <a:noFill/>
            <a:ln>
              <a:noFill/>
            </a:ln>
          </p:spPr>
        </p:pic>
        <p:sp>
          <p:nvSpPr>
            <p:cNvPr id="176" name="Google Shape;176;p36"/>
            <p:cNvSpPr txBox="1"/>
            <p:nvPr/>
          </p:nvSpPr>
          <p:spPr>
            <a:xfrm>
              <a:off x="1063625" y="2465388"/>
              <a:ext cx="369888" cy="508000"/>
            </a:xfrm>
            <a:prstGeom prst="rect">
              <a:avLst/>
            </a:prstGeom>
            <a:noFill/>
            <a:ln>
              <a:noFill/>
            </a:ln>
          </p:spPr>
          <p:txBody>
            <a:bodyPr anchorCtr="0" anchor="ctr"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2700"/>
                <a:buFont typeface="Arial"/>
                <a:buNone/>
              </a:pPr>
              <a:r>
                <a:rPr b="1" i="0" lang="fr-FR" sz="2700" u="none" cap="none" strike="noStrike">
                  <a:solidFill>
                    <a:srgbClr val="FFFFFF"/>
                  </a:solidFill>
                  <a:latin typeface="Calibri"/>
                  <a:ea typeface="Calibri"/>
                  <a:cs typeface="Calibri"/>
                  <a:sym typeface="Calibri"/>
                </a:rPr>
                <a:t>1</a:t>
              </a:r>
              <a:endParaRPr b="0" i="0" sz="1400" u="none" cap="none" strike="noStrike">
                <a:solidFill>
                  <a:srgbClr val="000000"/>
                </a:solidFill>
                <a:latin typeface="Arial"/>
                <a:ea typeface="Arial"/>
                <a:cs typeface="Arial"/>
                <a:sym typeface="Arial"/>
              </a:endParaRPr>
            </a:p>
          </p:txBody>
        </p:sp>
      </p:grpSp>
      <p:sp>
        <p:nvSpPr>
          <p:cNvPr id="177" name="Google Shape;177;p36"/>
          <p:cNvSpPr txBox="1"/>
          <p:nvPr/>
        </p:nvSpPr>
        <p:spPr>
          <a:xfrm>
            <a:off x="1740278" y="3564731"/>
            <a:ext cx="8462962" cy="571500"/>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rgbClr val="000000"/>
              </a:buClr>
              <a:buSzPts val="2400"/>
              <a:buFont typeface="Open Sans"/>
              <a:buNone/>
            </a:pPr>
            <a:r>
              <a:rPr b="1" i="0" lang="fr-FR" sz="2000" u="none" cap="none" strike="noStrike">
                <a:solidFill>
                  <a:srgbClr val="000000"/>
                </a:solidFill>
                <a:latin typeface="Open Sans"/>
                <a:ea typeface="Open Sans"/>
                <a:cs typeface="Open Sans"/>
                <a:sym typeface="Open Sans"/>
              </a:rPr>
              <a:t>L’apprenant sera capable d’:</a:t>
            </a:r>
            <a:endParaRPr b="0" i="0" sz="1400" u="none" cap="none" strike="noStrike">
              <a:solidFill>
                <a:srgbClr val="000000"/>
              </a:solidFill>
              <a:latin typeface="Arial"/>
              <a:ea typeface="Arial"/>
              <a:cs typeface="Arial"/>
              <a:sym typeface="Arial"/>
            </a:endParaRPr>
          </a:p>
        </p:txBody>
      </p:sp>
      <p:sp>
        <p:nvSpPr>
          <p:cNvPr id="178" name="Google Shape;178;p36"/>
          <p:cNvSpPr/>
          <p:nvPr/>
        </p:nvSpPr>
        <p:spPr>
          <a:xfrm flipH="1">
            <a:off x="1801813" y="4218781"/>
            <a:ext cx="9026525" cy="541338"/>
          </a:xfrm>
          <a:prstGeom prst="rect">
            <a:avLst/>
          </a:prstGeom>
          <a:solidFill>
            <a:srgbClr val="DDEAF6"/>
          </a:solidFill>
          <a:ln>
            <a:noFill/>
          </a:ln>
        </p:spPr>
        <p:txBody>
          <a:bodyPr anchorCtr="0" anchor="ctr" bIns="45700" lIns="91425" spcFirstLastPara="1" rIns="91425" wrap="square" tIns="45700">
            <a:noAutofit/>
          </a:bodyPr>
          <a:lstStyle/>
          <a:p>
            <a:pPr indent="0" lvl="0" marL="0" marR="0" rtl="0" algn="l">
              <a:lnSpc>
                <a:spcPct val="150000"/>
              </a:lnSpc>
              <a:spcBef>
                <a:spcPts val="0"/>
              </a:spcBef>
              <a:spcAft>
                <a:spcPts val="0"/>
              </a:spcAft>
              <a:buClr>
                <a:srgbClr val="000000"/>
              </a:buClr>
              <a:buSzPts val="2000"/>
              <a:buFont typeface="Arial"/>
              <a:buNone/>
            </a:pPr>
            <a:r>
              <a:rPr b="0" i="0" lang="fr-FR" sz="2000" u="none" cap="none" strike="noStrike">
                <a:solidFill>
                  <a:srgbClr val="000000"/>
                </a:solidFill>
                <a:latin typeface="Open Sans"/>
                <a:ea typeface="Open Sans"/>
                <a:cs typeface="Open Sans"/>
                <a:sym typeface="Open Sans"/>
              </a:rPr>
              <a:t> identifier les compléments circonstanciels de temps et de lieu. </a:t>
            </a:r>
            <a:endParaRPr b="0" i="0" sz="1400" u="none" cap="none" strike="noStrike">
              <a:solidFill>
                <a:srgbClr val="000000"/>
              </a:solidFill>
              <a:latin typeface="Arial"/>
              <a:ea typeface="Arial"/>
              <a:cs typeface="Arial"/>
              <a:sym typeface="Arial"/>
            </a:endParaRPr>
          </a:p>
        </p:txBody>
      </p:sp>
      <p:sp>
        <p:nvSpPr>
          <p:cNvPr id="179" name="Google Shape;179;p36"/>
          <p:cNvSpPr/>
          <p:nvPr/>
        </p:nvSpPr>
        <p:spPr>
          <a:xfrm flipH="1">
            <a:off x="1782763" y="5078412"/>
            <a:ext cx="9026525" cy="541338"/>
          </a:xfrm>
          <a:prstGeom prst="rect">
            <a:avLst/>
          </a:prstGeom>
          <a:solidFill>
            <a:srgbClr val="DDEAF6"/>
          </a:solidFill>
          <a:ln>
            <a:noFill/>
          </a:ln>
        </p:spPr>
        <p:txBody>
          <a:bodyPr anchorCtr="0" anchor="ctr" bIns="45700" lIns="91425" spcFirstLastPara="1" rIns="91425" wrap="square" tIns="45700">
            <a:noAutofit/>
          </a:bodyPr>
          <a:lstStyle/>
          <a:p>
            <a:pPr indent="0" lvl="0" marL="0" marR="0" rtl="0" algn="l">
              <a:lnSpc>
                <a:spcPct val="150000"/>
              </a:lnSpc>
              <a:spcBef>
                <a:spcPts val="0"/>
              </a:spcBef>
              <a:spcAft>
                <a:spcPts val="0"/>
              </a:spcAft>
              <a:buClr>
                <a:srgbClr val="000000"/>
              </a:buClr>
              <a:buSzPts val="2000"/>
              <a:buFont typeface="Arial"/>
              <a:buNone/>
            </a:pPr>
            <a:r>
              <a:rPr b="0" i="0" lang="fr-FR" sz="2000" u="none" cap="none" strike="noStrike">
                <a:solidFill>
                  <a:srgbClr val="000000"/>
                </a:solidFill>
                <a:latin typeface="Open Sans"/>
                <a:ea typeface="Open Sans"/>
                <a:cs typeface="Open Sans"/>
                <a:sym typeface="Open Sans"/>
              </a:rPr>
              <a:t>enrichir la phrase par des C.C. de temps et de lieu.</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482" name="Shape 482"/>
        <p:cNvGrpSpPr/>
        <p:nvPr/>
      </p:nvGrpSpPr>
      <p:grpSpPr>
        <a:xfrm>
          <a:off x="0" y="0"/>
          <a:ext cx="0" cy="0"/>
          <a:chOff x="0" y="0"/>
          <a:chExt cx="0" cy="0"/>
        </a:xfrm>
      </p:grpSpPr>
      <p:sp>
        <p:nvSpPr>
          <p:cNvPr id="483" name="Google Shape;483;p54"/>
          <p:cNvSpPr/>
          <p:nvPr/>
        </p:nvSpPr>
        <p:spPr>
          <a:xfrm>
            <a:off x="788988" y="2024063"/>
            <a:ext cx="10828337" cy="3716337"/>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Clr>
                <a:srgbClr val="000000"/>
              </a:buClr>
              <a:buSzPts val="2400"/>
              <a:buFont typeface="Arial"/>
              <a:buNone/>
            </a:pPr>
            <a:r>
              <a:rPr b="0" i="0" lang="fr-FR" sz="2400" u="sng" cap="none" strike="noStrike">
                <a:solidFill>
                  <a:schemeClr val="hlink"/>
                </a:solidFill>
                <a:latin typeface="Times New Roman"/>
                <a:ea typeface="Times New Roman"/>
                <a:cs typeface="Times New Roman"/>
                <a:sym typeface="Times New Roman"/>
                <a:hlinkClick r:id="rId3"/>
              </a:rPr>
              <a:t>https://www.francaisfacile.com/exercices/exercice-francais-2/exercice-francais-38926.php</a:t>
            </a:r>
            <a:r>
              <a:rPr b="0" i="0" lang="fr-FR" sz="2400" u="none" cap="none" strike="noStrike">
                <a:solidFill>
                  <a:schemeClr val="dk1"/>
                </a:solidFill>
                <a:latin typeface="Times New Roman"/>
                <a:ea typeface="Times New Roman"/>
                <a:cs typeface="Times New Roman"/>
                <a:sym typeface="Times New Roman"/>
              </a:rPr>
              <a:t> </a:t>
            </a:r>
            <a:endParaRPr b="0" i="0" sz="2400" u="none" cap="none" strike="noStrike">
              <a:solidFill>
                <a:srgbClr val="000000"/>
              </a:solidFill>
              <a:latin typeface="Times New Roman"/>
              <a:ea typeface="Times New Roman"/>
              <a:cs typeface="Times New Roman"/>
              <a:sym typeface="Times New Roman"/>
            </a:endParaRPr>
          </a:p>
          <a:p>
            <a:pPr indent="0" lvl="0" marL="0" marR="0" rtl="0" algn="l">
              <a:lnSpc>
                <a:spcPct val="150000"/>
              </a:lnSpc>
              <a:spcBef>
                <a:spcPts val="0"/>
              </a:spcBef>
              <a:spcAft>
                <a:spcPts val="0"/>
              </a:spcAft>
              <a:buClr>
                <a:srgbClr val="000000"/>
              </a:buClr>
              <a:buSzPts val="2400"/>
              <a:buFont typeface="Arial"/>
              <a:buNone/>
            </a:pPr>
            <a:r>
              <a:rPr b="0" i="0" lang="fr-FR" sz="2400" u="sng" cap="none" strike="noStrike">
                <a:solidFill>
                  <a:schemeClr val="hlink"/>
                </a:solidFill>
                <a:latin typeface="Times New Roman"/>
                <a:ea typeface="Times New Roman"/>
                <a:cs typeface="Times New Roman"/>
                <a:sym typeface="Times New Roman"/>
                <a:hlinkClick r:id="rId4"/>
              </a:rPr>
              <a:t>https://www.francaisfacile.com/exercices/exercice-francais-2/exercice-francais-39226.php</a:t>
            </a:r>
            <a:endParaRPr b="0" i="0" sz="2400" u="none" cap="none" strike="noStrike">
              <a:solidFill>
                <a:srgbClr val="000000"/>
              </a:solidFill>
              <a:latin typeface="Times New Roman"/>
              <a:ea typeface="Times New Roman"/>
              <a:cs typeface="Times New Roman"/>
              <a:sym typeface="Times New Roman"/>
            </a:endParaRPr>
          </a:p>
          <a:p>
            <a:pPr indent="0" lvl="0" marL="0" marR="0" rtl="0" algn="l">
              <a:lnSpc>
                <a:spcPct val="150000"/>
              </a:lnSpc>
              <a:spcBef>
                <a:spcPts val="0"/>
              </a:spcBef>
              <a:spcAft>
                <a:spcPts val="0"/>
              </a:spcAft>
              <a:buClr>
                <a:srgbClr val="000000"/>
              </a:buClr>
              <a:buSzPts val="2400"/>
              <a:buFont typeface="Arial"/>
              <a:buNone/>
            </a:pPr>
            <a:r>
              <a:rPr b="0" i="0" lang="fr-FR" sz="2400" u="sng" cap="none" strike="noStrike">
                <a:solidFill>
                  <a:schemeClr val="hlink"/>
                </a:solidFill>
                <a:latin typeface="Times New Roman"/>
                <a:ea typeface="Times New Roman"/>
                <a:cs typeface="Times New Roman"/>
                <a:sym typeface="Times New Roman"/>
                <a:hlinkClick r:id="rId5"/>
              </a:rPr>
              <a:t>https://www.youtube.com/watch?v=nXVKTWBhHFg</a:t>
            </a:r>
            <a:r>
              <a:rPr b="0" i="0" lang="fr-FR" sz="2400" u="none" cap="none" strike="noStrike">
                <a:solidFill>
                  <a:srgbClr val="000000"/>
                </a:solidFill>
                <a:latin typeface="Times New Roman"/>
                <a:ea typeface="Times New Roman"/>
                <a:cs typeface="Times New Roman"/>
                <a:sym typeface="Times New Roman"/>
              </a:rPr>
              <a:t> </a:t>
            </a:r>
            <a:endParaRPr b="0" i="0" sz="2400" u="none" cap="none" strike="noStrike">
              <a:solidFill>
                <a:srgbClr val="000000"/>
              </a:solidFill>
              <a:latin typeface="Arial"/>
              <a:ea typeface="Arial"/>
              <a:cs typeface="Arial"/>
              <a:sym typeface="Arial"/>
            </a:endParaRPr>
          </a:p>
          <a:p>
            <a:pPr indent="0" lvl="0" marL="0" marR="0" rtl="0" algn="l">
              <a:lnSpc>
                <a:spcPct val="150000"/>
              </a:lnSpc>
              <a:spcBef>
                <a:spcPts val="0"/>
              </a:spcBef>
              <a:spcAft>
                <a:spcPts val="0"/>
              </a:spcAft>
              <a:buClr>
                <a:srgbClr val="000000"/>
              </a:buClr>
              <a:buSzPts val="2400"/>
              <a:buFont typeface="Arial"/>
              <a:buNone/>
            </a:pPr>
            <a:r>
              <a:t/>
            </a:r>
            <a:endParaRPr b="0" i="0" sz="2400" u="none" cap="none" strike="noStrike">
              <a:solidFill>
                <a:schemeClr val="dk1"/>
              </a:solidFill>
              <a:latin typeface="Open Sans"/>
              <a:ea typeface="Open Sans"/>
              <a:cs typeface="Open Sans"/>
              <a:sym typeface="Open Sans"/>
            </a:endParaRPr>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87" name="Shape 487"/>
        <p:cNvGrpSpPr/>
        <p:nvPr/>
      </p:nvGrpSpPr>
      <p:grpSpPr>
        <a:xfrm>
          <a:off x="0" y="0"/>
          <a:ext cx="0" cy="0"/>
          <a:chOff x="0" y="0"/>
          <a:chExt cx="0" cy="0"/>
        </a:xfrm>
      </p:grpSpPr>
      <p:sp>
        <p:nvSpPr>
          <p:cNvPr id="488" name="Google Shape;488;p55"/>
          <p:cNvSpPr txBox="1"/>
          <p:nvPr/>
        </p:nvSpPr>
        <p:spPr>
          <a:xfrm>
            <a:off x="726908" y="1861720"/>
            <a:ext cx="9926638" cy="3924300"/>
          </a:xfrm>
          <a:prstGeom prst="rect">
            <a:avLst/>
          </a:prstGeom>
          <a:noFill/>
          <a:ln>
            <a:noFill/>
          </a:ln>
        </p:spPr>
        <p:txBody>
          <a:bodyPr anchorCtr="0" anchor="t" bIns="45700" lIns="91425" spcFirstLastPara="1" rIns="91425" wrap="square" tIns="45700">
            <a:noAutofit/>
          </a:bodyPr>
          <a:lstStyle/>
          <a:p>
            <a:pPr indent="-457200" lvl="0" marL="457200" marR="0" rtl="0" algn="l">
              <a:lnSpc>
                <a:spcPct val="150000"/>
              </a:lnSpc>
              <a:spcBef>
                <a:spcPts val="0"/>
              </a:spcBef>
              <a:spcAft>
                <a:spcPts val="0"/>
              </a:spcAft>
              <a:buClr>
                <a:srgbClr val="000000"/>
              </a:buClr>
              <a:buSzPts val="2400"/>
              <a:buFont typeface="Arial"/>
              <a:buChar char="•"/>
            </a:pPr>
            <a:r>
              <a:rPr b="0" i="0" lang="fr-FR" sz="2400" u="none" cap="none" strike="noStrike">
                <a:solidFill>
                  <a:srgbClr val="000000"/>
                </a:solidFill>
                <a:latin typeface="Open Sans"/>
                <a:ea typeface="Open Sans"/>
                <a:cs typeface="Open Sans"/>
                <a:sym typeface="Open Sans"/>
              </a:rPr>
              <a:t>Auteure : Samia El Khoury</a:t>
            </a:r>
            <a:endParaRPr b="0" i="0" sz="1400" u="none" cap="none" strike="noStrike">
              <a:solidFill>
                <a:srgbClr val="000000"/>
              </a:solidFill>
              <a:latin typeface="Arial"/>
              <a:ea typeface="Arial"/>
              <a:cs typeface="Arial"/>
              <a:sym typeface="Arial"/>
            </a:endParaRPr>
          </a:p>
          <a:p>
            <a:pPr indent="-457200" lvl="0" marL="457200" marR="0" rtl="0" algn="l">
              <a:lnSpc>
                <a:spcPct val="150000"/>
              </a:lnSpc>
              <a:spcBef>
                <a:spcPts val="0"/>
              </a:spcBef>
              <a:spcAft>
                <a:spcPts val="0"/>
              </a:spcAft>
              <a:buClr>
                <a:srgbClr val="000000"/>
              </a:buClr>
              <a:buSzPts val="2400"/>
              <a:buFont typeface="Arial"/>
              <a:buChar char="•"/>
            </a:pPr>
            <a:r>
              <a:rPr b="0" i="0" lang="fr-FR" sz="2400" u="none" cap="none" strike="noStrike">
                <a:solidFill>
                  <a:srgbClr val="000000"/>
                </a:solidFill>
                <a:latin typeface="Open Sans"/>
                <a:ea typeface="Open Sans"/>
                <a:cs typeface="Open Sans"/>
                <a:sym typeface="Open Sans"/>
              </a:rPr>
              <a:t>Coordinatrices : Marina Chammas</a:t>
            </a:r>
            <a:br>
              <a:rPr b="0" i="0" lang="fr-FR" sz="2400" u="none" cap="none" strike="noStrike">
                <a:solidFill>
                  <a:srgbClr val="000000"/>
                </a:solidFill>
                <a:latin typeface="Open Sans"/>
                <a:ea typeface="Open Sans"/>
                <a:cs typeface="Open Sans"/>
                <a:sym typeface="Open Sans"/>
              </a:rPr>
            </a:br>
            <a:r>
              <a:rPr b="0" i="0" lang="fr-FR" sz="2400" u="none" cap="none" strike="noStrike">
                <a:solidFill>
                  <a:srgbClr val="000000"/>
                </a:solidFill>
                <a:latin typeface="Open Sans"/>
                <a:ea typeface="Open Sans"/>
                <a:cs typeface="Open Sans"/>
                <a:sym typeface="Open Sans"/>
              </a:rPr>
              <a:t>                                Safa MAWLAWI</a:t>
            </a:r>
            <a:endParaRPr b="0" i="0" sz="2400" u="none" cap="none" strike="noStrike">
              <a:solidFill>
                <a:srgbClr val="000000"/>
              </a:solidFill>
              <a:latin typeface="Open Sans"/>
              <a:ea typeface="Open Sans"/>
              <a:cs typeface="Open Sans"/>
              <a:sym typeface="Open Sans"/>
            </a:endParaRPr>
          </a:p>
          <a:p>
            <a:pPr indent="-457200" lvl="0" marL="457200" marR="0" rtl="0" algn="l">
              <a:lnSpc>
                <a:spcPct val="150000"/>
              </a:lnSpc>
              <a:spcBef>
                <a:spcPts val="1000"/>
              </a:spcBef>
              <a:spcAft>
                <a:spcPts val="0"/>
              </a:spcAft>
              <a:buClr>
                <a:srgbClr val="000000"/>
              </a:buClr>
              <a:buSzPts val="2400"/>
              <a:buFont typeface="Arial"/>
              <a:buChar char="•"/>
            </a:pPr>
            <a:r>
              <a:rPr b="0" i="0" lang="fr-FR" sz="2400" u="none" cap="none" strike="noStrike">
                <a:solidFill>
                  <a:srgbClr val="000000"/>
                </a:solidFill>
                <a:latin typeface="Open Sans"/>
                <a:ea typeface="Open Sans"/>
                <a:cs typeface="Open Sans"/>
                <a:sym typeface="Open Sans"/>
              </a:rPr>
              <a:t>Éditrice de langue : Hala Fayyad</a:t>
            </a:r>
            <a:endParaRPr b="0" i="0" sz="2400" u="none" cap="none" strike="noStrike">
              <a:solidFill>
                <a:srgbClr val="000000"/>
              </a:solidFill>
              <a:latin typeface="Open Sans"/>
              <a:ea typeface="Open Sans"/>
              <a:cs typeface="Open Sans"/>
              <a:sym typeface="Open Sans"/>
            </a:endParaRPr>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92" name="Shape 492"/>
        <p:cNvGrpSpPr/>
        <p:nvPr/>
      </p:nvGrpSpPr>
      <p:grpSpPr>
        <a:xfrm>
          <a:off x="0" y="0"/>
          <a:ext cx="0" cy="0"/>
          <a:chOff x="0" y="0"/>
          <a:chExt cx="0" cy="0"/>
        </a:xfrm>
      </p:grpSpPr>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4" name="Shape 184"/>
        <p:cNvGrpSpPr/>
        <p:nvPr/>
      </p:nvGrpSpPr>
      <p:grpSpPr>
        <a:xfrm>
          <a:off x="0" y="0"/>
          <a:ext cx="0" cy="0"/>
          <a:chOff x="0" y="0"/>
          <a:chExt cx="0" cy="0"/>
        </a:xfrm>
      </p:grpSpPr>
      <p:sp>
        <p:nvSpPr>
          <p:cNvPr id="185" name="Google Shape;185;p37"/>
          <p:cNvSpPr txBox="1"/>
          <p:nvPr/>
        </p:nvSpPr>
        <p:spPr>
          <a:xfrm>
            <a:off x="3290888" y="736600"/>
            <a:ext cx="7907337" cy="5632311"/>
          </a:xfrm>
          <a:prstGeom prst="rect">
            <a:avLst/>
          </a:prstGeom>
          <a:solidFill>
            <a:srgbClr val="ECF3FA"/>
          </a:solidFill>
          <a:ln>
            <a:noFill/>
          </a:ln>
        </p:spPr>
        <p:txBody>
          <a:bodyPr anchorCtr="0" anchor="t" bIns="45700" lIns="91425" spcFirstLastPara="1" rIns="91425" wrap="square" tIns="45700">
            <a:spAutoFit/>
          </a:bodyPr>
          <a:lstStyle/>
          <a:p>
            <a:pPr indent="0" lvl="0" marL="0" marR="0" rtl="0" algn="just">
              <a:lnSpc>
                <a:spcPct val="100000"/>
              </a:lnSpc>
              <a:spcBef>
                <a:spcPts val="0"/>
              </a:spcBef>
              <a:spcAft>
                <a:spcPts val="0"/>
              </a:spcAft>
              <a:buClr>
                <a:srgbClr val="000000"/>
              </a:buClr>
              <a:buSzPts val="2000"/>
              <a:buFont typeface="Arial"/>
              <a:buNone/>
            </a:pPr>
            <a:r>
              <a:rPr b="0" i="0" lang="fr-FR" sz="2000" u="none" cap="none" strike="noStrike">
                <a:solidFill>
                  <a:schemeClr val="dk1"/>
                </a:solidFill>
                <a:latin typeface="Open Sans"/>
                <a:ea typeface="Open Sans"/>
                <a:cs typeface="Open Sans"/>
                <a:sym typeface="Open Sans"/>
              </a:rPr>
              <a:t>Un jour, au bord d’une mare, des enfants cherchent à capturer des grenouilles. </a:t>
            </a:r>
            <a:endParaRPr b="0" i="0" sz="1400" u="none" cap="none" strike="noStrike">
              <a:solidFill>
                <a:srgbClr val="000000"/>
              </a:solidFill>
              <a:latin typeface="Arial"/>
              <a:ea typeface="Arial"/>
              <a:cs typeface="Arial"/>
              <a:sym typeface="Arial"/>
            </a:endParaRPr>
          </a:p>
          <a:p>
            <a:pPr indent="0" lvl="0" marL="0" marR="0" rtl="0" algn="just">
              <a:lnSpc>
                <a:spcPct val="100000"/>
              </a:lnSpc>
              <a:spcBef>
                <a:spcPts val="0"/>
              </a:spcBef>
              <a:spcAft>
                <a:spcPts val="0"/>
              </a:spcAft>
              <a:buClr>
                <a:srgbClr val="000000"/>
              </a:buClr>
              <a:buSzPts val="2000"/>
              <a:buFont typeface="Arial"/>
              <a:buNone/>
            </a:pPr>
            <a:r>
              <a:rPr b="0" i="0" lang="fr-FR" sz="2000" u="none" cap="none" strike="noStrike">
                <a:solidFill>
                  <a:schemeClr val="dk1"/>
                </a:solidFill>
                <a:latin typeface="Open Sans"/>
                <a:ea typeface="Open Sans"/>
                <a:cs typeface="Open Sans"/>
                <a:sym typeface="Open Sans"/>
              </a:rPr>
              <a:t>Les six gosses voulurent faire le tour et, à la queue leu leu, s’avancèrent. Quelques minutes plus tard, </a:t>
            </a:r>
            <a:endParaRPr b="0" i="0" sz="1400" u="none" cap="none" strike="noStrike">
              <a:solidFill>
                <a:srgbClr val="000000"/>
              </a:solidFill>
              <a:latin typeface="Arial"/>
              <a:ea typeface="Arial"/>
              <a:cs typeface="Arial"/>
              <a:sym typeface="Arial"/>
            </a:endParaRPr>
          </a:p>
          <a:p>
            <a:pPr indent="-457200" lvl="0" marL="457200" marR="0" rtl="0" algn="just">
              <a:lnSpc>
                <a:spcPct val="100000"/>
              </a:lnSpc>
              <a:spcBef>
                <a:spcPts val="0"/>
              </a:spcBef>
              <a:spcAft>
                <a:spcPts val="0"/>
              </a:spcAft>
              <a:buClr>
                <a:schemeClr val="dk1"/>
              </a:buClr>
              <a:buSzPts val="2000"/>
              <a:buFont typeface="Open Sans"/>
              <a:buChar char="-"/>
            </a:pPr>
            <a:r>
              <a:rPr b="0" i="0" lang="fr-FR" sz="2000" u="none" cap="none" strike="noStrike">
                <a:solidFill>
                  <a:schemeClr val="dk1"/>
                </a:solidFill>
                <a:latin typeface="Open Sans"/>
                <a:ea typeface="Open Sans"/>
                <a:cs typeface="Open Sans"/>
                <a:sym typeface="Open Sans"/>
              </a:rPr>
              <a:t>J’en vois une, souffla Boulot.</a:t>
            </a:r>
            <a:endParaRPr b="0" i="0" sz="1400" u="none" cap="none" strike="noStrike">
              <a:solidFill>
                <a:srgbClr val="000000"/>
              </a:solidFill>
              <a:latin typeface="Arial"/>
              <a:ea typeface="Arial"/>
              <a:cs typeface="Arial"/>
              <a:sym typeface="Arial"/>
            </a:endParaRPr>
          </a:p>
          <a:p>
            <a:pPr indent="-457200" lvl="0" marL="457200" marR="0" rtl="0" algn="just">
              <a:lnSpc>
                <a:spcPct val="100000"/>
              </a:lnSpc>
              <a:spcBef>
                <a:spcPts val="0"/>
              </a:spcBef>
              <a:spcAft>
                <a:spcPts val="0"/>
              </a:spcAft>
              <a:buClr>
                <a:schemeClr val="dk1"/>
              </a:buClr>
              <a:buSzPts val="2000"/>
              <a:buFont typeface="Open Sans"/>
              <a:buChar char="-"/>
            </a:pPr>
            <a:r>
              <a:rPr b="0" i="0" lang="fr-FR" sz="2000" u="none" cap="none" strike="noStrike">
                <a:solidFill>
                  <a:schemeClr val="dk1"/>
                </a:solidFill>
                <a:latin typeface="Open Sans"/>
                <a:ea typeface="Open Sans"/>
                <a:cs typeface="Open Sans"/>
                <a:sym typeface="Open Sans"/>
              </a:rPr>
              <a:t>Où, où donc ? S’exclamèrent-ils tous.</a:t>
            </a:r>
            <a:endParaRPr b="0" i="0" sz="1400" u="none" cap="none" strike="noStrike">
              <a:solidFill>
                <a:srgbClr val="000000"/>
              </a:solidFill>
              <a:latin typeface="Arial"/>
              <a:ea typeface="Arial"/>
              <a:cs typeface="Arial"/>
              <a:sym typeface="Arial"/>
            </a:endParaRPr>
          </a:p>
          <a:p>
            <a:pPr indent="-457200" lvl="0" marL="457200" marR="0" rtl="0" algn="just">
              <a:lnSpc>
                <a:spcPct val="100000"/>
              </a:lnSpc>
              <a:spcBef>
                <a:spcPts val="0"/>
              </a:spcBef>
              <a:spcAft>
                <a:spcPts val="0"/>
              </a:spcAft>
              <a:buClr>
                <a:schemeClr val="dk1"/>
              </a:buClr>
              <a:buSzPts val="2000"/>
              <a:buFont typeface="Open Sans"/>
              <a:buChar char="-"/>
            </a:pPr>
            <a:r>
              <a:rPr b="0" i="0" lang="fr-FR" sz="2000" u="none" cap="none" strike="noStrike">
                <a:solidFill>
                  <a:schemeClr val="dk1"/>
                </a:solidFill>
                <a:latin typeface="Open Sans"/>
                <a:ea typeface="Open Sans"/>
                <a:cs typeface="Open Sans"/>
                <a:sym typeface="Open Sans"/>
              </a:rPr>
              <a:t>Là, là ! Près de cette grande feuille, fit-il en montrant du doigt. </a:t>
            </a:r>
            <a:endParaRPr b="0" i="0" sz="1400" u="none" cap="none" strike="noStrike">
              <a:solidFill>
                <a:srgbClr val="000000"/>
              </a:solidFill>
              <a:latin typeface="Arial"/>
              <a:ea typeface="Arial"/>
              <a:cs typeface="Arial"/>
              <a:sym typeface="Arial"/>
            </a:endParaRPr>
          </a:p>
          <a:p>
            <a:pPr indent="0" lvl="0" marL="0" marR="0" rtl="0" algn="just">
              <a:lnSpc>
                <a:spcPct val="100000"/>
              </a:lnSpc>
              <a:spcBef>
                <a:spcPts val="0"/>
              </a:spcBef>
              <a:spcAft>
                <a:spcPts val="0"/>
              </a:spcAft>
              <a:buClr>
                <a:srgbClr val="000000"/>
              </a:buClr>
              <a:buSzPts val="2000"/>
              <a:buFont typeface="Arial"/>
              <a:buNone/>
            </a:pPr>
            <a:r>
              <a:rPr b="0" i="0" lang="fr-FR" sz="2000" u="none" cap="none" strike="noStrike">
                <a:solidFill>
                  <a:schemeClr val="dk1"/>
                </a:solidFill>
                <a:latin typeface="Open Sans"/>
                <a:ea typeface="Open Sans"/>
                <a:cs typeface="Open Sans"/>
                <a:sym typeface="Open Sans"/>
              </a:rPr>
              <a:t>Il faut l’attraper, propose Lebrac. Je vais me déchausser et aller la prendre.</a:t>
            </a:r>
            <a:endParaRPr b="0" i="0" sz="1400" u="none" cap="none" strike="noStrike">
              <a:solidFill>
                <a:srgbClr val="000000"/>
              </a:solidFill>
              <a:latin typeface="Arial"/>
              <a:ea typeface="Arial"/>
              <a:cs typeface="Arial"/>
              <a:sym typeface="Arial"/>
            </a:endParaRPr>
          </a:p>
          <a:p>
            <a:pPr indent="0" lvl="0" marL="0" marR="0" rtl="0" algn="just">
              <a:lnSpc>
                <a:spcPct val="100000"/>
              </a:lnSpc>
              <a:spcBef>
                <a:spcPts val="0"/>
              </a:spcBef>
              <a:spcAft>
                <a:spcPts val="0"/>
              </a:spcAft>
              <a:buClr>
                <a:srgbClr val="000000"/>
              </a:buClr>
              <a:buSzPts val="2000"/>
              <a:buFont typeface="Arial"/>
              <a:buNone/>
            </a:pPr>
            <a:r>
              <a:rPr b="0" i="0" lang="fr-FR" sz="2000" u="none" cap="none" strike="noStrike">
                <a:solidFill>
                  <a:schemeClr val="dk1"/>
                </a:solidFill>
                <a:latin typeface="Open Sans"/>
                <a:ea typeface="Open Sans"/>
                <a:cs typeface="Open Sans"/>
                <a:sym typeface="Open Sans"/>
              </a:rPr>
              <a:t>Lorsqu’il entra dans l’eau, elle lui monta soudain à la poitrine et il sentit que ses pieds s’enfonçaient dans quelque chose de mou et de tiède, dans le vase du fond sans doute.</a:t>
            </a:r>
            <a:endParaRPr b="0" i="0" sz="1400" u="none" cap="none" strike="noStrike">
              <a:solidFill>
                <a:srgbClr val="000000"/>
              </a:solidFill>
              <a:latin typeface="Arial"/>
              <a:ea typeface="Arial"/>
              <a:cs typeface="Arial"/>
              <a:sym typeface="Arial"/>
            </a:endParaRPr>
          </a:p>
          <a:p>
            <a:pPr indent="-342900" lvl="0" marL="342900" marR="0" rtl="0" algn="just">
              <a:lnSpc>
                <a:spcPct val="100000"/>
              </a:lnSpc>
              <a:spcBef>
                <a:spcPts val="0"/>
              </a:spcBef>
              <a:spcAft>
                <a:spcPts val="0"/>
              </a:spcAft>
              <a:buClr>
                <a:schemeClr val="dk1"/>
              </a:buClr>
              <a:buSzPts val="2000"/>
              <a:buFont typeface="Open Sans"/>
              <a:buChar char="-"/>
            </a:pPr>
            <a:r>
              <a:rPr b="0" i="0" lang="fr-FR" sz="2000" u="none" cap="none" strike="noStrike">
                <a:solidFill>
                  <a:schemeClr val="dk1"/>
                </a:solidFill>
                <a:latin typeface="Open Sans"/>
                <a:ea typeface="Open Sans"/>
                <a:cs typeface="Open Sans"/>
                <a:sym typeface="Open Sans"/>
              </a:rPr>
              <a:t>Reviens ! Reviens ! Criaient les camarades.</a:t>
            </a:r>
            <a:endParaRPr b="0" i="0" sz="1400" u="none" cap="none" strike="noStrike">
              <a:solidFill>
                <a:srgbClr val="000000"/>
              </a:solidFill>
              <a:latin typeface="Arial"/>
              <a:ea typeface="Arial"/>
              <a:cs typeface="Arial"/>
              <a:sym typeface="Arial"/>
            </a:endParaRPr>
          </a:p>
          <a:p>
            <a:pPr indent="0" lvl="0" marL="0" marR="0" rtl="0" algn="just">
              <a:lnSpc>
                <a:spcPct val="100000"/>
              </a:lnSpc>
              <a:spcBef>
                <a:spcPts val="0"/>
              </a:spcBef>
              <a:spcAft>
                <a:spcPts val="0"/>
              </a:spcAft>
              <a:buClr>
                <a:srgbClr val="000000"/>
              </a:buClr>
              <a:buSzPts val="2000"/>
              <a:buFont typeface="Arial"/>
              <a:buNone/>
            </a:pPr>
            <a:r>
              <a:rPr b="0" i="0" lang="fr-FR" sz="2000" u="none" cap="none" strike="noStrike">
                <a:solidFill>
                  <a:schemeClr val="dk1"/>
                </a:solidFill>
                <a:latin typeface="Open Sans"/>
                <a:ea typeface="Open Sans"/>
                <a:cs typeface="Open Sans"/>
                <a:sym typeface="Open Sans"/>
              </a:rPr>
              <a:t>Lebrac, aux trois quarts enlisé voulut revenir. Impossible : l’eau lui atteignait les épaules. Il pâlit un peu.</a:t>
            </a:r>
            <a:endParaRPr b="0" i="0" sz="1400" u="none" cap="none" strike="noStrike">
              <a:solidFill>
                <a:srgbClr val="000000"/>
              </a:solidFill>
              <a:latin typeface="Arial"/>
              <a:ea typeface="Arial"/>
              <a:cs typeface="Arial"/>
              <a:sym typeface="Arial"/>
            </a:endParaRPr>
          </a:p>
          <a:p>
            <a:pPr indent="-342900" lvl="0" marL="342900" marR="0" rtl="0" algn="just">
              <a:lnSpc>
                <a:spcPct val="100000"/>
              </a:lnSpc>
              <a:spcBef>
                <a:spcPts val="0"/>
              </a:spcBef>
              <a:spcAft>
                <a:spcPts val="0"/>
              </a:spcAft>
              <a:buClr>
                <a:schemeClr val="dk1"/>
              </a:buClr>
              <a:buSzPts val="2000"/>
              <a:buFont typeface="Open Sans"/>
              <a:buChar char="-"/>
            </a:pPr>
            <a:r>
              <a:rPr b="0" i="0" lang="fr-FR" sz="2000" u="none" cap="none" strike="noStrike">
                <a:solidFill>
                  <a:schemeClr val="dk1"/>
                </a:solidFill>
                <a:latin typeface="Open Sans"/>
                <a:ea typeface="Open Sans"/>
                <a:cs typeface="Open Sans"/>
                <a:sym typeface="Open Sans"/>
              </a:rPr>
              <a:t>Il faut le retirer, s’écria Grangibus. Déshabillons-nous et on fera la chaine…</a:t>
            </a:r>
            <a:endParaRPr b="0" i="0" sz="1400" u="none" cap="none" strike="noStrike">
              <a:solidFill>
                <a:srgbClr val="000000"/>
              </a:solidFill>
              <a:latin typeface="Arial"/>
              <a:ea typeface="Arial"/>
              <a:cs typeface="Arial"/>
              <a:sym typeface="Arial"/>
            </a:endParaRPr>
          </a:p>
          <a:p>
            <a:pPr indent="-342900" lvl="0" marL="342900" marR="0" rtl="0" algn="just">
              <a:lnSpc>
                <a:spcPct val="100000"/>
              </a:lnSpc>
              <a:spcBef>
                <a:spcPts val="0"/>
              </a:spcBef>
              <a:spcAft>
                <a:spcPts val="0"/>
              </a:spcAft>
              <a:buClr>
                <a:schemeClr val="dk1"/>
              </a:buClr>
              <a:buSzPts val="2000"/>
              <a:buFont typeface="Open Sans"/>
              <a:buChar char="-"/>
            </a:pPr>
            <a:r>
              <a:rPr b="0" i="0" lang="fr-FR" sz="2000" u="none" cap="none" strike="noStrike">
                <a:solidFill>
                  <a:schemeClr val="dk1"/>
                </a:solidFill>
                <a:latin typeface="Open Sans"/>
                <a:ea typeface="Open Sans"/>
                <a:cs typeface="Open Sans"/>
                <a:sym typeface="Open Sans"/>
              </a:rPr>
              <a:t>Nos ficelles, nos ficelles, reprit Grangibus en tapant sur ses poches. Vite, vite !</a:t>
            </a:r>
            <a:endParaRPr b="0" i="0" sz="1400" u="none" cap="none" strike="noStrike">
              <a:solidFill>
                <a:srgbClr val="000000"/>
              </a:solidFill>
              <a:latin typeface="Arial"/>
              <a:ea typeface="Arial"/>
              <a:cs typeface="Arial"/>
              <a:sym typeface="Arial"/>
            </a:endParaRPr>
          </a:p>
        </p:txBody>
      </p:sp>
      <p:sp>
        <p:nvSpPr>
          <p:cNvPr id="186" name="Google Shape;186;p37"/>
          <p:cNvSpPr/>
          <p:nvPr/>
        </p:nvSpPr>
        <p:spPr>
          <a:xfrm>
            <a:off x="714375" y="153987"/>
            <a:ext cx="8586788" cy="568325"/>
          </a:xfrm>
          <a:prstGeom prst="rect">
            <a:avLst/>
          </a:prstGeom>
          <a:solidFill>
            <a:schemeClr val="lt1"/>
          </a:solidFill>
          <a:ln cap="flat" cmpd="sng" w="25400">
            <a:solidFill>
              <a:schemeClr val="lt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3600"/>
              <a:buFont typeface="Arial"/>
              <a:buNone/>
            </a:pPr>
            <a:r>
              <a:rPr b="1" i="0" lang="fr-FR" sz="3600" u="none" cap="none" strike="noStrike">
                <a:solidFill>
                  <a:srgbClr val="0096D6"/>
                </a:solidFill>
                <a:latin typeface="Open Sans"/>
                <a:ea typeface="Open Sans"/>
                <a:cs typeface="Open Sans"/>
                <a:sym typeface="Open Sans"/>
              </a:rPr>
              <a:t>DÉCOUVERTE </a:t>
            </a:r>
            <a:endParaRPr b="1" i="0" sz="2800" u="none" cap="none" strike="noStrike">
              <a:solidFill>
                <a:srgbClr val="0096D6"/>
              </a:solidFill>
              <a:latin typeface="Open Sans"/>
              <a:ea typeface="Open Sans"/>
              <a:cs typeface="Open Sans"/>
              <a:sym typeface="Open Sans"/>
            </a:endParaRPr>
          </a:p>
        </p:txBody>
      </p:sp>
      <p:sp>
        <p:nvSpPr>
          <p:cNvPr id="187" name="Google Shape;187;p37"/>
          <p:cNvSpPr/>
          <p:nvPr/>
        </p:nvSpPr>
        <p:spPr>
          <a:xfrm>
            <a:off x="490538" y="1360488"/>
            <a:ext cx="2543175" cy="1570037"/>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400"/>
              <a:buFont typeface="Arial"/>
              <a:buNone/>
            </a:pPr>
            <a:r>
              <a:rPr b="1" i="0" lang="fr-FR" sz="2400" u="none" cap="none" strike="noStrike">
                <a:solidFill>
                  <a:schemeClr val="dk1"/>
                </a:solidFill>
                <a:latin typeface="Open Sans"/>
                <a:ea typeface="Open Sans"/>
                <a:cs typeface="Open Sans"/>
                <a:sym typeface="Open Sans"/>
              </a:rPr>
              <a:t>Lisez le passage suivant pour répondre aux questions :  </a:t>
            </a:r>
            <a:endParaRPr b="0" i="0" sz="1400" u="none" cap="none" strike="noStrike">
              <a:solidFill>
                <a:srgbClr val="000000"/>
              </a:solidFill>
              <a:latin typeface="Arial"/>
              <a:ea typeface="Arial"/>
              <a:cs typeface="Arial"/>
              <a:sym typeface="Arial"/>
            </a:endParaRPr>
          </a:p>
        </p:txBody>
      </p:sp>
      <p:sp>
        <p:nvSpPr>
          <p:cNvPr id="188" name="Google Shape;188;p37"/>
          <p:cNvSpPr/>
          <p:nvPr/>
        </p:nvSpPr>
        <p:spPr>
          <a:xfrm>
            <a:off x="280193" y="3075918"/>
            <a:ext cx="2543175" cy="1200150"/>
          </a:xfrm>
          <a:prstGeom prst="rect">
            <a:avLst/>
          </a:prstGeom>
          <a:noFill/>
          <a:ln>
            <a:noFill/>
          </a:ln>
        </p:spPr>
        <p:txBody>
          <a:bodyPr anchorCtr="0" anchor="t" bIns="45700" lIns="91425" spcFirstLastPara="1" rIns="91425" wrap="square" tIns="45700">
            <a:noAutofit/>
          </a:bodyPr>
          <a:lstStyle/>
          <a:p>
            <a:pPr indent="0" lvl="0" marL="228600" marR="0" rtl="0" algn="l">
              <a:lnSpc>
                <a:spcPct val="100000"/>
              </a:lnSpc>
              <a:spcBef>
                <a:spcPts val="0"/>
              </a:spcBef>
              <a:spcAft>
                <a:spcPts val="0"/>
              </a:spcAft>
              <a:buClr>
                <a:srgbClr val="000000"/>
              </a:buClr>
              <a:buSzPts val="2400"/>
              <a:buFont typeface="Arial"/>
              <a:buNone/>
            </a:pPr>
            <a:r>
              <a:rPr b="1" i="0" lang="fr-FR" sz="2400" u="none" cap="none" strike="noStrike">
                <a:solidFill>
                  <a:srgbClr val="00B050"/>
                </a:solidFill>
                <a:latin typeface="Open Sans"/>
                <a:ea typeface="Open Sans"/>
                <a:cs typeface="Open Sans"/>
                <a:sym typeface="Open Sans"/>
              </a:rPr>
              <a:t>Qui sont les personnages du texte ?</a:t>
            </a:r>
            <a:endParaRPr b="0" i="0" sz="1400" u="none" cap="none" strike="noStrike">
              <a:solidFill>
                <a:srgbClr val="000000"/>
              </a:solidFill>
              <a:latin typeface="Arial"/>
              <a:ea typeface="Arial"/>
              <a:cs typeface="Arial"/>
              <a:sym typeface="Arial"/>
            </a:endParaRPr>
          </a:p>
        </p:txBody>
      </p:sp>
      <p:sp>
        <p:nvSpPr>
          <p:cNvPr id="189" name="Google Shape;189;p37"/>
          <p:cNvSpPr/>
          <p:nvPr/>
        </p:nvSpPr>
        <p:spPr>
          <a:xfrm>
            <a:off x="280193" y="4437198"/>
            <a:ext cx="2543175" cy="830263"/>
          </a:xfrm>
          <a:prstGeom prst="rect">
            <a:avLst/>
          </a:prstGeom>
          <a:noFill/>
          <a:ln>
            <a:noFill/>
          </a:ln>
        </p:spPr>
        <p:txBody>
          <a:bodyPr anchorCtr="0" anchor="t" bIns="45700" lIns="91425" spcFirstLastPara="1" rIns="91425" wrap="square" tIns="45700">
            <a:noAutofit/>
          </a:bodyPr>
          <a:lstStyle/>
          <a:p>
            <a:pPr indent="0" lvl="0" marL="228600" marR="0" rtl="0" algn="l">
              <a:lnSpc>
                <a:spcPct val="100000"/>
              </a:lnSpc>
              <a:spcBef>
                <a:spcPts val="0"/>
              </a:spcBef>
              <a:spcAft>
                <a:spcPts val="0"/>
              </a:spcAft>
              <a:buClr>
                <a:srgbClr val="000000"/>
              </a:buClr>
              <a:buSzPts val="2400"/>
              <a:buFont typeface="Arial"/>
              <a:buNone/>
            </a:pPr>
            <a:r>
              <a:rPr b="1" i="0" lang="fr-FR" sz="2400" u="none" cap="none" strike="noStrike">
                <a:solidFill>
                  <a:srgbClr val="2E75B5"/>
                </a:solidFill>
                <a:latin typeface="Open Sans"/>
                <a:ea typeface="Open Sans"/>
                <a:cs typeface="Open Sans"/>
                <a:sym typeface="Open Sans"/>
              </a:rPr>
              <a:t>Que font les</a:t>
            </a:r>
            <a:r>
              <a:rPr b="0" i="0" lang="fr-FR" sz="2400" u="none" cap="none" strike="noStrike">
                <a:solidFill>
                  <a:srgbClr val="2E75B5"/>
                </a:solidFill>
                <a:latin typeface="Open Sans"/>
                <a:ea typeface="Open Sans"/>
                <a:cs typeface="Open Sans"/>
                <a:sym typeface="Open Sans"/>
              </a:rPr>
              <a:t> </a:t>
            </a:r>
            <a:r>
              <a:rPr b="1" i="0" lang="fr-FR" sz="2400" u="none" cap="none" strike="noStrike">
                <a:solidFill>
                  <a:srgbClr val="2E75B5"/>
                </a:solidFill>
                <a:latin typeface="Open Sans"/>
                <a:ea typeface="Open Sans"/>
                <a:cs typeface="Open Sans"/>
                <a:sym typeface="Open Sans"/>
              </a:rPr>
              <a:t>enfants</a:t>
            </a:r>
            <a:r>
              <a:rPr b="0" i="0" lang="fr-FR" sz="2400" u="none" cap="none" strike="noStrike">
                <a:solidFill>
                  <a:srgbClr val="2E75B5"/>
                </a:solidFill>
                <a:latin typeface="Open Sans"/>
                <a:ea typeface="Open Sans"/>
                <a:cs typeface="Open Sans"/>
                <a:sym typeface="Open Sans"/>
              </a:rPr>
              <a:t> ?</a:t>
            </a:r>
            <a:endParaRPr b="0" i="0" sz="1400" u="none" cap="none" strike="noStrike">
              <a:solidFill>
                <a:srgbClr val="000000"/>
              </a:solidFill>
              <a:latin typeface="Arial"/>
              <a:ea typeface="Arial"/>
              <a:cs typeface="Arial"/>
              <a:sym typeface="Arial"/>
            </a:endParaRPr>
          </a:p>
        </p:txBody>
      </p:sp>
      <p:sp>
        <p:nvSpPr>
          <p:cNvPr id="190" name="Google Shape;190;p37"/>
          <p:cNvSpPr/>
          <p:nvPr/>
        </p:nvSpPr>
        <p:spPr>
          <a:xfrm>
            <a:off x="6821488" y="736600"/>
            <a:ext cx="1389062" cy="365125"/>
          </a:xfrm>
          <a:prstGeom prst="rect">
            <a:avLst/>
          </a:prstGeom>
          <a:noFill/>
          <a:ln cap="flat" cmpd="sng" w="38100">
            <a:solidFill>
              <a:srgbClr val="00B050"/>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191" name="Google Shape;191;p37"/>
          <p:cNvSpPr/>
          <p:nvPr/>
        </p:nvSpPr>
        <p:spPr>
          <a:xfrm>
            <a:off x="3290888" y="1381125"/>
            <a:ext cx="1646237" cy="366713"/>
          </a:xfrm>
          <a:prstGeom prst="rect">
            <a:avLst/>
          </a:prstGeom>
          <a:noFill/>
          <a:ln cap="flat" cmpd="sng" w="38100">
            <a:solidFill>
              <a:srgbClr val="00B050"/>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192" name="Google Shape;192;p37"/>
          <p:cNvSpPr/>
          <p:nvPr/>
        </p:nvSpPr>
        <p:spPr>
          <a:xfrm>
            <a:off x="6008688" y="1982788"/>
            <a:ext cx="823912" cy="366712"/>
          </a:xfrm>
          <a:prstGeom prst="rect">
            <a:avLst/>
          </a:prstGeom>
          <a:noFill/>
          <a:ln cap="flat" cmpd="sng" w="38100">
            <a:solidFill>
              <a:srgbClr val="00B050"/>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193" name="Google Shape;193;p37"/>
          <p:cNvSpPr/>
          <p:nvPr/>
        </p:nvSpPr>
        <p:spPr>
          <a:xfrm>
            <a:off x="5999163" y="2917826"/>
            <a:ext cx="822325" cy="312738"/>
          </a:xfrm>
          <a:prstGeom prst="rect">
            <a:avLst/>
          </a:prstGeom>
          <a:noFill/>
          <a:ln cap="flat" cmpd="sng" w="38100">
            <a:solidFill>
              <a:srgbClr val="00B050"/>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194" name="Google Shape;194;p37"/>
          <p:cNvSpPr/>
          <p:nvPr/>
        </p:nvSpPr>
        <p:spPr>
          <a:xfrm>
            <a:off x="6278563" y="5059363"/>
            <a:ext cx="1281112" cy="303351"/>
          </a:xfrm>
          <a:prstGeom prst="rect">
            <a:avLst/>
          </a:prstGeom>
          <a:noFill/>
          <a:ln cap="flat" cmpd="sng" w="38100">
            <a:solidFill>
              <a:srgbClr val="00B050"/>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195" name="Google Shape;195;p37"/>
          <p:cNvSpPr/>
          <p:nvPr/>
        </p:nvSpPr>
        <p:spPr>
          <a:xfrm>
            <a:off x="6493789" y="4114939"/>
            <a:ext cx="1528641" cy="322259"/>
          </a:xfrm>
          <a:prstGeom prst="rect">
            <a:avLst/>
          </a:prstGeom>
          <a:noFill/>
          <a:ln cap="flat" cmpd="sng" w="38100">
            <a:solidFill>
              <a:srgbClr val="00B050"/>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196" name="Google Shape;196;p37"/>
          <p:cNvSpPr/>
          <p:nvPr/>
        </p:nvSpPr>
        <p:spPr>
          <a:xfrm>
            <a:off x="8256588" y="750888"/>
            <a:ext cx="2925762" cy="365125"/>
          </a:xfrm>
          <a:prstGeom prst="rect">
            <a:avLst/>
          </a:prstGeom>
          <a:noFill/>
          <a:ln cap="flat" cmpd="sng" w="38100">
            <a:solidFill>
              <a:srgbClr val="2E75B5"/>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197" name="Google Shape;197;p37"/>
          <p:cNvSpPr/>
          <p:nvPr/>
        </p:nvSpPr>
        <p:spPr>
          <a:xfrm>
            <a:off x="3295650" y="1101725"/>
            <a:ext cx="1281113" cy="280988"/>
          </a:xfrm>
          <a:prstGeom prst="rect">
            <a:avLst/>
          </a:prstGeom>
          <a:noFill/>
          <a:ln cap="flat" cmpd="sng" w="38100">
            <a:solidFill>
              <a:srgbClr val="2E75B5"/>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87"/>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185"/>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88"/>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90"/>
                                        </p:tgtEl>
                                        <p:attrNameLst>
                                          <p:attrName>style.visibility</p:attrName>
                                        </p:attrNameLst>
                                      </p:cBhvr>
                                      <p:to>
                                        <p:strVal val="visible"/>
                                      </p:to>
                                    </p:set>
                                    <p:animEffect filter="fade" transition="in">
                                      <p:cBhvr>
                                        <p:cTn dur="500"/>
                                        <p:tgtEl>
                                          <p:spTgt spid="190"/>
                                        </p:tgtEl>
                                      </p:cBhvr>
                                    </p:animEffect>
                                  </p:childTnLst>
                                </p:cTn>
                              </p:par>
                            </p:childTnLst>
                          </p:cTn>
                        </p:par>
                        <p:par>
                          <p:cTn fill="hold">
                            <p:stCondLst>
                              <p:cond delay="500"/>
                            </p:stCondLst>
                            <p:childTnLst>
                              <p:par>
                                <p:cTn fill="hold" nodeType="afterEffect" presetClass="entr" presetID="10" presetSubtype="0">
                                  <p:stCondLst>
                                    <p:cond delay="500"/>
                                  </p:stCondLst>
                                  <p:childTnLst>
                                    <p:set>
                                      <p:cBhvr>
                                        <p:cTn dur="1" fill="hold">
                                          <p:stCondLst>
                                            <p:cond delay="0"/>
                                          </p:stCondLst>
                                        </p:cTn>
                                        <p:tgtEl>
                                          <p:spTgt spid="191"/>
                                        </p:tgtEl>
                                        <p:attrNameLst>
                                          <p:attrName>style.visibility</p:attrName>
                                        </p:attrNameLst>
                                      </p:cBhvr>
                                      <p:to>
                                        <p:strVal val="visible"/>
                                      </p:to>
                                    </p:set>
                                    <p:animEffect filter="fade" transition="in">
                                      <p:cBhvr>
                                        <p:cTn dur="500"/>
                                        <p:tgtEl>
                                          <p:spTgt spid="191"/>
                                        </p:tgtEl>
                                      </p:cBhvr>
                                    </p:animEffect>
                                  </p:childTnLst>
                                </p:cTn>
                              </p:par>
                            </p:childTnLst>
                          </p:cTn>
                        </p:par>
                        <p:par>
                          <p:cTn fill="hold">
                            <p:stCondLst>
                              <p:cond delay="1000"/>
                            </p:stCondLst>
                            <p:childTnLst>
                              <p:par>
                                <p:cTn fill="hold" nodeType="afterEffect" presetClass="entr" presetID="10" presetSubtype="0">
                                  <p:stCondLst>
                                    <p:cond delay="500"/>
                                  </p:stCondLst>
                                  <p:childTnLst>
                                    <p:set>
                                      <p:cBhvr>
                                        <p:cTn dur="1" fill="hold">
                                          <p:stCondLst>
                                            <p:cond delay="0"/>
                                          </p:stCondLst>
                                        </p:cTn>
                                        <p:tgtEl>
                                          <p:spTgt spid="192"/>
                                        </p:tgtEl>
                                        <p:attrNameLst>
                                          <p:attrName>style.visibility</p:attrName>
                                        </p:attrNameLst>
                                      </p:cBhvr>
                                      <p:to>
                                        <p:strVal val="visible"/>
                                      </p:to>
                                    </p:set>
                                    <p:animEffect filter="fade" transition="in">
                                      <p:cBhvr>
                                        <p:cTn dur="500"/>
                                        <p:tgtEl>
                                          <p:spTgt spid="192"/>
                                        </p:tgtEl>
                                      </p:cBhvr>
                                    </p:animEffect>
                                  </p:childTnLst>
                                </p:cTn>
                              </p:par>
                            </p:childTnLst>
                          </p:cTn>
                        </p:par>
                        <p:par>
                          <p:cTn fill="hold">
                            <p:stCondLst>
                              <p:cond delay="1500"/>
                            </p:stCondLst>
                            <p:childTnLst>
                              <p:par>
                                <p:cTn fill="hold" nodeType="afterEffect" presetClass="entr" presetID="10" presetSubtype="0">
                                  <p:stCondLst>
                                    <p:cond delay="500"/>
                                  </p:stCondLst>
                                  <p:childTnLst>
                                    <p:set>
                                      <p:cBhvr>
                                        <p:cTn dur="1" fill="hold">
                                          <p:stCondLst>
                                            <p:cond delay="0"/>
                                          </p:stCondLst>
                                        </p:cTn>
                                        <p:tgtEl>
                                          <p:spTgt spid="193"/>
                                        </p:tgtEl>
                                        <p:attrNameLst>
                                          <p:attrName>style.visibility</p:attrName>
                                        </p:attrNameLst>
                                      </p:cBhvr>
                                      <p:to>
                                        <p:strVal val="visible"/>
                                      </p:to>
                                    </p:set>
                                    <p:animEffect filter="fade" transition="in">
                                      <p:cBhvr>
                                        <p:cTn dur="500"/>
                                        <p:tgtEl>
                                          <p:spTgt spid="193"/>
                                        </p:tgtEl>
                                      </p:cBhvr>
                                    </p:animEffect>
                                  </p:childTnLst>
                                </p:cTn>
                              </p:par>
                            </p:childTnLst>
                          </p:cTn>
                        </p:par>
                        <p:par>
                          <p:cTn fill="hold">
                            <p:stCondLst>
                              <p:cond delay="2000"/>
                            </p:stCondLst>
                            <p:childTnLst>
                              <p:par>
                                <p:cTn fill="hold" nodeType="afterEffect" presetClass="entr" presetID="10" presetSubtype="0">
                                  <p:stCondLst>
                                    <p:cond delay="500"/>
                                  </p:stCondLst>
                                  <p:childTnLst>
                                    <p:set>
                                      <p:cBhvr>
                                        <p:cTn dur="1" fill="hold">
                                          <p:stCondLst>
                                            <p:cond delay="0"/>
                                          </p:stCondLst>
                                        </p:cTn>
                                        <p:tgtEl>
                                          <p:spTgt spid="195"/>
                                        </p:tgtEl>
                                        <p:attrNameLst>
                                          <p:attrName>style.visibility</p:attrName>
                                        </p:attrNameLst>
                                      </p:cBhvr>
                                      <p:to>
                                        <p:strVal val="visible"/>
                                      </p:to>
                                    </p:set>
                                    <p:animEffect filter="fade" transition="in">
                                      <p:cBhvr>
                                        <p:cTn dur="500"/>
                                        <p:tgtEl>
                                          <p:spTgt spid="195"/>
                                        </p:tgtEl>
                                      </p:cBhvr>
                                    </p:animEffect>
                                  </p:childTnLst>
                                </p:cTn>
                              </p:par>
                            </p:childTnLst>
                          </p:cTn>
                        </p:par>
                        <p:par>
                          <p:cTn fill="hold">
                            <p:stCondLst>
                              <p:cond delay="2500"/>
                            </p:stCondLst>
                            <p:childTnLst>
                              <p:par>
                                <p:cTn fill="hold" nodeType="afterEffect" presetClass="entr" presetID="10" presetSubtype="0">
                                  <p:stCondLst>
                                    <p:cond delay="500"/>
                                  </p:stCondLst>
                                  <p:childTnLst>
                                    <p:set>
                                      <p:cBhvr>
                                        <p:cTn dur="1" fill="hold">
                                          <p:stCondLst>
                                            <p:cond delay="0"/>
                                          </p:stCondLst>
                                        </p:cTn>
                                        <p:tgtEl>
                                          <p:spTgt spid="194"/>
                                        </p:tgtEl>
                                        <p:attrNameLst>
                                          <p:attrName>style.visibility</p:attrName>
                                        </p:attrNameLst>
                                      </p:cBhvr>
                                      <p:to>
                                        <p:strVal val="visible"/>
                                      </p:to>
                                    </p:set>
                                    <p:animEffect filter="fade" transition="in">
                                      <p:cBhvr>
                                        <p:cTn dur="500"/>
                                        <p:tgtEl>
                                          <p:spTgt spid="19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89"/>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96"/>
                                        </p:tgtEl>
                                        <p:attrNameLst>
                                          <p:attrName>style.visibility</p:attrName>
                                        </p:attrNameLst>
                                      </p:cBhvr>
                                      <p:to>
                                        <p:strVal val="visible"/>
                                      </p:to>
                                    </p:set>
                                    <p:animEffect filter="fade" transition="in">
                                      <p:cBhvr>
                                        <p:cTn dur="500"/>
                                        <p:tgtEl>
                                          <p:spTgt spid="196"/>
                                        </p:tgtEl>
                                      </p:cBhvr>
                                    </p:animEffect>
                                  </p:childTnLst>
                                </p:cTn>
                              </p:par>
                              <p:par>
                                <p:cTn fill="hold" nodeType="withEffect" presetClass="entr" presetID="10" presetSubtype="0">
                                  <p:stCondLst>
                                    <p:cond delay="0"/>
                                  </p:stCondLst>
                                  <p:childTnLst>
                                    <p:set>
                                      <p:cBhvr>
                                        <p:cTn dur="1" fill="hold">
                                          <p:stCondLst>
                                            <p:cond delay="0"/>
                                          </p:stCondLst>
                                        </p:cTn>
                                        <p:tgtEl>
                                          <p:spTgt spid="197"/>
                                        </p:tgtEl>
                                        <p:attrNameLst>
                                          <p:attrName>style.visibility</p:attrName>
                                        </p:attrNameLst>
                                      </p:cBhvr>
                                      <p:to>
                                        <p:strVal val="visible"/>
                                      </p:to>
                                    </p:set>
                                    <p:animEffect filter="fade" transition="in">
                                      <p:cBhvr>
                                        <p:cTn dur="500"/>
                                        <p:tgtEl>
                                          <p:spTgt spid="197"/>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2" name="Shape 202"/>
        <p:cNvGrpSpPr/>
        <p:nvPr/>
      </p:nvGrpSpPr>
      <p:grpSpPr>
        <a:xfrm>
          <a:off x="0" y="0"/>
          <a:ext cx="0" cy="0"/>
          <a:chOff x="0" y="0"/>
          <a:chExt cx="0" cy="0"/>
        </a:xfrm>
      </p:grpSpPr>
      <p:sp>
        <p:nvSpPr>
          <p:cNvPr id="203" name="Google Shape;203;p38"/>
          <p:cNvSpPr/>
          <p:nvPr/>
        </p:nvSpPr>
        <p:spPr>
          <a:xfrm>
            <a:off x="792163" y="128588"/>
            <a:ext cx="8586787" cy="568325"/>
          </a:xfrm>
          <a:prstGeom prst="rect">
            <a:avLst/>
          </a:prstGeom>
          <a:solidFill>
            <a:schemeClr val="lt1"/>
          </a:solidFill>
          <a:ln cap="flat" cmpd="sng" w="25400">
            <a:solidFill>
              <a:schemeClr val="lt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3600"/>
              <a:buFont typeface="Arial"/>
              <a:buNone/>
            </a:pPr>
            <a:r>
              <a:rPr b="1" i="0" lang="fr-FR" sz="3600" u="none" cap="none" strike="noStrike">
                <a:solidFill>
                  <a:srgbClr val="0096D6"/>
                </a:solidFill>
                <a:latin typeface="Open Sans"/>
                <a:ea typeface="Open Sans"/>
                <a:cs typeface="Open Sans"/>
                <a:sym typeface="Open Sans"/>
              </a:rPr>
              <a:t>REPÉRAGE – </a:t>
            </a:r>
            <a:r>
              <a:rPr b="0" i="0" lang="fr-FR" sz="3600" u="none" cap="none" strike="noStrike">
                <a:solidFill>
                  <a:srgbClr val="0096D6"/>
                </a:solidFill>
                <a:latin typeface="Open Sans"/>
                <a:ea typeface="Open Sans"/>
                <a:cs typeface="Open Sans"/>
                <a:sym typeface="Open Sans"/>
              </a:rPr>
              <a:t>CCT</a:t>
            </a:r>
            <a:r>
              <a:rPr b="1" i="0" lang="fr-FR" sz="3600" u="none" cap="none" strike="noStrike">
                <a:solidFill>
                  <a:srgbClr val="0096D6"/>
                </a:solidFill>
                <a:latin typeface="Open Sans"/>
                <a:ea typeface="Open Sans"/>
                <a:cs typeface="Open Sans"/>
                <a:sym typeface="Open Sans"/>
              </a:rPr>
              <a:t> </a:t>
            </a:r>
            <a:endParaRPr b="0" i="0" sz="1400" u="none" cap="none" strike="noStrike">
              <a:solidFill>
                <a:srgbClr val="000000"/>
              </a:solidFill>
              <a:latin typeface="Arial"/>
              <a:ea typeface="Arial"/>
              <a:cs typeface="Arial"/>
              <a:sym typeface="Arial"/>
            </a:endParaRPr>
          </a:p>
        </p:txBody>
      </p:sp>
      <p:sp>
        <p:nvSpPr>
          <p:cNvPr id="204" name="Google Shape;204;p38"/>
          <p:cNvSpPr/>
          <p:nvPr/>
        </p:nvSpPr>
        <p:spPr>
          <a:xfrm>
            <a:off x="338138" y="2411413"/>
            <a:ext cx="3355975" cy="156845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400"/>
              <a:buFont typeface="Arial"/>
              <a:buNone/>
            </a:pPr>
            <a:r>
              <a:rPr b="1" i="0" lang="fr-FR" sz="2400" u="none" cap="none" strike="noStrike">
                <a:solidFill>
                  <a:schemeClr val="dk1"/>
                </a:solidFill>
                <a:latin typeface="Open Sans"/>
                <a:ea typeface="Open Sans"/>
                <a:cs typeface="Open Sans"/>
                <a:sym typeface="Open Sans"/>
              </a:rPr>
              <a:t>Lisez le passage suivant pour souligner les groupes de mots qui indiquent le temps. </a:t>
            </a:r>
            <a:endParaRPr b="0" i="0" sz="1400" u="none" cap="none" strike="noStrike">
              <a:solidFill>
                <a:srgbClr val="000000"/>
              </a:solidFill>
              <a:latin typeface="Arial"/>
              <a:ea typeface="Arial"/>
              <a:cs typeface="Arial"/>
              <a:sym typeface="Arial"/>
            </a:endParaRPr>
          </a:p>
        </p:txBody>
      </p:sp>
      <p:sp>
        <p:nvSpPr>
          <p:cNvPr id="205" name="Google Shape;205;p38"/>
          <p:cNvSpPr txBox="1"/>
          <p:nvPr/>
        </p:nvSpPr>
        <p:spPr>
          <a:xfrm>
            <a:off x="3968750" y="696913"/>
            <a:ext cx="7954963" cy="6000750"/>
          </a:xfrm>
          <a:prstGeom prst="rect">
            <a:avLst/>
          </a:prstGeom>
          <a:solidFill>
            <a:srgbClr val="DDEAF6"/>
          </a:solid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000"/>
              <a:buFont typeface="Arial"/>
              <a:buNone/>
            </a:pPr>
            <a:r>
              <a:rPr b="0" i="0" lang="fr-FR" sz="2000" u="none" cap="none" strike="noStrike">
                <a:solidFill>
                  <a:schemeClr val="dk1"/>
                </a:solidFill>
                <a:latin typeface="Open Sans"/>
                <a:ea typeface="Open Sans"/>
                <a:cs typeface="Open Sans"/>
                <a:sym typeface="Open Sans"/>
              </a:rPr>
              <a:t>Un jour, au bord d’une mare, des enfants cherchent à capturer des grenouilles.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000"/>
              <a:buFont typeface="Arial"/>
              <a:buNone/>
            </a:pPr>
            <a:r>
              <a:rPr b="0" i="0" lang="fr-FR" sz="2000" u="none" cap="none" strike="noStrike">
                <a:solidFill>
                  <a:schemeClr val="dk1"/>
                </a:solidFill>
                <a:latin typeface="Open Sans"/>
                <a:ea typeface="Open Sans"/>
                <a:cs typeface="Open Sans"/>
                <a:sym typeface="Open Sans"/>
              </a:rPr>
              <a:t>Les six gosses voulurent faire le tour et, à la queue leu leu, s’avancèrent, quelques minutes plus tard : </a:t>
            </a:r>
            <a:endParaRPr b="0" i="0" sz="1400" u="none" cap="none" strike="noStrike">
              <a:solidFill>
                <a:srgbClr val="000000"/>
              </a:solidFill>
              <a:latin typeface="Arial"/>
              <a:ea typeface="Arial"/>
              <a:cs typeface="Arial"/>
              <a:sym typeface="Arial"/>
            </a:endParaRPr>
          </a:p>
          <a:p>
            <a:pPr indent="-457200" lvl="0" marL="457200" marR="0" rtl="0" algn="l">
              <a:lnSpc>
                <a:spcPct val="100000"/>
              </a:lnSpc>
              <a:spcBef>
                <a:spcPts val="0"/>
              </a:spcBef>
              <a:spcAft>
                <a:spcPts val="0"/>
              </a:spcAft>
              <a:buClr>
                <a:schemeClr val="dk1"/>
              </a:buClr>
              <a:buSzPts val="2000"/>
              <a:buFont typeface="Open Sans"/>
              <a:buChar char="-"/>
            </a:pPr>
            <a:r>
              <a:rPr b="0" i="0" lang="fr-FR" sz="2000" u="none" cap="none" strike="noStrike">
                <a:solidFill>
                  <a:schemeClr val="dk1"/>
                </a:solidFill>
                <a:latin typeface="Open Sans"/>
                <a:ea typeface="Open Sans"/>
                <a:cs typeface="Open Sans"/>
                <a:sym typeface="Open Sans"/>
              </a:rPr>
              <a:t>J’en vois une, souffla Boulot.</a:t>
            </a:r>
            <a:endParaRPr b="0" i="0" sz="1400" u="none" cap="none" strike="noStrike">
              <a:solidFill>
                <a:srgbClr val="000000"/>
              </a:solidFill>
              <a:latin typeface="Arial"/>
              <a:ea typeface="Arial"/>
              <a:cs typeface="Arial"/>
              <a:sym typeface="Arial"/>
            </a:endParaRPr>
          </a:p>
          <a:p>
            <a:pPr indent="-457200" lvl="0" marL="457200" marR="0" rtl="0" algn="l">
              <a:lnSpc>
                <a:spcPct val="100000"/>
              </a:lnSpc>
              <a:spcBef>
                <a:spcPts val="0"/>
              </a:spcBef>
              <a:spcAft>
                <a:spcPts val="0"/>
              </a:spcAft>
              <a:buClr>
                <a:schemeClr val="dk1"/>
              </a:buClr>
              <a:buSzPts val="2000"/>
              <a:buFont typeface="Open Sans"/>
              <a:buChar char="-"/>
            </a:pPr>
            <a:r>
              <a:rPr b="0" i="0" lang="fr-FR" sz="2000" u="none" cap="none" strike="noStrike">
                <a:solidFill>
                  <a:schemeClr val="dk1"/>
                </a:solidFill>
                <a:latin typeface="Open Sans"/>
                <a:ea typeface="Open Sans"/>
                <a:cs typeface="Open Sans"/>
                <a:sym typeface="Open Sans"/>
              </a:rPr>
              <a:t>Où, où donc ? S’exclamèrent-ils tous.</a:t>
            </a:r>
            <a:endParaRPr b="0" i="0" sz="1400" u="none" cap="none" strike="noStrike">
              <a:solidFill>
                <a:srgbClr val="000000"/>
              </a:solidFill>
              <a:latin typeface="Arial"/>
              <a:ea typeface="Arial"/>
              <a:cs typeface="Arial"/>
              <a:sym typeface="Arial"/>
            </a:endParaRPr>
          </a:p>
          <a:p>
            <a:pPr indent="-457200" lvl="0" marL="457200" marR="0" rtl="0" algn="l">
              <a:lnSpc>
                <a:spcPct val="100000"/>
              </a:lnSpc>
              <a:spcBef>
                <a:spcPts val="0"/>
              </a:spcBef>
              <a:spcAft>
                <a:spcPts val="0"/>
              </a:spcAft>
              <a:buClr>
                <a:schemeClr val="dk1"/>
              </a:buClr>
              <a:buSzPts val="2000"/>
              <a:buFont typeface="Open Sans"/>
              <a:buChar char="-"/>
            </a:pPr>
            <a:r>
              <a:rPr b="0" i="0" lang="fr-FR" sz="2000" u="none" cap="none" strike="noStrike">
                <a:solidFill>
                  <a:schemeClr val="dk1"/>
                </a:solidFill>
                <a:latin typeface="Open Sans"/>
                <a:ea typeface="Open Sans"/>
                <a:cs typeface="Open Sans"/>
                <a:sym typeface="Open Sans"/>
              </a:rPr>
              <a:t>Là, là ! Près de cette grande feuille, fit-il en montrant du doigt.</a:t>
            </a:r>
            <a:endParaRPr b="0" i="0" sz="1400" u="none" cap="none" strike="noStrike">
              <a:solidFill>
                <a:srgbClr val="000000"/>
              </a:solidFill>
              <a:latin typeface="Arial"/>
              <a:ea typeface="Arial"/>
              <a:cs typeface="Arial"/>
              <a:sym typeface="Arial"/>
            </a:endParaRPr>
          </a:p>
          <a:p>
            <a:pPr indent="0" lvl="0" marL="0" marR="0" rtl="0" algn="just">
              <a:lnSpc>
                <a:spcPct val="100000"/>
              </a:lnSpc>
              <a:spcBef>
                <a:spcPts val="0"/>
              </a:spcBef>
              <a:spcAft>
                <a:spcPts val="0"/>
              </a:spcAft>
              <a:buClr>
                <a:srgbClr val="000000"/>
              </a:buClr>
              <a:buSzPts val="2000"/>
              <a:buFont typeface="Arial"/>
              <a:buNone/>
            </a:pPr>
            <a:r>
              <a:rPr b="0" i="0" lang="fr-FR" sz="2000" u="none" cap="none" strike="noStrike">
                <a:solidFill>
                  <a:schemeClr val="dk1"/>
                </a:solidFill>
                <a:latin typeface="Open Sans"/>
                <a:ea typeface="Open Sans"/>
                <a:cs typeface="Open Sans"/>
                <a:sym typeface="Open Sans"/>
              </a:rPr>
              <a:t>Il faut l’attraper, propose Lebrac. Je vais me déchausser et aller la prendre.</a:t>
            </a:r>
            <a:endParaRPr b="0" i="0" sz="1400" u="none" cap="none" strike="noStrike">
              <a:solidFill>
                <a:srgbClr val="000000"/>
              </a:solidFill>
              <a:latin typeface="Arial"/>
              <a:ea typeface="Arial"/>
              <a:cs typeface="Arial"/>
              <a:sym typeface="Arial"/>
            </a:endParaRPr>
          </a:p>
          <a:p>
            <a:pPr indent="0" lvl="0" marL="0" marR="0" rtl="0" algn="just">
              <a:lnSpc>
                <a:spcPct val="100000"/>
              </a:lnSpc>
              <a:spcBef>
                <a:spcPts val="0"/>
              </a:spcBef>
              <a:spcAft>
                <a:spcPts val="0"/>
              </a:spcAft>
              <a:buClr>
                <a:srgbClr val="000000"/>
              </a:buClr>
              <a:buSzPts val="2000"/>
              <a:buFont typeface="Arial"/>
              <a:buNone/>
            </a:pPr>
            <a:r>
              <a:rPr b="0" i="0" lang="fr-FR" sz="2000" u="none" cap="none" strike="noStrike">
                <a:solidFill>
                  <a:schemeClr val="dk1"/>
                </a:solidFill>
                <a:latin typeface="Open Sans"/>
                <a:ea typeface="Open Sans"/>
                <a:cs typeface="Open Sans"/>
                <a:sym typeface="Open Sans"/>
              </a:rPr>
              <a:t>Lorsqu’il entra dans l’eau, elle lui monta soudain à la poitrine et il sentit que ses pieds s’enfonçaient dans quelque chose de mou et de tiède, dans le vase du fond sans doute.</a:t>
            </a:r>
            <a:endParaRPr b="0" i="0" sz="1400" u="none" cap="none" strike="noStrike">
              <a:solidFill>
                <a:srgbClr val="000000"/>
              </a:solidFill>
              <a:latin typeface="Arial"/>
              <a:ea typeface="Arial"/>
              <a:cs typeface="Arial"/>
              <a:sym typeface="Arial"/>
            </a:endParaRPr>
          </a:p>
          <a:p>
            <a:pPr indent="-342900" lvl="0" marL="342900" marR="0" rtl="0" algn="just">
              <a:lnSpc>
                <a:spcPct val="100000"/>
              </a:lnSpc>
              <a:spcBef>
                <a:spcPts val="0"/>
              </a:spcBef>
              <a:spcAft>
                <a:spcPts val="0"/>
              </a:spcAft>
              <a:buClr>
                <a:schemeClr val="dk1"/>
              </a:buClr>
              <a:buSzPts val="2000"/>
              <a:buFont typeface="Open Sans"/>
              <a:buChar char="-"/>
            </a:pPr>
            <a:r>
              <a:rPr b="0" i="0" lang="fr-FR" sz="2000" u="none" cap="none" strike="noStrike">
                <a:solidFill>
                  <a:schemeClr val="dk1"/>
                </a:solidFill>
                <a:latin typeface="Open Sans"/>
                <a:ea typeface="Open Sans"/>
                <a:cs typeface="Open Sans"/>
                <a:sym typeface="Open Sans"/>
              </a:rPr>
              <a:t>Reviens ! Reviens ! Criaient les camarades.</a:t>
            </a:r>
            <a:endParaRPr b="0" i="0" sz="1400" u="none" cap="none" strike="noStrike">
              <a:solidFill>
                <a:srgbClr val="000000"/>
              </a:solidFill>
              <a:latin typeface="Arial"/>
              <a:ea typeface="Arial"/>
              <a:cs typeface="Arial"/>
              <a:sym typeface="Arial"/>
            </a:endParaRPr>
          </a:p>
          <a:p>
            <a:pPr indent="0" lvl="0" marL="0" marR="0" rtl="0" algn="just">
              <a:lnSpc>
                <a:spcPct val="100000"/>
              </a:lnSpc>
              <a:spcBef>
                <a:spcPts val="0"/>
              </a:spcBef>
              <a:spcAft>
                <a:spcPts val="0"/>
              </a:spcAft>
              <a:buClr>
                <a:srgbClr val="000000"/>
              </a:buClr>
              <a:buSzPts val="2000"/>
              <a:buFont typeface="Arial"/>
              <a:buNone/>
            </a:pPr>
            <a:r>
              <a:rPr b="0" i="0" lang="fr-FR" sz="2000" u="none" cap="none" strike="noStrike">
                <a:solidFill>
                  <a:schemeClr val="dk1"/>
                </a:solidFill>
                <a:latin typeface="Open Sans"/>
                <a:ea typeface="Open Sans"/>
                <a:cs typeface="Open Sans"/>
                <a:sym typeface="Open Sans"/>
              </a:rPr>
              <a:t>Lebrac, aux trois quarts enlisé voulut revenir. Impossible : l’eau lui atteignait les épaules. Il pâlit un peu.</a:t>
            </a:r>
            <a:endParaRPr b="0" i="0" sz="1400" u="none" cap="none" strike="noStrike">
              <a:solidFill>
                <a:srgbClr val="000000"/>
              </a:solidFill>
              <a:latin typeface="Arial"/>
              <a:ea typeface="Arial"/>
              <a:cs typeface="Arial"/>
              <a:sym typeface="Arial"/>
            </a:endParaRPr>
          </a:p>
          <a:p>
            <a:pPr indent="-342900" lvl="0" marL="342900" marR="0" rtl="0" algn="just">
              <a:lnSpc>
                <a:spcPct val="100000"/>
              </a:lnSpc>
              <a:spcBef>
                <a:spcPts val="0"/>
              </a:spcBef>
              <a:spcAft>
                <a:spcPts val="0"/>
              </a:spcAft>
              <a:buClr>
                <a:schemeClr val="dk1"/>
              </a:buClr>
              <a:buSzPts val="2000"/>
              <a:buFont typeface="Open Sans"/>
              <a:buChar char="-"/>
            </a:pPr>
            <a:r>
              <a:rPr b="0" i="0" lang="fr-FR" sz="2000" u="none" cap="none" strike="noStrike">
                <a:solidFill>
                  <a:schemeClr val="dk1"/>
                </a:solidFill>
                <a:latin typeface="Open Sans"/>
                <a:ea typeface="Open Sans"/>
                <a:cs typeface="Open Sans"/>
                <a:sym typeface="Open Sans"/>
              </a:rPr>
              <a:t>Il faut le retirer, s’écria Grangibus. Déshabillons-nous et on fera la chaine…</a:t>
            </a:r>
            <a:endParaRPr b="0" i="0" sz="1400" u="none" cap="none" strike="noStrike">
              <a:solidFill>
                <a:srgbClr val="000000"/>
              </a:solidFill>
              <a:latin typeface="Arial"/>
              <a:ea typeface="Arial"/>
              <a:cs typeface="Arial"/>
              <a:sym typeface="Arial"/>
            </a:endParaRPr>
          </a:p>
          <a:p>
            <a:pPr indent="-342900" lvl="0" marL="342900" marR="0" rtl="0" algn="just">
              <a:lnSpc>
                <a:spcPct val="100000"/>
              </a:lnSpc>
              <a:spcBef>
                <a:spcPts val="0"/>
              </a:spcBef>
              <a:spcAft>
                <a:spcPts val="0"/>
              </a:spcAft>
              <a:buClr>
                <a:schemeClr val="dk1"/>
              </a:buClr>
              <a:buSzPts val="2000"/>
              <a:buFont typeface="Open Sans"/>
              <a:buChar char="-"/>
            </a:pPr>
            <a:r>
              <a:rPr b="0" i="0" lang="fr-FR" sz="2000" u="none" cap="none" strike="noStrike">
                <a:solidFill>
                  <a:schemeClr val="dk1"/>
                </a:solidFill>
                <a:latin typeface="Open Sans"/>
                <a:ea typeface="Open Sans"/>
                <a:cs typeface="Open Sans"/>
                <a:sym typeface="Open Sans"/>
              </a:rPr>
              <a:t>Nos ficelles, nos ficelles, reprit Grangibus en tapant sur ses poches. Vite, vite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400"/>
              <a:buFont typeface="Arial"/>
              <a:buNone/>
            </a:pPr>
            <a:r>
              <a:t/>
            </a:r>
            <a:endParaRPr b="0" i="0" sz="2400" u="none" cap="none" strike="noStrike">
              <a:solidFill>
                <a:schemeClr val="dk1"/>
              </a:solidFill>
              <a:latin typeface="Open Sans"/>
              <a:ea typeface="Open Sans"/>
              <a:cs typeface="Open Sans"/>
              <a:sym typeface="Open Sans"/>
            </a:endParaRPr>
          </a:p>
        </p:txBody>
      </p:sp>
      <p:cxnSp>
        <p:nvCxnSpPr>
          <p:cNvPr id="206" name="Google Shape;206;p38"/>
          <p:cNvCxnSpPr/>
          <p:nvPr/>
        </p:nvCxnSpPr>
        <p:spPr>
          <a:xfrm>
            <a:off x="4091553" y="1038386"/>
            <a:ext cx="743918" cy="0"/>
          </a:xfrm>
          <a:prstGeom prst="straightConnector1">
            <a:avLst/>
          </a:prstGeom>
          <a:noFill/>
          <a:ln cap="flat" cmpd="sng" w="38100">
            <a:solidFill>
              <a:schemeClr val="accent6"/>
            </a:solidFill>
            <a:prstDash val="solid"/>
            <a:round/>
            <a:headEnd len="sm" w="sm" type="none"/>
            <a:tailEnd len="sm" w="sm" type="none"/>
          </a:ln>
          <a:effectLst>
            <a:outerShdw blurRad="40000" rotWithShape="0" dir="5400000" dist="23000">
              <a:srgbClr val="000000">
                <a:alpha val="34117"/>
              </a:srgbClr>
            </a:outerShdw>
          </a:effectLst>
        </p:spPr>
      </p:cxnSp>
      <p:cxnSp>
        <p:nvCxnSpPr>
          <p:cNvPr id="207" name="Google Shape;207;p38"/>
          <p:cNvCxnSpPr/>
          <p:nvPr/>
        </p:nvCxnSpPr>
        <p:spPr>
          <a:xfrm flipH="1" rot="10800000">
            <a:off x="4138047" y="1968285"/>
            <a:ext cx="2789695" cy="15498"/>
          </a:xfrm>
          <a:prstGeom prst="straightConnector1">
            <a:avLst/>
          </a:prstGeom>
          <a:noFill/>
          <a:ln cap="flat" cmpd="sng" w="38100">
            <a:solidFill>
              <a:schemeClr val="accent6"/>
            </a:solidFill>
            <a:prstDash val="solid"/>
            <a:round/>
            <a:headEnd len="sm" w="sm" type="none"/>
            <a:tailEnd len="sm" w="sm" type="none"/>
          </a:ln>
          <a:effectLst>
            <a:outerShdw blurRad="40000" rotWithShape="0" dir="5400000" dist="23000">
              <a:srgbClr val="000000">
                <a:alpha val="34117"/>
              </a:srgbClr>
            </a:outerShdw>
          </a:effectLst>
        </p:spPr>
      </p:cxnSp>
      <p:cxnSp>
        <p:nvCxnSpPr>
          <p:cNvPr id="208" name="Google Shape;208;p38"/>
          <p:cNvCxnSpPr/>
          <p:nvPr/>
        </p:nvCxnSpPr>
        <p:spPr>
          <a:xfrm>
            <a:off x="4091553" y="3518802"/>
            <a:ext cx="2665708" cy="0"/>
          </a:xfrm>
          <a:prstGeom prst="straightConnector1">
            <a:avLst/>
          </a:prstGeom>
          <a:noFill/>
          <a:ln cap="flat" cmpd="sng" w="38100">
            <a:solidFill>
              <a:schemeClr val="accent6"/>
            </a:solidFill>
            <a:prstDash val="solid"/>
            <a:round/>
            <a:headEnd len="sm" w="sm" type="none"/>
            <a:tailEnd len="sm" w="sm" type="none"/>
          </a:ln>
          <a:effectLst>
            <a:outerShdw blurRad="40000" rotWithShape="0" dir="5400000" dist="23000">
              <a:srgbClr val="000000">
                <a:alpha val="34117"/>
              </a:srgbClr>
            </a:outerShdw>
          </a:effectLst>
        </p:spPr>
      </p:cxnSp>
      <p:cxnSp>
        <p:nvCxnSpPr>
          <p:cNvPr id="209" name="Google Shape;209;p38"/>
          <p:cNvCxnSpPr/>
          <p:nvPr/>
        </p:nvCxnSpPr>
        <p:spPr>
          <a:xfrm>
            <a:off x="8493071" y="3487805"/>
            <a:ext cx="885879" cy="0"/>
          </a:xfrm>
          <a:prstGeom prst="straightConnector1">
            <a:avLst/>
          </a:prstGeom>
          <a:noFill/>
          <a:ln cap="flat" cmpd="sng" w="38100">
            <a:solidFill>
              <a:schemeClr val="accent6"/>
            </a:solidFill>
            <a:prstDash val="solid"/>
            <a:round/>
            <a:headEnd len="sm" w="sm" type="none"/>
            <a:tailEnd len="sm" w="sm" type="none"/>
          </a:ln>
          <a:effectLst>
            <a:outerShdw blurRad="40000" rotWithShape="0" dir="5400000" dist="23000">
              <a:srgbClr val="000000">
                <a:alpha val="34117"/>
              </a:srgbClr>
            </a:outerShdw>
          </a:effectLst>
        </p:spPr>
      </p:cxn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04"/>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5"/>
                                        </p:tgtEl>
                                        <p:attrNameLst>
                                          <p:attrName>style.visibility</p:attrName>
                                        </p:attrNameLst>
                                      </p:cBhvr>
                                      <p:to>
                                        <p:strVal val="visible"/>
                                      </p:to>
                                    </p:set>
                                    <p:animEffect filter="fade" transition="in">
                                      <p:cBhvr>
                                        <p:cTn dur="500"/>
                                        <p:tgtEl>
                                          <p:spTgt spid="20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6"/>
                                        </p:tgtEl>
                                        <p:attrNameLst>
                                          <p:attrName>style.visibility</p:attrName>
                                        </p:attrNameLst>
                                      </p:cBhvr>
                                      <p:to>
                                        <p:strVal val="visible"/>
                                      </p:to>
                                    </p:set>
                                    <p:animEffect filter="fade" transition="in">
                                      <p:cBhvr>
                                        <p:cTn dur="500"/>
                                        <p:tgtEl>
                                          <p:spTgt spid="20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7"/>
                                        </p:tgtEl>
                                        <p:attrNameLst>
                                          <p:attrName>style.visibility</p:attrName>
                                        </p:attrNameLst>
                                      </p:cBhvr>
                                      <p:to>
                                        <p:strVal val="visible"/>
                                      </p:to>
                                    </p:set>
                                    <p:animEffect filter="fade" transition="in">
                                      <p:cBhvr>
                                        <p:cTn dur="500"/>
                                        <p:tgtEl>
                                          <p:spTgt spid="20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8"/>
                                        </p:tgtEl>
                                        <p:attrNameLst>
                                          <p:attrName>style.visibility</p:attrName>
                                        </p:attrNameLst>
                                      </p:cBhvr>
                                      <p:to>
                                        <p:strVal val="visible"/>
                                      </p:to>
                                    </p:set>
                                    <p:animEffect filter="fade" transition="in">
                                      <p:cBhvr>
                                        <p:cTn dur="500"/>
                                        <p:tgtEl>
                                          <p:spTgt spid="208"/>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9"/>
                                        </p:tgtEl>
                                        <p:attrNameLst>
                                          <p:attrName>style.visibility</p:attrName>
                                        </p:attrNameLst>
                                      </p:cBhvr>
                                      <p:to>
                                        <p:strVal val="visible"/>
                                      </p:to>
                                    </p:set>
                                    <p:animEffect filter="fade" transition="in">
                                      <p:cBhvr>
                                        <p:cTn dur="500"/>
                                        <p:tgtEl>
                                          <p:spTgt spid="209"/>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4" name="Shape 214"/>
        <p:cNvGrpSpPr/>
        <p:nvPr/>
      </p:nvGrpSpPr>
      <p:grpSpPr>
        <a:xfrm>
          <a:off x="0" y="0"/>
          <a:ext cx="0" cy="0"/>
          <a:chOff x="0" y="0"/>
          <a:chExt cx="0" cy="0"/>
        </a:xfrm>
      </p:grpSpPr>
      <p:sp>
        <p:nvSpPr>
          <p:cNvPr id="215" name="Google Shape;215;p39"/>
          <p:cNvSpPr/>
          <p:nvPr/>
        </p:nvSpPr>
        <p:spPr>
          <a:xfrm>
            <a:off x="714375" y="80963"/>
            <a:ext cx="8586788" cy="568325"/>
          </a:xfrm>
          <a:prstGeom prst="rect">
            <a:avLst/>
          </a:prstGeom>
          <a:solidFill>
            <a:schemeClr val="lt1"/>
          </a:solidFill>
          <a:ln cap="flat" cmpd="sng" w="25400">
            <a:solidFill>
              <a:schemeClr val="lt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3600"/>
              <a:buFont typeface="Arial"/>
              <a:buNone/>
            </a:pPr>
            <a:r>
              <a:rPr b="1" i="0" lang="fr-FR" sz="3600" u="none" cap="none" strike="noStrike">
                <a:solidFill>
                  <a:srgbClr val="0096D6"/>
                </a:solidFill>
                <a:latin typeface="Open Sans"/>
                <a:ea typeface="Open Sans"/>
                <a:cs typeface="Open Sans"/>
                <a:sym typeface="Open Sans"/>
              </a:rPr>
              <a:t>ANALYSE </a:t>
            </a:r>
            <a:r>
              <a:rPr b="0" i="0" lang="fr-FR" sz="3600" u="none" cap="none" strike="noStrike">
                <a:solidFill>
                  <a:srgbClr val="0096D6"/>
                </a:solidFill>
                <a:latin typeface="Open Sans"/>
                <a:ea typeface="Open Sans"/>
                <a:cs typeface="Open Sans"/>
                <a:sym typeface="Open Sans"/>
              </a:rPr>
              <a:t>– CCT – VALEURS </a:t>
            </a:r>
            <a:endParaRPr b="0" i="0" sz="1400" u="none" cap="none" strike="noStrike">
              <a:solidFill>
                <a:srgbClr val="000000"/>
              </a:solidFill>
              <a:latin typeface="Arial"/>
              <a:ea typeface="Arial"/>
              <a:cs typeface="Arial"/>
              <a:sym typeface="Arial"/>
            </a:endParaRPr>
          </a:p>
        </p:txBody>
      </p:sp>
      <p:sp>
        <p:nvSpPr>
          <p:cNvPr id="216" name="Google Shape;216;p39"/>
          <p:cNvSpPr/>
          <p:nvPr/>
        </p:nvSpPr>
        <p:spPr>
          <a:xfrm>
            <a:off x="430213" y="1114425"/>
            <a:ext cx="4214812" cy="1200150"/>
          </a:xfrm>
          <a:prstGeom prst="rect">
            <a:avLst/>
          </a:prstGeom>
          <a:noFill/>
          <a:ln>
            <a:noFill/>
          </a:ln>
        </p:spPr>
        <p:txBody>
          <a:bodyPr anchorCtr="0" anchor="t" bIns="45700" lIns="91425" spcFirstLastPara="1" rIns="91425" wrap="square" tIns="45700">
            <a:noAutofit/>
          </a:bodyPr>
          <a:lstStyle/>
          <a:p>
            <a:pPr indent="0" lvl="0" marL="228600" marR="0" rtl="0" algn="l">
              <a:lnSpc>
                <a:spcPct val="100000"/>
              </a:lnSpc>
              <a:spcBef>
                <a:spcPts val="0"/>
              </a:spcBef>
              <a:spcAft>
                <a:spcPts val="0"/>
              </a:spcAft>
              <a:buClr>
                <a:srgbClr val="000000"/>
              </a:buClr>
              <a:buSzPts val="2400"/>
              <a:buFont typeface="Arial"/>
              <a:buNone/>
            </a:pPr>
            <a:r>
              <a:rPr b="1" i="0" lang="fr-FR" sz="2400" u="none" cap="none" strike="noStrike">
                <a:solidFill>
                  <a:srgbClr val="000000"/>
                </a:solidFill>
                <a:latin typeface="Open Sans"/>
                <a:ea typeface="Open Sans"/>
                <a:cs typeface="Open Sans"/>
                <a:sym typeface="Open Sans"/>
              </a:rPr>
              <a:t>Complétez le tableau avec les groupes de mots soulignés dans le texte. </a:t>
            </a:r>
            <a:endParaRPr b="0" i="0" sz="1400" u="none" cap="none" strike="noStrike">
              <a:solidFill>
                <a:srgbClr val="000000"/>
              </a:solidFill>
              <a:latin typeface="Arial"/>
              <a:ea typeface="Arial"/>
              <a:cs typeface="Arial"/>
              <a:sym typeface="Arial"/>
            </a:endParaRPr>
          </a:p>
        </p:txBody>
      </p:sp>
      <p:graphicFrame>
        <p:nvGraphicFramePr>
          <p:cNvPr id="217" name="Google Shape;217;p39"/>
          <p:cNvGraphicFramePr/>
          <p:nvPr/>
        </p:nvGraphicFramePr>
        <p:xfrm>
          <a:off x="385763" y="2370138"/>
          <a:ext cx="3000000" cy="3000000"/>
        </p:xfrm>
        <a:graphic>
          <a:graphicData uri="http://schemas.openxmlformats.org/drawingml/2006/table">
            <a:tbl>
              <a:tblPr bandRow="1" firstRow="1">
                <a:noFill/>
                <a:tableStyleId>{28E17B64-52EB-40B2-A797-A17FE347F015}</a:tableStyleId>
              </a:tblPr>
              <a:tblGrid>
                <a:gridCol w="4214800"/>
              </a:tblGrid>
              <a:tr h="762000">
                <a:tc>
                  <a:txBody>
                    <a:bodyPr/>
                    <a:lstStyle/>
                    <a:p>
                      <a:pPr indent="0" lvl="0" marL="0" marR="0" rtl="0" algn="l">
                        <a:lnSpc>
                          <a:spcPct val="100000"/>
                        </a:lnSpc>
                        <a:spcBef>
                          <a:spcPts val="0"/>
                        </a:spcBef>
                        <a:spcAft>
                          <a:spcPts val="0"/>
                        </a:spcAft>
                        <a:buClr>
                          <a:srgbClr val="000000"/>
                        </a:buClr>
                        <a:buSzPts val="2200"/>
                        <a:buFont typeface="Arial"/>
                        <a:buNone/>
                      </a:pPr>
                      <a:r>
                        <a:rPr b="1" lang="fr-FR" sz="2200" u="none" cap="none" strike="noStrike">
                          <a:latin typeface="Open Sans"/>
                          <a:ea typeface="Open Sans"/>
                          <a:cs typeface="Open Sans"/>
                          <a:sym typeface="Open Sans"/>
                        </a:rPr>
                        <a:t>Les groupes qui précisent le cadre temporel de l’action : </a:t>
                      </a:r>
                      <a:endParaRPr sz="1400" u="none" cap="none" strike="noStrike"/>
                    </a:p>
                  </a:txBody>
                  <a:tcPr marT="45675" marB="45675" marR="91450" marL="91450">
                    <a:solidFill>
                      <a:srgbClr val="DDEAF6"/>
                    </a:solidFill>
                  </a:tcPr>
                </a:tc>
              </a:tr>
              <a:tr h="731600">
                <a:tc>
                  <a:txBody>
                    <a:bodyPr/>
                    <a:lstStyle/>
                    <a:p>
                      <a:pPr indent="0" lvl="0" marL="0" marR="0" rtl="0" algn="l">
                        <a:lnSpc>
                          <a:spcPct val="100000"/>
                        </a:lnSpc>
                        <a:spcBef>
                          <a:spcPts val="0"/>
                        </a:spcBef>
                        <a:spcAft>
                          <a:spcPts val="0"/>
                        </a:spcAft>
                        <a:buClr>
                          <a:srgbClr val="000000"/>
                        </a:buClr>
                        <a:buSzPts val="2000"/>
                        <a:buFont typeface="Arial"/>
                        <a:buNone/>
                      </a:pPr>
                      <a:r>
                        <a:t/>
                      </a:r>
                      <a:endParaRPr sz="2000" u="none" cap="none" strike="noStrike">
                        <a:latin typeface="Open Sans"/>
                        <a:ea typeface="Open Sans"/>
                        <a:cs typeface="Open Sans"/>
                        <a:sym typeface="Open Sans"/>
                      </a:endParaRPr>
                    </a:p>
                  </a:txBody>
                  <a:tcPr marT="45675" marB="45675" marR="91450" marL="91450">
                    <a:solidFill>
                      <a:srgbClr val="DDEAF6"/>
                    </a:solidFill>
                  </a:tcPr>
                </a:tc>
              </a:tr>
              <a:tr h="762000">
                <a:tc>
                  <a:txBody>
                    <a:bodyPr/>
                    <a:lstStyle/>
                    <a:p>
                      <a:pPr indent="0" lvl="0" marL="0" marR="0" rtl="0" algn="l">
                        <a:lnSpc>
                          <a:spcPct val="100000"/>
                        </a:lnSpc>
                        <a:spcBef>
                          <a:spcPts val="0"/>
                        </a:spcBef>
                        <a:spcAft>
                          <a:spcPts val="0"/>
                        </a:spcAft>
                        <a:buClr>
                          <a:srgbClr val="000000"/>
                        </a:buClr>
                        <a:buSzPts val="2200"/>
                        <a:buFont typeface="Arial"/>
                        <a:buNone/>
                      </a:pPr>
                      <a:r>
                        <a:rPr b="1" lang="fr-FR" sz="2200" u="none" cap="none" strike="noStrike">
                          <a:latin typeface="Open Sans"/>
                          <a:ea typeface="Open Sans"/>
                          <a:cs typeface="Open Sans"/>
                          <a:sym typeface="Open Sans"/>
                        </a:rPr>
                        <a:t>Les groupes qui  indiquent la progression des actions : </a:t>
                      </a:r>
                      <a:endParaRPr b="1" sz="2200" u="none" cap="none" strike="noStrike">
                        <a:solidFill>
                          <a:schemeClr val="lt1"/>
                        </a:solidFill>
                        <a:latin typeface="Open Sans"/>
                        <a:ea typeface="Open Sans"/>
                        <a:cs typeface="Open Sans"/>
                        <a:sym typeface="Open Sans"/>
                      </a:endParaRPr>
                    </a:p>
                  </a:txBody>
                  <a:tcPr marT="45675" marB="45675" marR="91450" marL="91450">
                    <a:solidFill>
                      <a:srgbClr val="C4E0B2"/>
                    </a:solidFill>
                  </a:tcPr>
                </a:tc>
              </a:tr>
              <a:tr h="1829025">
                <a:tc>
                  <a:txBody>
                    <a:bodyPr/>
                    <a:lstStyle/>
                    <a:p>
                      <a:pPr indent="0" lvl="0" marL="0" marR="0" rtl="0" algn="l">
                        <a:lnSpc>
                          <a:spcPct val="100000"/>
                        </a:lnSpc>
                        <a:spcBef>
                          <a:spcPts val="0"/>
                        </a:spcBef>
                        <a:spcAft>
                          <a:spcPts val="0"/>
                        </a:spcAft>
                        <a:buClr>
                          <a:srgbClr val="000000"/>
                        </a:buClr>
                        <a:buSzPts val="2000"/>
                        <a:buFont typeface="Arial"/>
                        <a:buNone/>
                      </a:pPr>
                      <a:r>
                        <a:t/>
                      </a:r>
                      <a:endParaRPr sz="2000" u="none" cap="none" strike="noStrike">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2000"/>
                        <a:buFont typeface="Arial"/>
                        <a:buNone/>
                      </a:pPr>
                      <a:r>
                        <a:t/>
                      </a:r>
                      <a:endParaRPr sz="2000" u="none" cap="none" strike="noStrike">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2000"/>
                        <a:buFont typeface="Arial"/>
                        <a:buNone/>
                      </a:pPr>
                      <a:r>
                        <a:t/>
                      </a:r>
                      <a:endParaRPr sz="2000" u="none" cap="none" strike="noStrike">
                        <a:latin typeface="Open Sans"/>
                        <a:ea typeface="Open Sans"/>
                        <a:cs typeface="Open Sans"/>
                        <a:sym typeface="Open Sans"/>
                      </a:endParaRPr>
                    </a:p>
                  </a:txBody>
                  <a:tcPr marT="45675" marB="45675" marR="91450" marL="91450">
                    <a:solidFill>
                      <a:srgbClr val="C4E0B2"/>
                    </a:solidFill>
                  </a:tcPr>
                </a:tc>
              </a:tr>
            </a:tbl>
          </a:graphicData>
        </a:graphic>
      </p:graphicFrame>
      <p:grpSp>
        <p:nvGrpSpPr>
          <p:cNvPr id="218" name="Google Shape;218;p39"/>
          <p:cNvGrpSpPr/>
          <p:nvPr/>
        </p:nvGrpSpPr>
        <p:grpSpPr>
          <a:xfrm>
            <a:off x="4664075" y="824747"/>
            <a:ext cx="7396163" cy="5940425"/>
            <a:chOff x="4645913" y="739563"/>
            <a:chExt cx="7396353" cy="5940088"/>
          </a:xfrm>
        </p:grpSpPr>
        <p:sp>
          <p:nvSpPr>
            <p:cNvPr id="219" name="Google Shape;219;p39"/>
            <p:cNvSpPr txBox="1"/>
            <p:nvPr/>
          </p:nvSpPr>
          <p:spPr>
            <a:xfrm>
              <a:off x="4645913" y="739563"/>
              <a:ext cx="7396353" cy="5940088"/>
            </a:xfrm>
            <a:prstGeom prst="rect">
              <a:avLst/>
            </a:prstGeom>
            <a:solidFill>
              <a:srgbClr val="DDEAF6"/>
            </a:solid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000"/>
                <a:buFont typeface="Arial"/>
                <a:buNone/>
              </a:pPr>
              <a:r>
                <a:rPr b="0" i="0" lang="fr-FR" sz="2000" u="none" cap="none" strike="noStrike">
                  <a:solidFill>
                    <a:schemeClr val="dk1"/>
                  </a:solidFill>
                  <a:latin typeface="Open Sans"/>
                  <a:ea typeface="Open Sans"/>
                  <a:cs typeface="Open Sans"/>
                  <a:sym typeface="Open Sans"/>
                </a:rPr>
                <a:t>Un jour, au bord d’une mare, des enfants cherchent à capturer des grenouilles.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000"/>
                <a:buFont typeface="Arial"/>
                <a:buNone/>
              </a:pPr>
              <a:r>
                <a:rPr b="0" i="0" lang="fr-FR" sz="2000" u="none" cap="none" strike="noStrike">
                  <a:solidFill>
                    <a:schemeClr val="dk1"/>
                  </a:solidFill>
                  <a:latin typeface="Open Sans"/>
                  <a:ea typeface="Open Sans"/>
                  <a:cs typeface="Open Sans"/>
                  <a:sym typeface="Open Sans"/>
                </a:rPr>
                <a:t>Les six gosses voulurent faire le tour et, à la queue leu leu, s’avancèrent, quelques minutes plus tard : </a:t>
              </a:r>
              <a:endParaRPr b="0" i="0" sz="1400" u="none" cap="none" strike="noStrike">
                <a:solidFill>
                  <a:srgbClr val="000000"/>
                </a:solidFill>
                <a:latin typeface="Arial"/>
                <a:ea typeface="Arial"/>
                <a:cs typeface="Arial"/>
                <a:sym typeface="Arial"/>
              </a:endParaRPr>
            </a:p>
            <a:p>
              <a:pPr indent="-457200" lvl="0" marL="457200" marR="0" rtl="0" algn="l">
                <a:lnSpc>
                  <a:spcPct val="100000"/>
                </a:lnSpc>
                <a:spcBef>
                  <a:spcPts val="0"/>
                </a:spcBef>
                <a:spcAft>
                  <a:spcPts val="0"/>
                </a:spcAft>
                <a:buClr>
                  <a:schemeClr val="dk1"/>
                </a:buClr>
                <a:buSzPts val="2000"/>
                <a:buFont typeface="Open Sans"/>
                <a:buChar char="-"/>
              </a:pPr>
              <a:r>
                <a:rPr b="0" i="0" lang="fr-FR" sz="2000" u="none" cap="none" strike="noStrike">
                  <a:solidFill>
                    <a:schemeClr val="dk1"/>
                  </a:solidFill>
                  <a:latin typeface="Open Sans"/>
                  <a:ea typeface="Open Sans"/>
                  <a:cs typeface="Open Sans"/>
                  <a:sym typeface="Open Sans"/>
                </a:rPr>
                <a:t>J’en vois une, souffla Boulot.</a:t>
              </a:r>
              <a:endParaRPr b="0" i="0" sz="1400" u="none" cap="none" strike="noStrike">
                <a:solidFill>
                  <a:srgbClr val="000000"/>
                </a:solidFill>
                <a:latin typeface="Arial"/>
                <a:ea typeface="Arial"/>
                <a:cs typeface="Arial"/>
                <a:sym typeface="Arial"/>
              </a:endParaRPr>
            </a:p>
            <a:p>
              <a:pPr indent="-457200" lvl="0" marL="457200" marR="0" rtl="0" algn="l">
                <a:lnSpc>
                  <a:spcPct val="100000"/>
                </a:lnSpc>
                <a:spcBef>
                  <a:spcPts val="0"/>
                </a:spcBef>
                <a:spcAft>
                  <a:spcPts val="0"/>
                </a:spcAft>
                <a:buClr>
                  <a:schemeClr val="dk1"/>
                </a:buClr>
                <a:buSzPts val="2000"/>
                <a:buFont typeface="Open Sans"/>
                <a:buChar char="-"/>
              </a:pPr>
              <a:r>
                <a:rPr b="0" i="0" lang="fr-FR" sz="2000" u="none" cap="none" strike="noStrike">
                  <a:solidFill>
                    <a:schemeClr val="dk1"/>
                  </a:solidFill>
                  <a:latin typeface="Open Sans"/>
                  <a:ea typeface="Open Sans"/>
                  <a:cs typeface="Open Sans"/>
                  <a:sym typeface="Open Sans"/>
                </a:rPr>
                <a:t>Où, où donc ? S’exclamèrent-ils tous.</a:t>
              </a:r>
              <a:endParaRPr b="0" i="0" sz="1400" u="none" cap="none" strike="noStrike">
                <a:solidFill>
                  <a:srgbClr val="000000"/>
                </a:solidFill>
                <a:latin typeface="Arial"/>
                <a:ea typeface="Arial"/>
                <a:cs typeface="Arial"/>
                <a:sym typeface="Arial"/>
              </a:endParaRPr>
            </a:p>
            <a:p>
              <a:pPr indent="-457200" lvl="0" marL="457200" marR="0" rtl="0" algn="l">
                <a:lnSpc>
                  <a:spcPct val="100000"/>
                </a:lnSpc>
                <a:spcBef>
                  <a:spcPts val="0"/>
                </a:spcBef>
                <a:spcAft>
                  <a:spcPts val="0"/>
                </a:spcAft>
                <a:buClr>
                  <a:schemeClr val="dk1"/>
                </a:buClr>
                <a:buSzPts val="2000"/>
                <a:buFont typeface="Open Sans"/>
                <a:buChar char="-"/>
              </a:pPr>
              <a:r>
                <a:rPr b="0" i="0" lang="fr-FR" sz="2000" u="none" cap="none" strike="noStrike">
                  <a:solidFill>
                    <a:schemeClr val="dk1"/>
                  </a:solidFill>
                  <a:latin typeface="Open Sans"/>
                  <a:ea typeface="Open Sans"/>
                  <a:cs typeface="Open Sans"/>
                  <a:sym typeface="Open Sans"/>
                </a:rPr>
                <a:t>Là, là ! Près de cette grande feuille, fit-il en montrant du doigt.</a:t>
              </a:r>
              <a:endParaRPr b="0" i="0" sz="1400" u="none" cap="none" strike="noStrike">
                <a:solidFill>
                  <a:srgbClr val="000000"/>
                </a:solidFill>
                <a:latin typeface="Arial"/>
                <a:ea typeface="Arial"/>
                <a:cs typeface="Arial"/>
                <a:sym typeface="Arial"/>
              </a:endParaRPr>
            </a:p>
            <a:p>
              <a:pPr indent="0" lvl="0" marL="0" marR="0" rtl="0" algn="just">
                <a:lnSpc>
                  <a:spcPct val="100000"/>
                </a:lnSpc>
                <a:spcBef>
                  <a:spcPts val="0"/>
                </a:spcBef>
                <a:spcAft>
                  <a:spcPts val="0"/>
                </a:spcAft>
                <a:buClr>
                  <a:srgbClr val="000000"/>
                </a:buClr>
                <a:buSzPts val="2000"/>
                <a:buFont typeface="Arial"/>
                <a:buNone/>
              </a:pPr>
              <a:r>
                <a:rPr b="0" i="0" lang="fr-FR" sz="2000" u="none" cap="none" strike="noStrike">
                  <a:solidFill>
                    <a:schemeClr val="dk1"/>
                  </a:solidFill>
                  <a:latin typeface="Open Sans"/>
                  <a:ea typeface="Open Sans"/>
                  <a:cs typeface="Open Sans"/>
                  <a:sym typeface="Open Sans"/>
                </a:rPr>
                <a:t>Il faut l’attraper, propose Lebrac. Je vais me déchausser et aller la prendre.</a:t>
              </a:r>
              <a:endParaRPr b="0" i="0" sz="1400" u="none" cap="none" strike="noStrike">
                <a:solidFill>
                  <a:srgbClr val="000000"/>
                </a:solidFill>
                <a:latin typeface="Arial"/>
                <a:ea typeface="Arial"/>
                <a:cs typeface="Arial"/>
                <a:sym typeface="Arial"/>
              </a:endParaRPr>
            </a:p>
            <a:p>
              <a:pPr indent="0" lvl="0" marL="0" marR="0" rtl="0" algn="just">
                <a:lnSpc>
                  <a:spcPct val="100000"/>
                </a:lnSpc>
                <a:spcBef>
                  <a:spcPts val="0"/>
                </a:spcBef>
                <a:spcAft>
                  <a:spcPts val="0"/>
                </a:spcAft>
                <a:buClr>
                  <a:srgbClr val="000000"/>
                </a:buClr>
                <a:buSzPts val="2000"/>
                <a:buFont typeface="Arial"/>
                <a:buNone/>
              </a:pPr>
              <a:r>
                <a:rPr b="0" i="0" lang="fr-FR" sz="2000" u="none" cap="none" strike="noStrike">
                  <a:solidFill>
                    <a:schemeClr val="dk1"/>
                  </a:solidFill>
                  <a:latin typeface="Open Sans"/>
                  <a:ea typeface="Open Sans"/>
                  <a:cs typeface="Open Sans"/>
                  <a:sym typeface="Open Sans"/>
                </a:rPr>
                <a:t>Lorsqu’il entra dans l’eau, elle lui monta soudain à la poitrine et il sentit que ses pieds s’enfonçaient dans quelque chose de mou et de tiède, dans le vase du fond sans doute.</a:t>
              </a:r>
              <a:endParaRPr b="0" i="0" sz="1400" u="none" cap="none" strike="noStrike">
                <a:solidFill>
                  <a:srgbClr val="000000"/>
                </a:solidFill>
                <a:latin typeface="Arial"/>
                <a:ea typeface="Arial"/>
                <a:cs typeface="Arial"/>
                <a:sym typeface="Arial"/>
              </a:endParaRPr>
            </a:p>
            <a:p>
              <a:pPr indent="-342900" lvl="0" marL="342900" marR="0" rtl="0" algn="just">
                <a:lnSpc>
                  <a:spcPct val="100000"/>
                </a:lnSpc>
                <a:spcBef>
                  <a:spcPts val="0"/>
                </a:spcBef>
                <a:spcAft>
                  <a:spcPts val="0"/>
                </a:spcAft>
                <a:buClr>
                  <a:schemeClr val="dk1"/>
                </a:buClr>
                <a:buSzPts val="2000"/>
                <a:buFont typeface="Open Sans"/>
                <a:buChar char="-"/>
              </a:pPr>
              <a:r>
                <a:rPr b="0" i="0" lang="fr-FR" sz="2000" u="none" cap="none" strike="noStrike">
                  <a:solidFill>
                    <a:schemeClr val="dk1"/>
                  </a:solidFill>
                  <a:latin typeface="Open Sans"/>
                  <a:ea typeface="Open Sans"/>
                  <a:cs typeface="Open Sans"/>
                  <a:sym typeface="Open Sans"/>
                </a:rPr>
                <a:t>Reviens ! Reviens ! Criaient les camarades.</a:t>
              </a:r>
              <a:endParaRPr b="0" i="0" sz="1400" u="none" cap="none" strike="noStrike">
                <a:solidFill>
                  <a:srgbClr val="000000"/>
                </a:solidFill>
                <a:latin typeface="Arial"/>
                <a:ea typeface="Arial"/>
                <a:cs typeface="Arial"/>
                <a:sym typeface="Arial"/>
              </a:endParaRPr>
            </a:p>
            <a:p>
              <a:pPr indent="0" lvl="0" marL="0" marR="0" rtl="0" algn="just">
                <a:lnSpc>
                  <a:spcPct val="100000"/>
                </a:lnSpc>
                <a:spcBef>
                  <a:spcPts val="0"/>
                </a:spcBef>
                <a:spcAft>
                  <a:spcPts val="0"/>
                </a:spcAft>
                <a:buClr>
                  <a:srgbClr val="000000"/>
                </a:buClr>
                <a:buSzPts val="2000"/>
                <a:buFont typeface="Arial"/>
                <a:buNone/>
              </a:pPr>
              <a:r>
                <a:rPr b="0" i="0" lang="fr-FR" sz="2000" u="none" cap="none" strike="noStrike">
                  <a:solidFill>
                    <a:schemeClr val="dk1"/>
                  </a:solidFill>
                  <a:latin typeface="Open Sans"/>
                  <a:ea typeface="Open Sans"/>
                  <a:cs typeface="Open Sans"/>
                  <a:sym typeface="Open Sans"/>
                </a:rPr>
                <a:t>Lebrac, aux trois quarts enlisé voulut revenir. Impossible : l’eau lui atteignait les épaules. Il pâlit un peu.</a:t>
              </a:r>
              <a:endParaRPr b="0" i="0" sz="1400" u="none" cap="none" strike="noStrike">
                <a:solidFill>
                  <a:srgbClr val="000000"/>
                </a:solidFill>
                <a:latin typeface="Arial"/>
                <a:ea typeface="Arial"/>
                <a:cs typeface="Arial"/>
                <a:sym typeface="Arial"/>
              </a:endParaRPr>
            </a:p>
            <a:p>
              <a:pPr indent="-342900" lvl="0" marL="342900" marR="0" rtl="0" algn="just">
                <a:lnSpc>
                  <a:spcPct val="100000"/>
                </a:lnSpc>
                <a:spcBef>
                  <a:spcPts val="0"/>
                </a:spcBef>
                <a:spcAft>
                  <a:spcPts val="0"/>
                </a:spcAft>
                <a:buClr>
                  <a:schemeClr val="dk1"/>
                </a:buClr>
                <a:buSzPts val="2000"/>
                <a:buFont typeface="Open Sans"/>
                <a:buChar char="-"/>
              </a:pPr>
              <a:r>
                <a:rPr b="0" i="0" lang="fr-FR" sz="2000" u="none" cap="none" strike="noStrike">
                  <a:solidFill>
                    <a:schemeClr val="dk1"/>
                  </a:solidFill>
                  <a:latin typeface="Open Sans"/>
                  <a:ea typeface="Open Sans"/>
                  <a:cs typeface="Open Sans"/>
                  <a:sym typeface="Open Sans"/>
                </a:rPr>
                <a:t>Il faut le retirer, s’écria Grangibus. Déshabillons-nous et on fera la chaine…</a:t>
              </a:r>
              <a:endParaRPr b="0" i="0" sz="1400" u="none" cap="none" strike="noStrike">
                <a:solidFill>
                  <a:srgbClr val="000000"/>
                </a:solidFill>
                <a:latin typeface="Arial"/>
                <a:ea typeface="Arial"/>
                <a:cs typeface="Arial"/>
                <a:sym typeface="Arial"/>
              </a:endParaRPr>
            </a:p>
            <a:p>
              <a:pPr indent="-342900" lvl="0" marL="342900" marR="0" rtl="0" algn="just">
                <a:lnSpc>
                  <a:spcPct val="100000"/>
                </a:lnSpc>
                <a:spcBef>
                  <a:spcPts val="0"/>
                </a:spcBef>
                <a:spcAft>
                  <a:spcPts val="0"/>
                </a:spcAft>
                <a:buClr>
                  <a:schemeClr val="dk1"/>
                </a:buClr>
                <a:buSzPts val="2000"/>
                <a:buFont typeface="Open Sans"/>
                <a:buChar char="-"/>
              </a:pPr>
              <a:r>
                <a:rPr b="0" i="0" lang="fr-FR" sz="2000" u="none" cap="none" strike="noStrike">
                  <a:solidFill>
                    <a:schemeClr val="dk1"/>
                  </a:solidFill>
                  <a:latin typeface="Open Sans"/>
                  <a:ea typeface="Open Sans"/>
                  <a:cs typeface="Open Sans"/>
                  <a:sym typeface="Open Sans"/>
                </a:rPr>
                <a:t>Nos ficelles, nos ficelles, reprit Grangibus en tapant sur ses poches. Vite, vite !</a:t>
              </a:r>
              <a:endParaRPr b="0" i="0" sz="1400" u="none" cap="none" strike="noStrike">
                <a:solidFill>
                  <a:srgbClr val="000000"/>
                </a:solidFill>
                <a:latin typeface="Arial"/>
                <a:ea typeface="Arial"/>
                <a:cs typeface="Arial"/>
                <a:sym typeface="Arial"/>
              </a:endParaRPr>
            </a:p>
          </p:txBody>
        </p:sp>
        <p:cxnSp>
          <p:nvCxnSpPr>
            <p:cNvPr id="220" name="Google Shape;220;p39"/>
            <p:cNvCxnSpPr/>
            <p:nvPr/>
          </p:nvCxnSpPr>
          <p:spPr>
            <a:xfrm>
              <a:off x="4682427" y="1140827"/>
              <a:ext cx="822346" cy="0"/>
            </a:xfrm>
            <a:prstGeom prst="straightConnector1">
              <a:avLst/>
            </a:prstGeom>
            <a:noFill/>
            <a:ln cap="flat" cmpd="sng" w="38100">
              <a:solidFill>
                <a:schemeClr val="accent6"/>
              </a:solidFill>
              <a:prstDash val="solid"/>
              <a:round/>
              <a:headEnd len="sm" w="sm" type="none"/>
              <a:tailEnd len="sm" w="sm" type="none"/>
            </a:ln>
            <a:effectLst>
              <a:outerShdw blurRad="40000" rotWithShape="0" dir="5400000" dist="23000">
                <a:srgbClr val="000000">
                  <a:alpha val="34117"/>
                </a:srgbClr>
              </a:outerShdw>
            </a:effectLst>
          </p:spPr>
        </p:cxnSp>
        <p:cxnSp>
          <p:nvCxnSpPr>
            <p:cNvPr id="221" name="Google Shape;221;p39"/>
            <p:cNvCxnSpPr/>
            <p:nvPr/>
          </p:nvCxnSpPr>
          <p:spPr>
            <a:xfrm>
              <a:off x="6114389" y="2030531"/>
              <a:ext cx="3017916" cy="0"/>
            </a:xfrm>
            <a:prstGeom prst="straightConnector1">
              <a:avLst/>
            </a:prstGeom>
            <a:noFill/>
            <a:ln cap="flat" cmpd="sng" w="38100">
              <a:solidFill>
                <a:schemeClr val="accent6"/>
              </a:solidFill>
              <a:prstDash val="solid"/>
              <a:round/>
              <a:headEnd len="sm" w="sm" type="none"/>
              <a:tailEnd len="sm" w="sm" type="none"/>
            </a:ln>
            <a:effectLst>
              <a:outerShdw blurRad="40000" rotWithShape="0" dir="5400000" dist="23000">
                <a:srgbClr val="000000">
                  <a:alpha val="34117"/>
                </a:srgbClr>
              </a:outerShdw>
            </a:effectLst>
          </p:spPr>
        </p:cxnSp>
        <p:cxnSp>
          <p:nvCxnSpPr>
            <p:cNvPr id="222" name="Google Shape;222;p39"/>
            <p:cNvCxnSpPr/>
            <p:nvPr/>
          </p:nvCxnSpPr>
          <p:spPr>
            <a:xfrm>
              <a:off x="4742753" y="3834580"/>
              <a:ext cx="2743270" cy="0"/>
            </a:xfrm>
            <a:prstGeom prst="straightConnector1">
              <a:avLst/>
            </a:prstGeom>
            <a:noFill/>
            <a:ln cap="flat" cmpd="sng" w="38100">
              <a:solidFill>
                <a:schemeClr val="accent6"/>
              </a:solidFill>
              <a:prstDash val="solid"/>
              <a:round/>
              <a:headEnd len="sm" w="sm" type="none"/>
              <a:tailEnd len="sm" w="sm" type="none"/>
            </a:ln>
            <a:effectLst>
              <a:outerShdw blurRad="40000" rotWithShape="0" dir="5400000" dist="23000">
                <a:srgbClr val="000000">
                  <a:alpha val="34117"/>
                </a:srgbClr>
              </a:outerShdw>
            </a:effectLst>
          </p:spPr>
        </p:cxnSp>
        <p:cxnSp>
          <p:nvCxnSpPr>
            <p:cNvPr id="223" name="Google Shape;223;p39"/>
            <p:cNvCxnSpPr/>
            <p:nvPr/>
          </p:nvCxnSpPr>
          <p:spPr>
            <a:xfrm>
              <a:off x="9132304" y="3834580"/>
              <a:ext cx="914423" cy="0"/>
            </a:xfrm>
            <a:prstGeom prst="straightConnector1">
              <a:avLst/>
            </a:prstGeom>
            <a:noFill/>
            <a:ln cap="flat" cmpd="sng" w="38100">
              <a:solidFill>
                <a:schemeClr val="accent6"/>
              </a:solidFill>
              <a:prstDash val="solid"/>
              <a:round/>
              <a:headEnd len="sm" w="sm" type="none"/>
              <a:tailEnd len="sm" w="sm" type="none"/>
            </a:ln>
            <a:effectLst>
              <a:outerShdw blurRad="40000" rotWithShape="0" dir="5400000" dist="23000">
                <a:srgbClr val="000000">
                  <a:alpha val="34117"/>
                </a:srgbClr>
              </a:outerShdw>
            </a:effectLst>
          </p:spPr>
        </p:cxnSp>
      </p:grpSp>
      <p:sp>
        <p:nvSpPr>
          <p:cNvPr id="224" name="Google Shape;224;p39"/>
          <p:cNvSpPr/>
          <p:nvPr/>
        </p:nvSpPr>
        <p:spPr>
          <a:xfrm>
            <a:off x="642938" y="3089275"/>
            <a:ext cx="1357312" cy="523875"/>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800"/>
              <a:buFont typeface="Arial"/>
              <a:buNone/>
            </a:pPr>
            <a:r>
              <a:rPr b="1" i="0" lang="fr-FR" sz="2800" u="none" cap="none" strike="noStrike">
                <a:solidFill>
                  <a:srgbClr val="002060"/>
                </a:solidFill>
                <a:latin typeface="Open Sans"/>
                <a:ea typeface="Open Sans"/>
                <a:cs typeface="Open Sans"/>
                <a:sym typeface="Open Sans"/>
              </a:rPr>
              <a:t>un jour</a:t>
            </a:r>
            <a:endParaRPr b="0" i="0" sz="2800" u="none" cap="none" strike="noStrike">
              <a:solidFill>
                <a:srgbClr val="002060"/>
              </a:solidFill>
              <a:latin typeface="Arial"/>
              <a:ea typeface="Arial"/>
              <a:cs typeface="Arial"/>
              <a:sym typeface="Arial"/>
            </a:endParaRPr>
          </a:p>
        </p:txBody>
      </p:sp>
      <p:sp>
        <p:nvSpPr>
          <p:cNvPr id="225" name="Google Shape;225;p39"/>
          <p:cNvSpPr/>
          <p:nvPr/>
        </p:nvSpPr>
        <p:spPr>
          <a:xfrm>
            <a:off x="352425" y="4633913"/>
            <a:ext cx="3925888" cy="461962"/>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400"/>
              <a:buFont typeface="Arial"/>
              <a:buNone/>
            </a:pPr>
            <a:r>
              <a:rPr b="1" i="0" lang="fr-FR" sz="2400" u="none" cap="none" strike="noStrike">
                <a:solidFill>
                  <a:srgbClr val="002060"/>
                </a:solidFill>
                <a:latin typeface="Open Sans"/>
                <a:ea typeface="Open Sans"/>
                <a:cs typeface="Open Sans"/>
                <a:sym typeface="Open Sans"/>
              </a:rPr>
              <a:t>quelques minutes plus tard</a:t>
            </a:r>
            <a:endParaRPr b="0" i="0" sz="2400" u="none" cap="none" strike="noStrike">
              <a:solidFill>
                <a:srgbClr val="002060"/>
              </a:solidFill>
              <a:latin typeface="Arial"/>
              <a:ea typeface="Arial"/>
              <a:cs typeface="Arial"/>
              <a:sym typeface="Arial"/>
            </a:endParaRPr>
          </a:p>
        </p:txBody>
      </p:sp>
      <p:sp>
        <p:nvSpPr>
          <p:cNvPr id="226" name="Google Shape;226;p39"/>
          <p:cNvSpPr/>
          <p:nvPr/>
        </p:nvSpPr>
        <p:spPr>
          <a:xfrm>
            <a:off x="374650" y="5862638"/>
            <a:ext cx="1300163" cy="461962"/>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400"/>
              <a:buFont typeface="Arial"/>
              <a:buNone/>
            </a:pPr>
            <a:r>
              <a:rPr b="1" i="0" lang="fr-FR" sz="2400" u="none" cap="none" strike="noStrike">
                <a:solidFill>
                  <a:srgbClr val="002060"/>
                </a:solidFill>
                <a:latin typeface="Open Sans"/>
                <a:ea typeface="Open Sans"/>
                <a:cs typeface="Open Sans"/>
                <a:sym typeface="Open Sans"/>
              </a:rPr>
              <a:t>soudain</a:t>
            </a:r>
            <a:endParaRPr b="0" i="0" sz="2400" u="none" cap="none" strike="noStrike">
              <a:solidFill>
                <a:srgbClr val="002060"/>
              </a:solidFill>
              <a:latin typeface="Arial"/>
              <a:ea typeface="Arial"/>
              <a:cs typeface="Arial"/>
              <a:sym typeface="Arial"/>
            </a:endParaRPr>
          </a:p>
        </p:txBody>
      </p:sp>
      <p:sp>
        <p:nvSpPr>
          <p:cNvPr id="227" name="Google Shape;227;p39"/>
          <p:cNvSpPr/>
          <p:nvPr/>
        </p:nvSpPr>
        <p:spPr>
          <a:xfrm>
            <a:off x="374650" y="5322888"/>
            <a:ext cx="3535363" cy="461962"/>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400"/>
              <a:buFont typeface="Arial"/>
              <a:buNone/>
            </a:pPr>
            <a:r>
              <a:rPr b="1" i="0" lang="fr-FR" sz="2400" u="none" cap="none" strike="noStrike">
                <a:solidFill>
                  <a:srgbClr val="002060"/>
                </a:solidFill>
                <a:latin typeface="Open Sans"/>
                <a:ea typeface="Open Sans"/>
                <a:cs typeface="Open Sans"/>
                <a:sym typeface="Open Sans"/>
              </a:rPr>
              <a:t>lorsqu’il entra dans l’eau</a:t>
            </a:r>
            <a:endParaRPr b="0" i="0" sz="2400" u="none" cap="none" strike="noStrike">
              <a:solidFill>
                <a:srgbClr val="002060"/>
              </a:solidFill>
              <a:latin typeface="Arial"/>
              <a:ea typeface="Arial"/>
              <a:cs typeface="Arial"/>
              <a:sym typeface="Arial"/>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16"/>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17"/>
                                        </p:tgtEl>
                                        <p:attrNameLst>
                                          <p:attrName>style.visibility</p:attrName>
                                        </p:attrNameLst>
                                      </p:cBhvr>
                                      <p:to>
                                        <p:strVal val="visible"/>
                                      </p:to>
                                    </p:set>
                                    <p:animEffect filter="fade" transition="in">
                                      <p:cBhvr>
                                        <p:cTn dur="1000"/>
                                        <p:tgtEl>
                                          <p:spTgt spid="21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4"/>
                                        </p:tgtEl>
                                        <p:attrNameLst>
                                          <p:attrName>style.visibility</p:attrName>
                                        </p:attrNameLst>
                                      </p:cBhvr>
                                      <p:to>
                                        <p:strVal val="visible"/>
                                      </p:to>
                                    </p:set>
                                    <p:animEffect filter="fade" transition="in">
                                      <p:cBhvr>
                                        <p:cTn dur="500"/>
                                        <p:tgtEl>
                                          <p:spTgt spid="224"/>
                                        </p:tgtEl>
                                      </p:cBhvr>
                                    </p:animEffect>
                                  </p:childTnLst>
                                </p:cTn>
                              </p:par>
                            </p:childTnLst>
                          </p:cTn>
                        </p:par>
                        <p:par>
                          <p:cTn fill="hold">
                            <p:stCondLst>
                              <p:cond delay="500"/>
                            </p:stCondLst>
                            <p:childTnLst>
                              <p:par>
                                <p:cTn fill="hold" nodeType="afterEffect" presetClass="entr" presetID="10" presetSubtype="0">
                                  <p:stCondLst>
                                    <p:cond delay="750"/>
                                  </p:stCondLst>
                                  <p:childTnLst>
                                    <p:set>
                                      <p:cBhvr>
                                        <p:cTn dur="1" fill="hold">
                                          <p:stCondLst>
                                            <p:cond delay="0"/>
                                          </p:stCondLst>
                                        </p:cTn>
                                        <p:tgtEl>
                                          <p:spTgt spid="225"/>
                                        </p:tgtEl>
                                        <p:attrNameLst>
                                          <p:attrName>style.visibility</p:attrName>
                                        </p:attrNameLst>
                                      </p:cBhvr>
                                      <p:to>
                                        <p:strVal val="visible"/>
                                      </p:to>
                                    </p:set>
                                    <p:animEffect filter="fade" transition="in">
                                      <p:cBhvr>
                                        <p:cTn dur="500"/>
                                        <p:tgtEl>
                                          <p:spTgt spid="225"/>
                                        </p:tgtEl>
                                      </p:cBhvr>
                                    </p:animEffect>
                                  </p:childTnLst>
                                </p:cTn>
                              </p:par>
                            </p:childTnLst>
                          </p:cTn>
                        </p:par>
                        <p:par>
                          <p:cTn fill="hold">
                            <p:stCondLst>
                              <p:cond delay="1000"/>
                            </p:stCondLst>
                            <p:childTnLst>
                              <p:par>
                                <p:cTn fill="hold" nodeType="afterEffect" presetClass="entr" presetID="10" presetSubtype="0">
                                  <p:stCondLst>
                                    <p:cond delay="750"/>
                                  </p:stCondLst>
                                  <p:childTnLst>
                                    <p:set>
                                      <p:cBhvr>
                                        <p:cTn dur="1" fill="hold">
                                          <p:stCondLst>
                                            <p:cond delay="0"/>
                                          </p:stCondLst>
                                        </p:cTn>
                                        <p:tgtEl>
                                          <p:spTgt spid="227"/>
                                        </p:tgtEl>
                                        <p:attrNameLst>
                                          <p:attrName>style.visibility</p:attrName>
                                        </p:attrNameLst>
                                      </p:cBhvr>
                                      <p:to>
                                        <p:strVal val="visible"/>
                                      </p:to>
                                    </p:set>
                                    <p:animEffect filter="fade" transition="in">
                                      <p:cBhvr>
                                        <p:cTn dur="500"/>
                                        <p:tgtEl>
                                          <p:spTgt spid="227"/>
                                        </p:tgtEl>
                                      </p:cBhvr>
                                    </p:animEffect>
                                  </p:childTnLst>
                                </p:cTn>
                              </p:par>
                            </p:childTnLst>
                          </p:cTn>
                        </p:par>
                        <p:par>
                          <p:cTn fill="hold">
                            <p:stCondLst>
                              <p:cond delay="1500"/>
                            </p:stCondLst>
                            <p:childTnLst>
                              <p:par>
                                <p:cTn fill="hold" nodeType="afterEffect" presetClass="entr" presetID="10" presetSubtype="0">
                                  <p:stCondLst>
                                    <p:cond delay="750"/>
                                  </p:stCondLst>
                                  <p:childTnLst>
                                    <p:set>
                                      <p:cBhvr>
                                        <p:cTn dur="1" fill="hold">
                                          <p:stCondLst>
                                            <p:cond delay="0"/>
                                          </p:stCondLst>
                                        </p:cTn>
                                        <p:tgtEl>
                                          <p:spTgt spid="226"/>
                                        </p:tgtEl>
                                        <p:attrNameLst>
                                          <p:attrName>style.visibility</p:attrName>
                                        </p:attrNameLst>
                                      </p:cBhvr>
                                      <p:to>
                                        <p:strVal val="visible"/>
                                      </p:to>
                                    </p:set>
                                    <p:animEffect filter="fade" transition="in">
                                      <p:cBhvr>
                                        <p:cTn dur="500"/>
                                        <p:tgtEl>
                                          <p:spTgt spid="226"/>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2" name="Shape 232"/>
        <p:cNvGrpSpPr/>
        <p:nvPr/>
      </p:nvGrpSpPr>
      <p:grpSpPr>
        <a:xfrm>
          <a:off x="0" y="0"/>
          <a:ext cx="0" cy="0"/>
          <a:chOff x="0" y="0"/>
          <a:chExt cx="0" cy="0"/>
        </a:xfrm>
      </p:grpSpPr>
      <p:sp>
        <p:nvSpPr>
          <p:cNvPr id="233" name="Google Shape;233;p40"/>
          <p:cNvSpPr/>
          <p:nvPr/>
        </p:nvSpPr>
        <p:spPr>
          <a:xfrm>
            <a:off x="1011238" y="174625"/>
            <a:ext cx="9140152" cy="568325"/>
          </a:xfrm>
          <a:prstGeom prst="rect">
            <a:avLst/>
          </a:prstGeom>
          <a:solidFill>
            <a:schemeClr val="lt1"/>
          </a:solidFill>
          <a:ln cap="flat" cmpd="sng" w="25400">
            <a:solidFill>
              <a:schemeClr val="lt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3600"/>
              <a:buFont typeface="Arial"/>
              <a:buNone/>
            </a:pPr>
            <a:r>
              <a:rPr b="1" i="0" lang="fr-FR" sz="3600" u="none" cap="none" strike="noStrike">
                <a:solidFill>
                  <a:srgbClr val="0096D6"/>
                </a:solidFill>
                <a:latin typeface="Open Sans"/>
                <a:ea typeface="Open Sans"/>
                <a:cs typeface="Open Sans"/>
                <a:sym typeface="Open Sans"/>
              </a:rPr>
              <a:t>ANALYSE </a:t>
            </a:r>
            <a:r>
              <a:rPr b="0" i="0" lang="fr-FR" sz="3600" u="none" cap="none" strike="noStrike">
                <a:solidFill>
                  <a:srgbClr val="0096D6"/>
                </a:solidFill>
                <a:latin typeface="Open Sans"/>
                <a:ea typeface="Open Sans"/>
                <a:cs typeface="Open Sans"/>
                <a:sym typeface="Open Sans"/>
              </a:rPr>
              <a:t>– CCT – NATURE GRAMMATICALE </a:t>
            </a:r>
            <a:endParaRPr b="0" i="0" sz="1400" u="none" cap="none" strike="noStrike">
              <a:solidFill>
                <a:srgbClr val="000000"/>
              </a:solidFill>
              <a:latin typeface="Arial"/>
              <a:ea typeface="Arial"/>
              <a:cs typeface="Arial"/>
              <a:sym typeface="Arial"/>
            </a:endParaRPr>
          </a:p>
        </p:txBody>
      </p:sp>
      <p:sp>
        <p:nvSpPr>
          <p:cNvPr id="234" name="Google Shape;234;p40"/>
          <p:cNvSpPr/>
          <p:nvPr/>
        </p:nvSpPr>
        <p:spPr>
          <a:xfrm>
            <a:off x="656567" y="1922661"/>
            <a:ext cx="3141071" cy="1938992"/>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400"/>
              <a:buFont typeface="Arial"/>
              <a:buNone/>
            </a:pPr>
            <a:r>
              <a:rPr b="1" i="0" lang="fr-FR" sz="2400" u="none" cap="none" strike="noStrike">
                <a:solidFill>
                  <a:schemeClr val="dk1"/>
                </a:solidFill>
                <a:latin typeface="Open Sans"/>
                <a:ea typeface="Open Sans"/>
                <a:cs typeface="Open Sans"/>
                <a:sym typeface="Open Sans"/>
              </a:rPr>
              <a:t>Indiquez la nature ou la classe grammaticale des groupes de mots qui indiquent le temps. </a:t>
            </a:r>
            <a:endParaRPr b="0" i="0" sz="1400" u="none" cap="none" strike="noStrike">
              <a:solidFill>
                <a:srgbClr val="000000"/>
              </a:solidFill>
              <a:latin typeface="Arial"/>
              <a:ea typeface="Arial"/>
              <a:cs typeface="Arial"/>
              <a:sym typeface="Arial"/>
            </a:endParaRPr>
          </a:p>
        </p:txBody>
      </p:sp>
      <p:graphicFrame>
        <p:nvGraphicFramePr>
          <p:cNvPr id="235" name="Google Shape;235;p40"/>
          <p:cNvGraphicFramePr/>
          <p:nvPr/>
        </p:nvGraphicFramePr>
        <p:xfrm>
          <a:off x="4059238" y="998538"/>
          <a:ext cx="3000000" cy="3000000"/>
        </p:xfrm>
        <a:graphic>
          <a:graphicData uri="http://schemas.openxmlformats.org/drawingml/2006/table">
            <a:tbl>
              <a:tblPr bandRow="1" firstRow="1">
                <a:noFill/>
                <a:tableStyleId>{28E17B64-52EB-40B2-A797-A17FE347F015}</a:tableStyleId>
              </a:tblPr>
              <a:tblGrid>
                <a:gridCol w="3547900"/>
                <a:gridCol w="3730775"/>
              </a:tblGrid>
              <a:tr h="954150">
                <a:tc>
                  <a:txBody>
                    <a:bodyPr/>
                    <a:lstStyle/>
                    <a:p>
                      <a:pPr indent="0" lvl="0" marL="0" marR="0" rtl="0" algn="l">
                        <a:lnSpc>
                          <a:spcPct val="100000"/>
                        </a:lnSpc>
                        <a:spcBef>
                          <a:spcPts val="0"/>
                        </a:spcBef>
                        <a:spcAft>
                          <a:spcPts val="0"/>
                        </a:spcAft>
                        <a:buClr>
                          <a:srgbClr val="000000"/>
                        </a:buClr>
                        <a:buSzPts val="2400"/>
                        <a:buFont typeface="Arial"/>
                        <a:buNone/>
                      </a:pPr>
                      <a:r>
                        <a:rPr b="0" lang="fr-FR" sz="2400" u="none" cap="none" strike="noStrike">
                          <a:latin typeface="Open Sans"/>
                          <a:ea typeface="Open Sans"/>
                          <a:cs typeface="Open Sans"/>
                          <a:sym typeface="Open Sans"/>
                        </a:rPr>
                        <a:t>Les groupes qui précisent le cadre temporel de l’action : </a:t>
                      </a:r>
                      <a:endParaRPr sz="1400" u="none" cap="none" strike="noStrike"/>
                    </a:p>
                  </a:txBody>
                  <a:tcPr marT="45675" marB="45675" marR="91475" marL="91475">
                    <a:solidFill>
                      <a:srgbClr val="DDEAF6"/>
                    </a:solidFill>
                  </a:tcPr>
                </a:tc>
                <a:tc>
                  <a:txBody>
                    <a:bodyPr/>
                    <a:lstStyle/>
                    <a:p>
                      <a:pPr indent="0" lvl="0" marL="0" marR="0" rtl="0" algn="l">
                        <a:lnSpc>
                          <a:spcPct val="100000"/>
                        </a:lnSpc>
                        <a:spcBef>
                          <a:spcPts val="0"/>
                        </a:spcBef>
                        <a:spcAft>
                          <a:spcPts val="0"/>
                        </a:spcAft>
                        <a:buClr>
                          <a:srgbClr val="000000"/>
                        </a:buClr>
                        <a:buSzPts val="2400"/>
                        <a:buFont typeface="Arial"/>
                        <a:buNone/>
                      </a:pPr>
                      <a:r>
                        <a:rPr b="0" lang="fr-FR" sz="2400" u="none" cap="none" strike="noStrike">
                          <a:latin typeface="Open Sans"/>
                          <a:ea typeface="Open Sans"/>
                          <a:cs typeface="Open Sans"/>
                          <a:sym typeface="Open Sans"/>
                        </a:rPr>
                        <a:t>Les groupes qui  indiquent la progression des actions : </a:t>
                      </a:r>
                      <a:endParaRPr b="0" sz="2400" u="none" cap="none" strike="noStrike">
                        <a:solidFill>
                          <a:schemeClr val="lt1"/>
                        </a:solidFill>
                        <a:latin typeface="Open Sans"/>
                        <a:ea typeface="Open Sans"/>
                        <a:cs typeface="Open Sans"/>
                        <a:sym typeface="Open Sans"/>
                      </a:endParaRPr>
                    </a:p>
                  </a:txBody>
                  <a:tcPr marT="45675" marB="45675" marR="91475" marL="91475">
                    <a:solidFill>
                      <a:srgbClr val="C4E0B2"/>
                    </a:solidFill>
                  </a:tcPr>
                </a:tc>
              </a:tr>
              <a:tr h="1397675">
                <a:tc rowSpan="3">
                  <a:txBody>
                    <a:bodyPr/>
                    <a:lstStyle/>
                    <a:p>
                      <a:pPr indent="0" lvl="0" marL="0" marR="0" rtl="0" algn="l">
                        <a:lnSpc>
                          <a:spcPct val="100000"/>
                        </a:lnSpc>
                        <a:spcBef>
                          <a:spcPts val="0"/>
                        </a:spcBef>
                        <a:spcAft>
                          <a:spcPts val="0"/>
                        </a:spcAft>
                        <a:buClr>
                          <a:srgbClr val="000000"/>
                        </a:buClr>
                        <a:buSzPts val="2400"/>
                        <a:buFont typeface="Arial"/>
                        <a:buNone/>
                      </a:pPr>
                      <a:r>
                        <a:rPr b="0" lang="fr-FR" sz="2400" u="none" cap="none" strike="noStrike">
                          <a:latin typeface="Open Sans"/>
                          <a:ea typeface="Open Sans"/>
                          <a:cs typeface="Open Sans"/>
                          <a:sym typeface="Open Sans"/>
                        </a:rPr>
                        <a:t>Un jour </a:t>
                      </a:r>
                      <a:endParaRPr sz="1400" u="none" cap="none" strike="noStrike"/>
                    </a:p>
                  </a:txBody>
                  <a:tcPr marT="45675" marB="45675" marR="91475" marL="91475">
                    <a:solidFill>
                      <a:srgbClr val="DDEAF6"/>
                    </a:solidFill>
                  </a:tcPr>
                </a:tc>
                <a:tc>
                  <a:txBody>
                    <a:bodyPr/>
                    <a:lstStyle/>
                    <a:p>
                      <a:pPr indent="0" lvl="0" marL="0" marR="0" rtl="0" algn="l">
                        <a:lnSpc>
                          <a:spcPct val="100000"/>
                        </a:lnSpc>
                        <a:spcBef>
                          <a:spcPts val="0"/>
                        </a:spcBef>
                        <a:spcAft>
                          <a:spcPts val="0"/>
                        </a:spcAft>
                        <a:buClr>
                          <a:srgbClr val="000000"/>
                        </a:buClr>
                        <a:buSzPts val="2400"/>
                        <a:buFont typeface="Arial"/>
                        <a:buNone/>
                      </a:pPr>
                      <a:r>
                        <a:rPr b="0" lang="fr-FR" sz="2400" u="none" cap="none" strike="noStrike">
                          <a:latin typeface="Open Sans"/>
                          <a:ea typeface="Open Sans"/>
                          <a:cs typeface="Open Sans"/>
                          <a:sym typeface="Open Sans"/>
                        </a:rPr>
                        <a:t>quelques minutes plus tard</a:t>
                      </a:r>
                      <a:endParaRPr sz="1400" u="none" cap="none" strike="noStrike"/>
                    </a:p>
                  </a:txBody>
                  <a:tcPr marT="45675" marB="45675" marR="91475" marL="91475">
                    <a:solidFill>
                      <a:srgbClr val="C4E0B2"/>
                    </a:solidFill>
                  </a:tcPr>
                </a:tc>
              </a:tr>
              <a:tr h="1099800">
                <a:tc vMerge="1"/>
                <a:tc>
                  <a:txBody>
                    <a:bodyPr/>
                    <a:lstStyle/>
                    <a:p>
                      <a:pPr indent="0" lvl="0" marL="0" marR="0" rtl="0" algn="l">
                        <a:lnSpc>
                          <a:spcPct val="100000"/>
                        </a:lnSpc>
                        <a:spcBef>
                          <a:spcPts val="0"/>
                        </a:spcBef>
                        <a:spcAft>
                          <a:spcPts val="0"/>
                        </a:spcAft>
                        <a:buClr>
                          <a:srgbClr val="000000"/>
                        </a:buClr>
                        <a:buSzPts val="2400"/>
                        <a:buFont typeface="Arial"/>
                        <a:buNone/>
                      </a:pPr>
                      <a:r>
                        <a:rPr b="0" lang="fr-FR" sz="2400" u="none" cap="none" strike="noStrike">
                          <a:solidFill>
                            <a:schemeClr val="dk1"/>
                          </a:solidFill>
                          <a:latin typeface="Open Sans"/>
                          <a:ea typeface="Open Sans"/>
                          <a:cs typeface="Open Sans"/>
                          <a:sym typeface="Open Sans"/>
                        </a:rPr>
                        <a:t>lorsqu’il entra dans l’eau</a:t>
                      </a:r>
                      <a:endParaRPr sz="1400" u="none" cap="none" strike="noStrike"/>
                    </a:p>
                  </a:txBody>
                  <a:tcPr marT="45675" marB="45675" marR="91475" marL="91475">
                    <a:solidFill>
                      <a:srgbClr val="C4E0B2"/>
                    </a:solidFill>
                  </a:tcPr>
                </a:tc>
              </a:tr>
              <a:tr h="1188625">
                <a:tc vMerge="1"/>
                <a:tc>
                  <a:txBody>
                    <a:bodyPr/>
                    <a:lstStyle/>
                    <a:p>
                      <a:pPr indent="0" lvl="0" marL="0" marR="0" rtl="0" algn="l">
                        <a:lnSpc>
                          <a:spcPct val="100000"/>
                        </a:lnSpc>
                        <a:spcBef>
                          <a:spcPts val="0"/>
                        </a:spcBef>
                        <a:spcAft>
                          <a:spcPts val="0"/>
                        </a:spcAft>
                        <a:buClr>
                          <a:srgbClr val="000000"/>
                        </a:buClr>
                        <a:buSzPts val="2400"/>
                        <a:buFont typeface="Arial"/>
                        <a:buNone/>
                      </a:pPr>
                      <a:r>
                        <a:rPr b="0" lang="fr-FR" sz="2400" u="none" cap="none" strike="noStrike">
                          <a:solidFill>
                            <a:schemeClr val="dk1"/>
                          </a:solidFill>
                          <a:latin typeface="Open Sans"/>
                          <a:ea typeface="Open Sans"/>
                          <a:cs typeface="Open Sans"/>
                          <a:sym typeface="Open Sans"/>
                        </a:rPr>
                        <a:t>Soudain</a:t>
                      </a:r>
                      <a:endParaRPr sz="1400" u="none" cap="none" strike="noStrike"/>
                    </a:p>
                    <a:p>
                      <a:pPr indent="0" lvl="0" marL="0" marR="0" rtl="0" algn="l">
                        <a:lnSpc>
                          <a:spcPct val="100000"/>
                        </a:lnSpc>
                        <a:spcBef>
                          <a:spcPts val="0"/>
                        </a:spcBef>
                        <a:spcAft>
                          <a:spcPts val="0"/>
                        </a:spcAft>
                        <a:buClr>
                          <a:srgbClr val="000000"/>
                        </a:buClr>
                        <a:buSzPts val="2400"/>
                        <a:buFont typeface="Arial"/>
                        <a:buNone/>
                      </a:pPr>
                      <a:r>
                        <a:t/>
                      </a:r>
                      <a:endParaRPr b="0" sz="2400" u="none" cap="none" strike="noStrike">
                        <a:solidFill>
                          <a:schemeClr val="dk1"/>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2400"/>
                        <a:buFont typeface="Arial"/>
                        <a:buNone/>
                      </a:pPr>
                      <a:r>
                        <a:t/>
                      </a:r>
                      <a:endParaRPr b="0" sz="2400" u="none" cap="none" strike="noStrike">
                        <a:solidFill>
                          <a:schemeClr val="dk1"/>
                        </a:solidFill>
                        <a:latin typeface="Open Sans"/>
                        <a:ea typeface="Open Sans"/>
                        <a:cs typeface="Open Sans"/>
                        <a:sym typeface="Open Sans"/>
                      </a:endParaRPr>
                    </a:p>
                  </a:txBody>
                  <a:tcPr marT="45675" marB="45675" marR="91475" marL="91475">
                    <a:solidFill>
                      <a:srgbClr val="C4E0B2"/>
                    </a:solidFill>
                  </a:tcPr>
                </a:tc>
              </a:tr>
            </a:tbl>
          </a:graphicData>
        </a:graphic>
      </p:graphicFrame>
      <p:sp>
        <p:nvSpPr>
          <p:cNvPr id="236" name="Google Shape;236;p40"/>
          <p:cNvSpPr/>
          <p:nvPr/>
        </p:nvSpPr>
        <p:spPr>
          <a:xfrm>
            <a:off x="4059237" y="2793233"/>
            <a:ext cx="2713521" cy="461665"/>
          </a:xfrm>
          <a:prstGeom prst="rect">
            <a:avLst/>
          </a:prstGeom>
          <a:noFill/>
          <a:ln cap="flat" cmpd="sng" w="38100">
            <a:solidFill>
              <a:srgbClr val="FF0000"/>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400"/>
              <a:buFont typeface="Arial"/>
              <a:buNone/>
            </a:pPr>
            <a:r>
              <a:rPr b="1" i="0" lang="fr-FR" sz="2400" u="none" cap="none" strike="noStrike">
                <a:solidFill>
                  <a:schemeClr val="dk1"/>
                </a:solidFill>
                <a:latin typeface="Open Sans"/>
                <a:ea typeface="Open Sans"/>
                <a:cs typeface="Open Sans"/>
                <a:sym typeface="Open Sans"/>
              </a:rPr>
              <a:t>Groupe nominal</a:t>
            </a:r>
            <a:endParaRPr b="0" i="0" sz="1400" u="none" cap="none" strike="noStrike">
              <a:solidFill>
                <a:srgbClr val="000000"/>
              </a:solidFill>
              <a:latin typeface="Arial"/>
              <a:ea typeface="Arial"/>
              <a:cs typeface="Arial"/>
              <a:sym typeface="Arial"/>
            </a:endParaRPr>
          </a:p>
        </p:txBody>
      </p:sp>
      <p:sp>
        <p:nvSpPr>
          <p:cNvPr id="237" name="Google Shape;237;p40"/>
          <p:cNvSpPr/>
          <p:nvPr/>
        </p:nvSpPr>
        <p:spPr>
          <a:xfrm>
            <a:off x="7616825" y="4051518"/>
            <a:ext cx="3753528" cy="461665"/>
          </a:xfrm>
          <a:prstGeom prst="rect">
            <a:avLst/>
          </a:prstGeom>
          <a:noFill/>
          <a:ln cap="flat" cmpd="sng" w="38100">
            <a:solidFill>
              <a:srgbClr val="FF0000"/>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400"/>
              <a:buFont typeface="Arial"/>
              <a:buNone/>
            </a:pPr>
            <a:r>
              <a:rPr b="1" i="0" lang="fr-FR" sz="2400" u="none" cap="none" strike="noStrike">
                <a:solidFill>
                  <a:srgbClr val="000000"/>
                </a:solidFill>
                <a:latin typeface="Open Sans"/>
                <a:ea typeface="Open Sans"/>
                <a:cs typeface="Open Sans"/>
                <a:sym typeface="Open Sans"/>
              </a:rPr>
              <a:t>Proposition subordonnée </a:t>
            </a:r>
            <a:endParaRPr b="0" i="0" sz="1400" u="none" cap="none" strike="noStrike">
              <a:solidFill>
                <a:srgbClr val="000000"/>
              </a:solidFill>
              <a:latin typeface="Arial"/>
              <a:ea typeface="Arial"/>
              <a:cs typeface="Arial"/>
              <a:sym typeface="Arial"/>
            </a:endParaRPr>
          </a:p>
        </p:txBody>
      </p:sp>
      <p:sp>
        <p:nvSpPr>
          <p:cNvPr id="238" name="Google Shape;238;p40"/>
          <p:cNvSpPr/>
          <p:nvPr/>
        </p:nvSpPr>
        <p:spPr>
          <a:xfrm>
            <a:off x="7669212" y="2661325"/>
            <a:ext cx="2714652" cy="461665"/>
          </a:xfrm>
          <a:prstGeom prst="rect">
            <a:avLst/>
          </a:prstGeom>
          <a:noFill/>
          <a:ln cap="flat" cmpd="sng" w="38100">
            <a:solidFill>
              <a:srgbClr val="FF0000"/>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400"/>
              <a:buFont typeface="Arial"/>
              <a:buNone/>
            </a:pPr>
            <a:r>
              <a:rPr b="1" i="0" lang="fr-FR" sz="2400" u="none" cap="none" strike="noStrike">
                <a:solidFill>
                  <a:schemeClr val="dk1"/>
                </a:solidFill>
                <a:latin typeface="Open Sans"/>
                <a:ea typeface="Open Sans"/>
                <a:cs typeface="Open Sans"/>
                <a:sym typeface="Open Sans"/>
              </a:rPr>
              <a:t>Groupe nominal</a:t>
            </a:r>
            <a:endParaRPr b="0" i="0" sz="1400" u="none" cap="none" strike="noStrike">
              <a:solidFill>
                <a:srgbClr val="000000"/>
              </a:solidFill>
              <a:latin typeface="Arial"/>
              <a:ea typeface="Arial"/>
              <a:cs typeface="Arial"/>
              <a:sym typeface="Arial"/>
            </a:endParaRPr>
          </a:p>
        </p:txBody>
      </p:sp>
      <p:sp>
        <p:nvSpPr>
          <p:cNvPr id="239" name="Google Shape;239;p40"/>
          <p:cNvSpPr/>
          <p:nvPr/>
        </p:nvSpPr>
        <p:spPr>
          <a:xfrm>
            <a:off x="7616824" y="5227279"/>
            <a:ext cx="1349152" cy="461665"/>
          </a:xfrm>
          <a:prstGeom prst="rect">
            <a:avLst/>
          </a:prstGeom>
          <a:noFill/>
          <a:ln cap="flat" cmpd="sng" w="38100">
            <a:solidFill>
              <a:srgbClr val="FF0000"/>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400"/>
              <a:buFont typeface="Arial"/>
              <a:buNone/>
            </a:pPr>
            <a:r>
              <a:rPr b="1" i="0" lang="fr-FR" sz="2400" u="none" cap="none" strike="noStrike">
                <a:solidFill>
                  <a:srgbClr val="000000"/>
                </a:solidFill>
                <a:latin typeface="Open Sans"/>
                <a:ea typeface="Open Sans"/>
                <a:cs typeface="Open Sans"/>
                <a:sym typeface="Open Sans"/>
              </a:rPr>
              <a:t>Adverbe</a:t>
            </a:r>
            <a:endParaRPr b="1" i="0" sz="2400" u="none" cap="none" strike="noStrike">
              <a:solidFill>
                <a:srgbClr val="000000"/>
              </a:solidFill>
              <a:latin typeface="Open Sans"/>
              <a:ea typeface="Open Sans"/>
              <a:cs typeface="Open Sans"/>
              <a:sym typeface="Open Sans"/>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34"/>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36"/>
                                        </p:tgtEl>
                                        <p:attrNameLst>
                                          <p:attrName>style.visibility</p:attrName>
                                        </p:attrNameLst>
                                      </p:cBhvr>
                                      <p:to>
                                        <p:strVal val="visible"/>
                                      </p:to>
                                    </p:set>
                                    <p:animEffect filter="fade" transition="in">
                                      <p:cBhvr>
                                        <p:cTn dur="1000"/>
                                        <p:tgtEl>
                                          <p:spTgt spid="23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38"/>
                                        </p:tgtEl>
                                        <p:attrNameLst>
                                          <p:attrName>style.visibility</p:attrName>
                                        </p:attrNameLst>
                                      </p:cBhvr>
                                      <p:to>
                                        <p:strVal val="visible"/>
                                      </p:to>
                                    </p:set>
                                    <p:animEffect filter="fade" transition="in">
                                      <p:cBhvr>
                                        <p:cTn dur="1000"/>
                                        <p:tgtEl>
                                          <p:spTgt spid="238"/>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37"/>
                                        </p:tgtEl>
                                        <p:attrNameLst>
                                          <p:attrName>style.visibility</p:attrName>
                                        </p:attrNameLst>
                                      </p:cBhvr>
                                      <p:to>
                                        <p:strVal val="visible"/>
                                      </p:to>
                                    </p:set>
                                    <p:animEffect filter="fade" transition="in">
                                      <p:cBhvr>
                                        <p:cTn dur="1000"/>
                                        <p:tgtEl>
                                          <p:spTgt spid="23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39"/>
                                        </p:tgtEl>
                                        <p:attrNameLst>
                                          <p:attrName>style.visibility</p:attrName>
                                        </p:attrNameLst>
                                      </p:cBhvr>
                                      <p:to>
                                        <p:strVal val="visible"/>
                                      </p:to>
                                    </p:set>
                                    <p:animEffect filter="fade" transition="in">
                                      <p:cBhvr>
                                        <p:cTn dur="1000"/>
                                        <p:tgtEl>
                                          <p:spTgt spid="239"/>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4" name="Shape 244"/>
        <p:cNvGrpSpPr/>
        <p:nvPr/>
      </p:nvGrpSpPr>
      <p:grpSpPr>
        <a:xfrm>
          <a:off x="0" y="0"/>
          <a:ext cx="0" cy="0"/>
          <a:chOff x="0" y="0"/>
          <a:chExt cx="0" cy="0"/>
        </a:xfrm>
      </p:grpSpPr>
      <p:sp>
        <p:nvSpPr>
          <p:cNvPr id="245" name="Google Shape;245;p41"/>
          <p:cNvSpPr/>
          <p:nvPr/>
        </p:nvSpPr>
        <p:spPr>
          <a:xfrm>
            <a:off x="968375" y="101600"/>
            <a:ext cx="8586788" cy="568325"/>
          </a:xfrm>
          <a:prstGeom prst="rect">
            <a:avLst/>
          </a:prstGeom>
          <a:noFill/>
          <a:ln cap="flat" cmpd="sng" w="25400">
            <a:solidFill>
              <a:schemeClr val="lt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3600"/>
              <a:buFont typeface="Arial"/>
              <a:buNone/>
            </a:pPr>
            <a:r>
              <a:rPr b="1" i="0" lang="fr-FR" sz="3600" u="none" cap="none" strike="noStrike">
                <a:solidFill>
                  <a:srgbClr val="0096D6"/>
                </a:solidFill>
                <a:latin typeface="Open Sans"/>
                <a:ea typeface="Open Sans"/>
                <a:cs typeface="Open Sans"/>
                <a:sym typeface="Open Sans"/>
              </a:rPr>
              <a:t>ANALYSE – </a:t>
            </a:r>
            <a:r>
              <a:rPr b="0" i="0" lang="fr-FR" sz="3600" u="none" cap="none" strike="noStrike">
                <a:solidFill>
                  <a:srgbClr val="0096D6"/>
                </a:solidFill>
                <a:latin typeface="Open Sans"/>
                <a:ea typeface="Open Sans"/>
                <a:cs typeface="Open Sans"/>
                <a:sym typeface="Open Sans"/>
              </a:rPr>
              <a:t>CCT – PLACE DU CCT</a:t>
            </a:r>
            <a:endParaRPr b="0" i="0" sz="1400" u="none" cap="none" strike="noStrike">
              <a:solidFill>
                <a:srgbClr val="000000"/>
              </a:solidFill>
              <a:latin typeface="Arial"/>
              <a:ea typeface="Arial"/>
              <a:cs typeface="Arial"/>
              <a:sym typeface="Arial"/>
            </a:endParaRPr>
          </a:p>
        </p:txBody>
      </p:sp>
      <p:sp>
        <p:nvSpPr>
          <p:cNvPr id="246" name="Google Shape;246;p41"/>
          <p:cNvSpPr/>
          <p:nvPr/>
        </p:nvSpPr>
        <p:spPr>
          <a:xfrm>
            <a:off x="554038" y="963613"/>
            <a:ext cx="3713162" cy="461962"/>
          </a:xfrm>
          <a:prstGeom prst="rect">
            <a:avLst/>
          </a:prstGeom>
          <a:noFill/>
          <a:ln>
            <a:noFill/>
          </a:ln>
        </p:spPr>
        <p:txBody>
          <a:bodyPr anchorCtr="0" anchor="t" bIns="45700" lIns="91425" spcFirstLastPara="1" rIns="91425" wrap="square" tIns="45700">
            <a:noAutofit/>
          </a:bodyPr>
          <a:lstStyle/>
          <a:p>
            <a:pPr indent="0" lvl="0" marL="228600" marR="0" rtl="0" algn="l">
              <a:lnSpc>
                <a:spcPct val="100000"/>
              </a:lnSpc>
              <a:spcBef>
                <a:spcPts val="0"/>
              </a:spcBef>
              <a:spcAft>
                <a:spcPts val="0"/>
              </a:spcAft>
              <a:buClr>
                <a:srgbClr val="000000"/>
              </a:buClr>
              <a:buSzPts val="2400"/>
              <a:buFont typeface="Arial"/>
              <a:buNone/>
            </a:pPr>
            <a:r>
              <a:rPr b="1" i="0" lang="fr-FR" sz="2400" u="none" cap="none" strike="noStrike">
                <a:solidFill>
                  <a:srgbClr val="000000"/>
                </a:solidFill>
                <a:latin typeface="Open Sans"/>
                <a:ea typeface="Open Sans"/>
                <a:cs typeface="Open Sans"/>
                <a:sym typeface="Open Sans"/>
              </a:rPr>
              <a:t>Lisez les deux passages. </a:t>
            </a:r>
            <a:endParaRPr b="0" i="0" sz="1400" u="none" cap="none" strike="noStrike">
              <a:solidFill>
                <a:srgbClr val="000000"/>
              </a:solidFill>
              <a:latin typeface="Arial"/>
              <a:ea typeface="Arial"/>
              <a:cs typeface="Arial"/>
              <a:sym typeface="Arial"/>
            </a:endParaRPr>
          </a:p>
        </p:txBody>
      </p:sp>
      <p:sp>
        <p:nvSpPr>
          <p:cNvPr id="247" name="Google Shape;247;p41"/>
          <p:cNvSpPr txBox="1"/>
          <p:nvPr/>
        </p:nvSpPr>
        <p:spPr>
          <a:xfrm>
            <a:off x="4375150" y="800100"/>
            <a:ext cx="7604125" cy="2800350"/>
          </a:xfrm>
          <a:prstGeom prst="rect">
            <a:avLst/>
          </a:prstGeom>
          <a:solidFill>
            <a:srgbClr val="DDEAF6"/>
          </a:solid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200"/>
              <a:buFont typeface="Arial"/>
              <a:buNone/>
            </a:pPr>
            <a:r>
              <a:rPr b="1" i="0" lang="fr-FR" sz="2200" u="none" cap="none" strike="noStrike">
                <a:solidFill>
                  <a:srgbClr val="FF0000"/>
                </a:solidFill>
                <a:latin typeface="Open Sans"/>
                <a:ea typeface="Open Sans"/>
                <a:cs typeface="Open Sans"/>
                <a:sym typeface="Open Sans"/>
              </a:rPr>
              <a:t>Un jour</a:t>
            </a:r>
            <a:r>
              <a:rPr b="0" i="0" lang="fr-FR" sz="2200" u="none" cap="none" strike="noStrike">
                <a:solidFill>
                  <a:schemeClr val="dk1"/>
                </a:solidFill>
                <a:latin typeface="Open Sans"/>
                <a:ea typeface="Open Sans"/>
                <a:cs typeface="Open Sans"/>
                <a:sym typeface="Open Sans"/>
              </a:rPr>
              <a:t>,</a:t>
            </a:r>
            <a:r>
              <a:rPr b="1" i="0" lang="fr-FR" sz="2200" u="none" cap="none" strike="noStrike">
                <a:solidFill>
                  <a:srgbClr val="00B050"/>
                </a:solidFill>
                <a:latin typeface="Open Sans"/>
                <a:ea typeface="Open Sans"/>
                <a:cs typeface="Open Sans"/>
                <a:sym typeface="Open Sans"/>
              </a:rPr>
              <a:t> </a:t>
            </a:r>
            <a:r>
              <a:rPr b="0" i="0" lang="fr-FR" sz="2200" u="none" cap="none" strike="noStrike">
                <a:solidFill>
                  <a:schemeClr val="dk1"/>
                </a:solidFill>
                <a:latin typeface="Open Sans"/>
                <a:ea typeface="Open Sans"/>
                <a:cs typeface="Open Sans"/>
                <a:sym typeface="Open Sans"/>
              </a:rPr>
              <a:t>au bord d’une mare, des enfants cherchent à capturer des grenouilles.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200"/>
              <a:buFont typeface="Arial"/>
              <a:buNone/>
            </a:pPr>
            <a:r>
              <a:rPr b="0" i="0" lang="fr-FR" sz="2200" u="none" cap="none" strike="noStrike">
                <a:solidFill>
                  <a:schemeClr val="dk1"/>
                </a:solidFill>
                <a:latin typeface="Open Sans"/>
                <a:ea typeface="Open Sans"/>
                <a:cs typeface="Open Sans"/>
                <a:sym typeface="Open Sans"/>
              </a:rPr>
              <a:t>Les six gosses voulurent faire le tour de la mare et, à la queue leu leu, s’avancèrent. </a:t>
            </a:r>
            <a:r>
              <a:rPr b="1" i="0" lang="fr-FR" sz="2200" u="none" cap="none" strike="noStrike">
                <a:solidFill>
                  <a:srgbClr val="FF0000"/>
                </a:solidFill>
                <a:latin typeface="Open Sans"/>
                <a:ea typeface="Open Sans"/>
                <a:cs typeface="Open Sans"/>
                <a:sym typeface="Open Sans"/>
              </a:rPr>
              <a:t>Quelques minutes plus tard     </a:t>
            </a:r>
            <a:endParaRPr b="0" i="0" sz="1400" u="none" cap="none" strike="noStrike">
              <a:solidFill>
                <a:srgbClr val="000000"/>
              </a:solidFill>
              <a:latin typeface="Arial"/>
              <a:ea typeface="Arial"/>
              <a:cs typeface="Arial"/>
              <a:sym typeface="Arial"/>
            </a:endParaRPr>
          </a:p>
          <a:p>
            <a:pPr indent="-457200" lvl="0" marL="457200" marR="0" rtl="0" algn="l">
              <a:lnSpc>
                <a:spcPct val="100000"/>
              </a:lnSpc>
              <a:spcBef>
                <a:spcPts val="0"/>
              </a:spcBef>
              <a:spcAft>
                <a:spcPts val="0"/>
              </a:spcAft>
              <a:buClr>
                <a:schemeClr val="dk1"/>
              </a:buClr>
              <a:buSzPts val="2200"/>
              <a:buFont typeface="Open Sans"/>
              <a:buChar char="-"/>
            </a:pPr>
            <a:r>
              <a:rPr b="0" i="0" lang="fr-FR" sz="2200" u="none" cap="none" strike="noStrike">
                <a:solidFill>
                  <a:schemeClr val="dk1"/>
                </a:solidFill>
                <a:latin typeface="Open Sans"/>
                <a:ea typeface="Open Sans"/>
                <a:cs typeface="Open Sans"/>
                <a:sym typeface="Open Sans"/>
              </a:rPr>
              <a:t>J’en vois une, souffla Boulot.</a:t>
            </a:r>
            <a:endParaRPr b="0" i="0" sz="1400" u="none" cap="none" strike="noStrike">
              <a:solidFill>
                <a:srgbClr val="000000"/>
              </a:solidFill>
              <a:latin typeface="Arial"/>
              <a:ea typeface="Arial"/>
              <a:cs typeface="Arial"/>
              <a:sym typeface="Arial"/>
            </a:endParaRPr>
          </a:p>
          <a:p>
            <a:pPr indent="-457200" lvl="0" marL="457200" marR="0" rtl="0" algn="l">
              <a:lnSpc>
                <a:spcPct val="100000"/>
              </a:lnSpc>
              <a:spcBef>
                <a:spcPts val="0"/>
              </a:spcBef>
              <a:spcAft>
                <a:spcPts val="0"/>
              </a:spcAft>
              <a:buClr>
                <a:schemeClr val="dk1"/>
              </a:buClr>
              <a:buSzPts val="2200"/>
              <a:buFont typeface="Open Sans"/>
              <a:buChar char="-"/>
            </a:pPr>
            <a:r>
              <a:rPr b="0" i="0" lang="fr-FR" sz="2200" u="none" cap="none" strike="noStrike">
                <a:solidFill>
                  <a:schemeClr val="dk1"/>
                </a:solidFill>
                <a:latin typeface="Open Sans"/>
                <a:ea typeface="Open Sans"/>
                <a:cs typeface="Open Sans"/>
                <a:sym typeface="Open Sans"/>
              </a:rPr>
              <a:t>Où, où donc ? S’exclamèrent-ils tous.</a:t>
            </a:r>
            <a:endParaRPr b="0" i="0" sz="1400" u="none" cap="none" strike="noStrike">
              <a:solidFill>
                <a:srgbClr val="000000"/>
              </a:solidFill>
              <a:latin typeface="Arial"/>
              <a:ea typeface="Arial"/>
              <a:cs typeface="Arial"/>
              <a:sym typeface="Arial"/>
            </a:endParaRPr>
          </a:p>
          <a:p>
            <a:pPr indent="-457200" lvl="0" marL="457200" marR="0" rtl="0" algn="l">
              <a:lnSpc>
                <a:spcPct val="100000"/>
              </a:lnSpc>
              <a:spcBef>
                <a:spcPts val="0"/>
              </a:spcBef>
              <a:spcAft>
                <a:spcPts val="0"/>
              </a:spcAft>
              <a:buClr>
                <a:schemeClr val="dk1"/>
              </a:buClr>
              <a:buSzPts val="2200"/>
              <a:buFont typeface="Open Sans"/>
              <a:buChar char="-"/>
            </a:pPr>
            <a:r>
              <a:rPr b="0" i="0" lang="fr-FR" sz="2200" u="none" cap="none" strike="noStrike">
                <a:solidFill>
                  <a:schemeClr val="dk1"/>
                </a:solidFill>
                <a:latin typeface="Open Sans"/>
                <a:ea typeface="Open Sans"/>
                <a:cs typeface="Open Sans"/>
                <a:sym typeface="Open Sans"/>
              </a:rPr>
              <a:t>Là, là ! Près de cette grande feuille, fit-il en montrant du doigt.</a:t>
            </a:r>
            <a:endParaRPr b="0" i="0" sz="1400" u="none" cap="none" strike="noStrike">
              <a:solidFill>
                <a:srgbClr val="000000"/>
              </a:solidFill>
              <a:latin typeface="Arial"/>
              <a:ea typeface="Arial"/>
              <a:cs typeface="Arial"/>
              <a:sym typeface="Arial"/>
            </a:endParaRPr>
          </a:p>
        </p:txBody>
      </p:sp>
      <p:sp>
        <p:nvSpPr>
          <p:cNvPr id="248" name="Google Shape;248;p41"/>
          <p:cNvSpPr/>
          <p:nvPr/>
        </p:nvSpPr>
        <p:spPr>
          <a:xfrm>
            <a:off x="4375150" y="3771900"/>
            <a:ext cx="7604125" cy="2801938"/>
          </a:xfrm>
          <a:prstGeom prst="rect">
            <a:avLst/>
          </a:prstGeom>
          <a:solidFill>
            <a:srgbClr val="DDEAF6"/>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200"/>
              <a:buFont typeface="Arial"/>
              <a:buNone/>
            </a:pPr>
            <a:r>
              <a:rPr b="0" i="0" lang="fr-FR" sz="2200" u="none" cap="none" strike="noStrike">
                <a:solidFill>
                  <a:schemeClr val="dk1"/>
                </a:solidFill>
                <a:latin typeface="Open Sans"/>
                <a:ea typeface="Open Sans"/>
                <a:cs typeface="Open Sans"/>
                <a:sym typeface="Open Sans"/>
              </a:rPr>
              <a:t>Des enfants cherchent, </a:t>
            </a:r>
            <a:r>
              <a:rPr b="1" i="0" lang="fr-FR" sz="2200" u="none" cap="none" strike="noStrike">
                <a:solidFill>
                  <a:srgbClr val="FF0000"/>
                </a:solidFill>
                <a:latin typeface="Open Sans"/>
                <a:ea typeface="Open Sans"/>
                <a:cs typeface="Open Sans"/>
                <a:sym typeface="Open Sans"/>
              </a:rPr>
              <a:t>un jour</a:t>
            </a:r>
            <a:r>
              <a:rPr b="0" i="0" lang="fr-FR" sz="2200" u="none" cap="none" strike="noStrike">
                <a:solidFill>
                  <a:schemeClr val="dk1"/>
                </a:solidFill>
                <a:latin typeface="Open Sans"/>
                <a:ea typeface="Open Sans"/>
                <a:cs typeface="Open Sans"/>
                <a:sym typeface="Open Sans"/>
              </a:rPr>
              <a:t>,  à capturer des grenouilles, au bord d’une mare.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200"/>
              <a:buFont typeface="Arial"/>
              <a:buNone/>
            </a:pPr>
            <a:r>
              <a:rPr b="0" i="0" lang="fr-FR" sz="2200" u="none" cap="none" strike="noStrike">
                <a:solidFill>
                  <a:schemeClr val="dk1"/>
                </a:solidFill>
                <a:latin typeface="Open Sans"/>
                <a:ea typeface="Open Sans"/>
                <a:cs typeface="Open Sans"/>
                <a:sym typeface="Open Sans"/>
              </a:rPr>
              <a:t>Les six gosses voulurent faire le tour et, à la queue leu leu, s’avancèrent : </a:t>
            </a:r>
            <a:endParaRPr b="0" i="0" sz="1400" u="none" cap="none" strike="noStrike">
              <a:solidFill>
                <a:srgbClr val="000000"/>
              </a:solidFill>
              <a:latin typeface="Arial"/>
              <a:ea typeface="Arial"/>
              <a:cs typeface="Arial"/>
              <a:sym typeface="Arial"/>
            </a:endParaRPr>
          </a:p>
          <a:p>
            <a:pPr indent="-457200" lvl="0" marL="457200" marR="0" rtl="0" algn="l">
              <a:lnSpc>
                <a:spcPct val="100000"/>
              </a:lnSpc>
              <a:spcBef>
                <a:spcPts val="0"/>
              </a:spcBef>
              <a:spcAft>
                <a:spcPts val="0"/>
              </a:spcAft>
              <a:buClr>
                <a:schemeClr val="dk1"/>
              </a:buClr>
              <a:buSzPts val="2200"/>
              <a:buFont typeface="Open Sans"/>
              <a:buChar char="-"/>
            </a:pPr>
            <a:r>
              <a:rPr b="0" i="0" lang="fr-FR" sz="2200" u="none" cap="none" strike="noStrike">
                <a:solidFill>
                  <a:schemeClr val="dk1"/>
                </a:solidFill>
                <a:latin typeface="Open Sans"/>
                <a:ea typeface="Open Sans"/>
                <a:cs typeface="Open Sans"/>
                <a:sym typeface="Open Sans"/>
              </a:rPr>
              <a:t>J’en vois une, souffla Boulot,  </a:t>
            </a:r>
            <a:r>
              <a:rPr b="1" i="0" lang="fr-FR" sz="2200" u="none" cap="none" strike="noStrike">
                <a:solidFill>
                  <a:srgbClr val="FF0000"/>
                </a:solidFill>
                <a:latin typeface="Open Sans"/>
                <a:ea typeface="Open Sans"/>
                <a:cs typeface="Open Sans"/>
                <a:sym typeface="Open Sans"/>
              </a:rPr>
              <a:t>quelques minutes plus tard</a:t>
            </a:r>
            <a:r>
              <a:rPr b="0" i="0" lang="fr-FR" sz="2200" u="none" cap="none" strike="noStrike">
                <a:solidFill>
                  <a:schemeClr val="dk1"/>
                </a:solidFill>
                <a:latin typeface="Open Sans"/>
                <a:ea typeface="Open Sans"/>
                <a:cs typeface="Open Sans"/>
                <a:sym typeface="Open Sans"/>
              </a:rPr>
              <a:t>, </a:t>
            </a:r>
            <a:endParaRPr b="0" i="0" sz="1400" u="none" cap="none" strike="noStrike">
              <a:solidFill>
                <a:srgbClr val="000000"/>
              </a:solidFill>
              <a:latin typeface="Arial"/>
              <a:ea typeface="Arial"/>
              <a:cs typeface="Arial"/>
              <a:sym typeface="Arial"/>
            </a:endParaRPr>
          </a:p>
          <a:p>
            <a:pPr indent="-457200" lvl="0" marL="457200" marR="0" rtl="0" algn="l">
              <a:lnSpc>
                <a:spcPct val="100000"/>
              </a:lnSpc>
              <a:spcBef>
                <a:spcPts val="0"/>
              </a:spcBef>
              <a:spcAft>
                <a:spcPts val="0"/>
              </a:spcAft>
              <a:buClr>
                <a:schemeClr val="dk1"/>
              </a:buClr>
              <a:buSzPts val="2200"/>
              <a:buFont typeface="Open Sans"/>
              <a:buChar char="-"/>
            </a:pPr>
            <a:r>
              <a:rPr b="0" i="0" lang="fr-FR" sz="2200" u="none" cap="none" strike="noStrike">
                <a:solidFill>
                  <a:schemeClr val="dk1"/>
                </a:solidFill>
                <a:latin typeface="Open Sans"/>
                <a:ea typeface="Open Sans"/>
                <a:cs typeface="Open Sans"/>
                <a:sym typeface="Open Sans"/>
              </a:rPr>
              <a:t>Où, où donc ? S’exclamèrent-ils tous.</a:t>
            </a:r>
            <a:endParaRPr b="0" i="0" sz="1400" u="none" cap="none" strike="noStrike">
              <a:solidFill>
                <a:srgbClr val="000000"/>
              </a:solidFill>
              <a:latin typeface="Arial"/>
              <a:ea typeface="Arial"/>
              <a:cs typeface="Arial"/>
              <a:sym typeface="Arial"/>
            </a:endParaRPr>
          </a:p>
          <a:p>
            <a:pPr indent="-457200" lvl="0" marL="457200" marR="0" rtl="0" algn="l">
              <a:lnSpc>
                <a:spcPct val="100000"/>
              </a:lnSpc>
              <a:spcBef>
                <a:spcPts val="0"/>
              </a:spcBef>
              <a:spcAft>
                <a:spcPts val="0"/>
              </a:spcAft>
              <a:buClr>
                <a:schemeClr val="dk1"/>
              </a:buClr>
              <a:buSzPts val="2200"/>
              <a:buFont typeface="Open Sans"/>
              <a:buChar char="-"/>
            </a:pPr>
            <a:r>
              <a:rPr b="0" i="0" lang="fr-FR" sz="2200" u="none" cap="none" strike="noStrike">
                <a:solidFill>
                  <a:schemeClr val="dk1"/>
                </a:solidFill>
                <a:latin typeface="Open Sans"/>
                <a:ea typeface="Open Sans"/>
                <a:cs typeface="Open Sans"/>
                <a:sym typeface="Open Sans"/>
              </a:rPr>
              <a:t>Là, là ! Près de cette grande feuille, fit-il en montrant du doigt.</a:t>
            </a:r>
            <a:endParaRPr b="0" i="0" sz="1400" u="none" cap="none" strike="noStrike">
              <a:solidFill>
                <a:srgbClr val="000000"/>
              </a:solidFill>
              <a:latin typeface="Arial"/>
              <a:ea typeface="Arial"/>
              <a:cs typeface="Arial"/>
              <a:sym typeface="Arial"/>
            </a:endParaRPr>
          </a:p>
        </p:txBody>
      </p:sp>
      <p:sp>
        <p:nvSpPr>
          <p:cNvPr id="249" name="Google Shape;249;p41"/>
          <p:cNvSpPr/>
          <p:nvPr/>
        </p:nvSpPr>
        <p:spPr>
          <a:xfrm>
            <a:off x="517525" y="4108450"/>
            <a:ext cx="3714750" cy="831850"/>
          </a:xfrm>
          <a:prstGeom prst="rect">
            <a:avLst/>
          </a:prstGeom>
          <a:noFill/>
          <a:ln>
            <a:noFill/>
          </a:ln>
        </p:spPr>
        <p:txBody>
          <a:bodyPr anchorCtr="0" anchor="t" bIns="45700" lIns="91425" spcFirstLastPara="1" rIns="91425" wrap="square" tIns="45700">
            <a:noAutofit/>
          </a:bodyPr>
          <a:lstStyle/>
          <a:p>
            <a:pPr indent="0" lvl="0" marL="228600" marR="0" rtl="0" algn="l">
              <a:lnSpc>
                <a:spcPct val="100000"/>
              </a:lnSpc>
              <a:spcBef>
                <a:spcPts val="0"/>
              </a:spcBef>
              <a:spcAft>
                <a:spcPts val="0"/>
              </a:spcAft>
              <a:buClr>
                <a:srgbClr val="000000"/>
              </a:buClr>
              <a:buSzPts val="2400"/>
              <a:buFont typeface="Arial"/>
              <a:buNone/>
            </a:pPr>
            <a:r>
              <a:rPr b="1" i="0" lang="fr-FR" sz="2400" u="none" cap="none" strike="noStrike">
                <a:solidFill>
                  <a:srgbClr val="000000"/>
                </a:solidFill>
                <a:latin typeface="Open Sans"/>
                <a:ea typeface="Open Sans"/>
                <a:cs typeface="Open Sans"/>
                <a:sym typeface="Open Sans"/>
              </a:rPr>
              <a:t>Par quoi ces CCT sont-ils précédés ou suivis ? </a:t>
            </a:r>
            <a:endParaRPr b="0" i="0" sz="1400" u="none" cap="none" strike="noStrike">
              <a:solidFill>
                <a:srgbClr val="000000"/>
              </a:solidFill>
              <a:latin typeface="Arial"/>
              <a:ea typeface="Arial"/>
              <a:cs typeface="Arial"/>
              <a:sym typeface="Arial"/>
            </a:endParaRPr>
          </a:p>
        </p:txBody>
      </p:sp>
      <p:sp>
        <p:nvSpPr>
          <p:cNvPr id="250" name="Google Shape;250;p41"/>
          <p:cNvSpPr/>
          <p:nvPr/>
        </p:nvSpPr>
        <p:spPr>
          <a:xfrm>
            <a:off x="4375150" y="798513"/>
            <a:ext cx="1165225" cy="430213"/>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200"/>
              <a:buFont typeface="Arial"/>
              <a:buNone/>
            </a:pPr>
            <a:r>
              <a:rPr b="1" i="0" lang="fr-FR" sz="2200" u="none" cap="none" strike="noStrike">
                <a:solidFill>
                  <a:srgbClr val="FF0000"/>
                </a:solidFill>
                <a:latin typeface="Open Sans"/>
                <a:ea typeface="Open Sans"/>
                <a:cs typeface="Open Sans"/>
                <a:sym typeface="Open Sans"/>
              </a:rPr>
              <a:t>Un jour</a:t>
            </a:r>
            <a:endParaRPr b="0" i="0" sz="2200" u="none" cap="none" strike="noStrike">
              <a:solidFill>
                <a:srgbClr val="000000"/>
              </a:solidFill>
              <a:latin typeface="Arial"/>
              <a:ea typeface="Arial"/>
              <a:cs typeface="Arial"/>
              <a:sym typeface="Arial"/>
            </a:endParaRPr>
          </a:p>
        </p:txBody>
      </p:sp>
      <p:sp>
        <p:nvSpPr>
          <p:cNvPr id="251" name="Google Shape;251;p41"/>
          <p:cNvSpPr/>
          <p:nvPr/>
        </p:nvSpPr>
        <p:spPr>
          <a:xfrm>
            <a:off x="7085806" y="3783040"/>
            <a:ext cx="1093787" cy="43180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200"/>
              <a:buFont typeface="Arial"/>
              <a:buNone/>
            </a:pPr>
            <a:r>
              <a:rPr b="1" i="0" lang="fr-FR" sz="2200" u="none" cap="none" strike="noStrike">
                <a:solidFill>
                  <a:srgbClr val="FF0000"/>
                </a:solidFill>
                <a:latin typeface="Open Sans"/>
                <a:ea typeface="Open Sans"/>
                <a:cs typeface="Open Sans"/>
                <a:sym typeface="Open Sans"/>
              </a:rPr>
              <a:t>un jour</a:t>
            </a:r>
            <a:endParaRPr b="1" i="0" sz="2200" u="none" cap="none" strike="noStrike">
              <a:solidFill>
                <a:srgbClr val="000000"/>
              </a:solidFill>
              <a:latin typeface="Arial"/>
              <a:ea typeface="Arial"/>
              <a:cs typeface="Arial"/>
              <a:sym typeface="Arial"/>
            </a:endParaRPr>
          </a:p>
        </p:txBody>
      </p:sp>
      <p:sp>
        <p:nvSpPr>
          <p:cNvPr id="252" name="Google Shape;252;p41"/>
          <p:cNvSpPr/>
          <p:nvPr/>
        </p:nvSpPr>
        <p:spPr>
          <a:xfrm>
            <a:off x="6834188" y="1815425"/>
            <a:ext cx="3984745" cy="430887"/>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200"/>
              <a:buFont typeface="Arial"/>
              <a:buNone/>
            </a:pPr>
            <a:r>
              <a:rPr b="1" i="0" lang="fr-FR" sz="2200" u="none" cap="none" strike="noStrike">
                <a:solidFill>
                  <a:srgbClr val="FF0000"/>
                </a:solidFill>
                <a:latin typeface="Open Sans"/>
                <a:ea typeface="Open Sans"/>
                <a:cs typeface="Open Sans"/>
                <a:sym typeface="Open Sans"/>
              </a:rPr>
              <a:t>Quelques minutes plus tard      </a:t>
            </a:r>
            <a:endParaRPr b="0" i="0" sz="2200" u="none" cap="none" strike="noStrike">
              <a:solidFill>
                <a:srgbClr val="000000"/>
              </a:solidFill>
              <a:latin typeface="Arial"/>
              <a:ea typeface="Arial"/>
              <a:cs typeface="Arial"/>
              <a:sym typeface="Arial"/>
            </a:endParaRPr>
          </a:p>
        </p:txBody>
      </p:sp>
      <p:sp>
        <p:nvSpPr>
          <p:cNvPr id="253" name="Google Shape;253;p41"/>
          <p:cNvSpPr/>
          <p:nvPr/>
        </p:nvSpPr>
        <p:spPr>
          <a:xfrm>
            <a:off x="8201024" y="5122915"/>
            <a:ext cx="3661130" cy="430887"/>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200"/>
              <a:buFont typeface="Arial"/>
              <a:buNone/>
            </a:pPr>
            <a:r>
              <a:rPr b="1" i="0" lang="fr-FR" sz="2200" u="none" cap="none" strike="noStrike">
                <a:solidFill>
                  <a:srgbClr val="FF0000"/>
                </a:solidFill>
                <a:latin typeface="Open Sans"/>
                <a:ea typeface="Open Sans"/>
                <a:cs typeface="Open Sans"/>
                <a:sym typeface="Open Sans"/>
              </a:rPr>
              <a:t>quelques minutes plus tard.</a:t>
            </a:r>
            <a:endParaRPr b="1" i="0" sz="2200" u="none" cap="none" strike="noStrike">
              <a:solidFill>
                <a:srgbClr val="00B050"/>
              </a:solidFill>
              <a:latin typeface="Arial"/>
              <a:ea typeface="Arial"/>
              <a:cs typeface="Arial"/>
              <a:sym typeface="Arial"/>
            </a:endParaRPr>
          </a:p>
        </p:txBody>
      </p:sp>
      <p:sp>
        <p:nvSpPr>
          <p:cNvPr id="254" name="Google Shape;254;p41"/>
          <p:cNvSpPr/>
          <p:nvPr/>
        </p:nvSpPr>
        <p:spPr>
          <a:xfrm>
            <a:off x="554038" y="1517650"/>
            <a:ext cx="3821112" cy="1570038"/>
          </a:xfrm>
          <a:prstGeom prst="rect">
            <a:avLst/>
          </a:prstGeom>
          <a:noFill/>
          <a:ln>
            <a:noFill/>
          </a:ln>
        </p:spPr>
        <p:txBody>
          <a:bodyPr anchorCtr="0" anchor="t" bIns="45700" lIns="91425" spcFirstLastPara="1" rIns="91425" wrap="square" tIns="45700">
            <a:noAutofit/>
          </a:bodyPr>
          <a:lstStyle/>
          <a:p>
            <a:pPr indent="0" lvl="0" marL="228600" marR="0" rtl="0" algn="l">
              <a:lnSpc>
                <a:spcPct val="100000"/>
              </a:lnSpc>
              <a:spcBef>
                <a:spcPts val="0"/>
              </a:spcBef>
              <a:spcAft>
                <a:spcPts val="0"/>
              </a:spcAft>
              <a:buClr>
                <a:srgbClr val="000000"/>
              </a:buClr>
              <a:buSzPts val="2400"/>
              <a:buFont typeface="Arial"/>
              <a:buNone/>
            </a:pPr>
            <a:r>
              <a:rPr b="1" i="0" lang="fr-FR" sz="2400" u="none" cap="none" strike="noStrike">
                <a:solidFill>
                  <a:srgbClr val="000000"/>
                </a:solidFill>
                <a:latin typeface="Open Sans"/>
                <a:ea typeface="Open Sans"/>
                <a:cs typeface="Open Sans"/>
                <a:sym typeface="Open Sans"/>
              </a:rPr>
              <a:t>Que remarquez-vous au niveau de la place des groupes de mots qui indiquent le temps ?</a:t>
            </a:r>
            <a:endParaRPr b="0" i="0" sz="1400" u="none" cap="none" strike="noStrike">
              <a:solidFill>
                <a:srgbClr val="000000"/>
              </a:solidFill>
              <a:latin typeface="Arial"/>
              <a:ea typeface="Arial"/>
              <a:cs typeface="Arial"/>
              <a:sym typeface="Arial"/>
            </a:endParaRPr>
          </a:p>
        </p:txBody>
      </p:sp>
      <p:sp>
        <p:nvSpPr>
          <p:cNvPr id="255" name="Google Shape;255;p41"/>
          <p:cNvSpPr/>
          <p:nvPr/>
        </p:nvSpPr>
        <p:spPr>
          <a:xfrm>
            <a:off x="554038" y="3163888"/>
            <a:ext cx="4281487" cy="830262"/>
          </a:xfrm>
          <a:prstGeom prst="rect">
            <a:avLst/>
          </a:prstGeom>
          <a:noFill/>
          <a:ln>
            <a:noFill/>
          </a:ln>
        </p:spPr>
        <p:txBody>
          <a:bodyPr anchorCtr="0" anchor="t" bIns="45700" lIns="91425" spcFirstLastPara="1" rIns="91425" wrap="square" tIns="45700">
            <a:noAutofit/>
          </a:bodyPr>
          <a:lstStyle/>
          <a:p>
            <a:pPr indent="0" lvl="0" marL="228600" marR="0" rtl="0" algn="l">
              <a:lnSpc>
                <a:spcPct val="100000"/>
              </a:lnSpc>
              <a:spcBef>
                <a:spcPts val="0"/>
              </a:spcBef>
              <a:spcAft>
                <a:spcPts val="0"/>
              </a:spcAft>
              <a:buClr>
                <a:srgbClr val="000000"/>
              </a:buClr>
              <a:buSzPts val="2400"/>
              <a:buFont typeface="Arial"/>
              <a:buNone/>
            </a:pPr>
            <a:r>
              <a:rPr b="1" i="0" lang="fr-FR" sz="2400" u="none" cap="none" strike="noStrike">
                <a:solidFill>
                  <a:srgbClr val="000000"/>
                </a:solidFill>
                <a:latin typeface="Open Sans"/>
                <a:ea typeface="Open Sans"/>
                <a:cs typeface="Open Sans"/>
                <a:sym typeface="Open Sans"/>
              </a:rPr>
              <a:t>Est-ce que le sens de la phrase a changé ? </a:t>
            </a:r>
            <a:endParaRPr b="0" i="0" sz="1400" u="none" cap="none" strike="noStrike">
              <a:solidFill>
                <a:srgbClr val="000000"/>
              </a:solidFill>
              <a:latin typeface="Arial"/>
              <a:ea typeface="Arial"/>
              <a:cs typeface="Arial"/>
              <a:sym typeface="Arial"/>
            </a:endParaRPr>
          </a:p>
        </p:txBody>
      </p:sp>
      <p:sp>
        <p:nvSpPr>
          <p:cNvPr id="256" name="Google Shape;256;p41"/>
          <p:cNvSpPr/>
          <p:nvPr/>
        </p:nvSpPr>
        <p:spPr>
          <a:xfrm>
            <a:off x="7939087" y="3471863"/>
            <a:ext cx="381000" cy="639762"/>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4800"/>
              <a:buFont typeface="Arial"/>
              <a:buNone/>
            </a:pPr>
            <a:r>
              <a:rPr b="1" i="0" lang="fr-FR" sz="4800" u="none" cap="none" strike="noStrike">
                <a:solidFill>
                  <a:srgbClr val="00B050"/>
                </a:solidFill>
                <a:latin typeface="Open Sans"/>
                <a:ea typeface="Open Sans"/>
                <a:cs typeface="Open Sans"/>
                <a:sym typeface="Open Sans"/>
              </a:rPr>
              <a:t>,</a:t>
            </a:r>
            <a:endParaRPr b="0" i="0" sz="4800" u="none" cap="none" strike="noStrike">
              <a:solidFill>
                <a:srgbClr val="000000"/>
              </a:solidFill>
              <a:latin typeface="Arial"/>
              <a:ea typeface="Arial"/>
              <a:cs typeface="Arial"/>
              <a:sym typeface="Arial"/>
            </a:endParaRPr>
          </a:p>
        </p:txBody>
      </p:sp>
      <p:sp>
        <p:nvSpPr>
          <p:cNvPr id="257" name="Google Shape;257;p41"/>
          <p:cNvSpPr/>
          <p:nvPr/>
        </p:nvSpPr>
        <p:spPr>
          <a:xfrm>
            <a:off x="7986712" y="4846639"/>
            <a:ext cx="381000" cy="639763"/>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4800"/>
              <a:buFont typeface="Arial"/>
              <a:buNone/>
            </a:pPr>
            <a:r>
              <a:rPr b="1" i="0" lang="fr-FR" sz="4800" u="none" cap="none" strike="noStrike">
                <a:solidFill>
                  <a:srgbClr val="00B050"/>
                </a:solidFill>
                <a:latin typeface="Open Sans"/>
                <a:ea typeface="Open Sans"/>
                <a:cs typeface="Open Sans"/>
                <a:sym typeface="Open Sans"/>
              </a:rPr>
              <a:t>,</a:t>
            </a:r>
            <a:endParaRPr b="0" i="0" sz="4800" u="none" cap="none" strike="noStrike">
              <a:solidFill>
                <a:srgbClr val="000000"/>
              </a:solidFill>
              <a:latin typeface="Arial"/>
              <a:ea typeface="Arial"/>
              <a:cs typeface="Arial"/>
              <a:sym typeface="Arial"/>
            </a:endParaRPr>
          </a:p>
        </p:txBody>
      </p:sp>
      <p:sp>
        <p:nvSpPr>
          <p:cNvPr id="258" name="Google Shape;258;p41"/>
          <p:cNvSpPr/>
          <p:nvPr/>
        </p:nvSpPr>
        <p:spPr>
          <a:xfrm>
            <a:off x="10265280" y="1476374"/>
            <a:ext cx="381000" cy="639763"/>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4800"/>
              <a:buFont typeface="Arial"/>
              <a:buNone/>
            </a:pPr>
            <a:r>
              <a:rPr b="1" i="0" lang="fr-FR" sz="4800" u="none" cap="none" strike="noStrike">
                <a:solidFill>
                  <a:srgbClr val="00B050"/>
                </a:solidFill>
                <a:latin typeface="Open Sans"/>
                <a:ea typeface="Open Sans"/>
                <a:cs typeface="Open Sans"/>
                <a:sym typeface="Open Sans"/>
              </a:rPr>
              <a:t>,</a:t>
            </a:r>
            <a:endParaRPr b="0" i="0" sz="4800" u="none" cap="none" strike="noStrike">
              <a:solidFill>
                <a:srgbClr val="000000"/>
              </a:solidFill>
              <a:latin typeface="Arial"/>
              <a:ea typeface="Arial"/>
              <a:cs typeface="Arial"/>
              <a:sym typeface="Arial"/>
            </a:endParaRPr>
          </a:p>
        </p:txBody>
      </p:sp>
      <p:sp>
        <p:nvSpPr>
          <p:cNvPr id="259" name="Google Shape;259;p41"/>
          <p:cNvSpPr/>
          <p:nvPr/>
        </p:nvSpPr>
        <p:spPr>
          <a:xfrm>
            <a:off x="5262563" y="477838"/>
            <a:ext cx="381000" cy="64135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4800"/>
              <a:buFont typeface="Arial"/>
              <a:buNone/>
            </a:pPr>
            <a:r>
              <a:rPr b="1" i="0" lang="fr-FR" sz="4800" u="none" cap="none" strike="noStrike">
                <a:solidFill>
                  <a:srgbClr val="00B050"/>
                </a:solidFill>
                <a:latin typeface="Open Sans"/>
                <a:ea typeface="Open Sans"/>
                <a:cs typeface="Open Sans"/>
                <a:sym typeface="Open Sans"/>
              </a:rPr>
              <a:t>,</a:t>
            </a:r>
            <a:endParaRPr b="0" i="0" sz="4800" u="none" cap="none" strike="noStrike">
              <a:solidFill>
                <a:srgbClr val="000000"/>
              </a:solidFill>
              <a:latin typeface="Arial"/>
              <a:ea typeface="Arial"/>
              <a:cs typeface="Arial"/>
              <a:sym typeface="Arial"/>
            </a:endParaRPr>
          </a:p>
        </p:txBody>
      </p:sp>
      <p:sp>
        <p:nvSpPr>
          <p:cNvPr id="260" name="Google Shape;260;p41"/>
          <p:cNvSpPr/>
          <p:nvPr/>
        </p:nvSpPr>
        <p:spPr>
          <a:xfrm>
            <a:off x="6937375" y="3452019"/>
            <a:ext cx="381000" cy="639762"/>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4800"/>
              <a:buFont typeface="Arial"/>
              <a:buNone/>
            </a:pPr>
            <a:r>
              <a:rPr b="1" i="0" lang="fr-FR" sz="4800" u="none" cap="none" strike="noStrike">
                <a:solidFill>
                  <a:srgbClr val="00B050"/>
                </a:solidFill>
                <a:latin typeface="Open Sans"/>
                <a:ea typeface="Open Sans"/>
                <a:cs typeface="Open Sans"/>
                <a:sym typeface="Open Sans"/>
              </a:rPr>
              <a:t>,</a:t>
            </a:r>
            <a:endParaRPr b="0" i="0" sz="4800" u="none" cap="none" strike="noStrike">
              <a:solidFill>
                <a:srgbClr val="000000"/>
              </a:solidFill>
              <a:latin typeface="Arial"/>
              <a:ea typeface="Arial"/>
              <a:cs typeface="Arial"/>
              <a:sym typeface="Arial"/>
            </a:endParaRPr>
          </a:p>
        </p:txBody>
      </p:sp>
      <p:sp>
        <p:nvSpPr>
          <p:cNvPr id="261" name="Google Shape;261;p41"/>
          <p:cNvSpPr/>
          <p:nvPr/>
        </p:nvSpPr>
        <p:spPr>
          <a:xfrm>
            <a:off x="727075" y="5340350"/>
            <a:ext cx="3475038" cy="1200150"/>
          </a:xfrm>
          <a:prstGeom prst="rect">
            <a:avLst/>
          </a:prstGeom>
          <a:solidFill>
            <a:srgbClr val="F7CAAC"/>
          </a:solidFill>
          <a:ln>
            <a:noFill/>
          </a:ln>
        </p:spPr>
        <p:txBody>
          <a:bodyPr anchorCtr="0" anchor="t" bIns="45700" lIns="91425" spcFirstLastPara="1" rIns="91425" wrap="square" tIns="45700">
            <a:noAutofit/>
          </a:bodyPr>
          <a:lstStyle/>
          <a:p>
            <a:pPr indent="0" lvl="0" marL="228600" marR="0" rtl="0" algn="l">
              <a:lnSpc>
                <a:spcPct val="100000"/>
              </a:lnSpc>
              <a:spcBef>
                <a:spcPts val="0"/>
              </a:spcBef>
              <a:spcAft>
                <a:spcPts val="0"/>
              </a:spcAft>
              <a:buClr>
                <a:srgbClr val="000000"/>
              </a:buClr>
              <a:buSzPts val="2200"/>
              <a:buFont typeface="Arial"/>
              <a:buNone/>
            </a:pPr>
            <a:r>
              <a:rPr b="1" i="0" lang="fr-FR" sz="2200" u="none" cap="none" strike="noStrike">
                <a:solidFill>
                  <a:srgbClr val="000000"/>
                </a:solidFill>
                <a:latin typeface="Open Sans"/>
                <a:ea typeface="Open Sans"/>
                <a:cs typeface="Open Sans"/>
                <a:sym typeface="Open Sans"/>
              </a:rPr>
              <a:t>      Des compléments circonstanciels de temps    </a:t>
            </a:r>
            <a:endParaRPr b="0" i="0" sz="1400" u="none" cap="none" strike="noStrike">
              <a:solidFill>
                <a:srgbClr val="000000"/>
              </a:solidFill>
              <a:latin typeface="Arial"/>
              <a:ea typeface="Arial"/>
              <a:cs typeface="Arial"/>
              <a:sym typeface="Arial"/>
            </a:endParaRPr>
          </a:p>
          <a:p>
            <a:pPr indent="0" lvl="0" marL="228600" marR="0" rtl="0" algn="l">
              <a:lnSpc>
                <a:spcPct val="100000"/>
              </a:lnSpc>
              <a:spcBef>
                <a:spcPts val="0"/>
              </a:spcBef>
              <a:spcAft>
                <a:spcPts val="0"/>
              </a:spcAft>
              <a:buClr>
                <a:srgbClr val="000000"/>
              </a:buClr>
              <a:buSzPts val="2200"/>
              <a:buFont typeface="Arial"/>
              <a:buNone/>
            </a:pPr>
            <a:r>
              <a:rPr b="1" i="0" lang="fr-FR" sz="2200" u="none" cap="none" strike="noStrike">
                <a:solidFill>
                  <a:srgbClr val="000000"/>
                </a:solidFill>
                <a:latin typeface="Open Sans"/>
                <a:ea typeface="Open Sans"/>
                <a:cs typeface="Open Sans"/>
                <a:sym typeface="Open Sans"/>
              </a:rPr>
              <a:t>                </a:t>
            </a:r>
            <a:r>
              <a:rPr b="1" i="0" lang="fr-FR" sz="2800" u="none" cap="none" strike="noStrike">
                <a:solidFill>
                  <a:srgbClr val="000000"/>
                </a:solidFill>
                <a:latin typeface="Open Sans"/>
                <a:ea typeface="Open Sans"/>
                <a:cs typeface="Open Sans"/>
                <a:sym typeface="Open Sans"/>
              </a:rPr>
              <a:t>CCT</a:t>
            </a:r>
            <a:endParaRPr b="0" i="0" sz="1400" u="none" cap="none" strike="noStrike">
              <a:solidFill>
                <a:srgbClr val="000000"/>
              </a:solidFill>
              <a:latin typeface="Arial"/>
              <a:ea typeface="Arial"/>
              <a:cs typeface="Arial"/>
              <a:sym typeface="Arial"/>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46"/>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54"/>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55"/>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49"/>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59"/>
                                        </p:tgtEl>
                                        <p:attrNameLst>
                                          <p:attrName>style.visibility</p:attrName>
                                        </p:attrNameLst>
                                      </p:cBhvr>
                                      <p:to>
                                        <p:strVal val="visible"/>
                                      </p:to>
                                    </p:set>
                                    <p:anim calcmode="lin" valueType="num">
                                      <p:cBhvr additive="base">
                                        <p:cTn dur="500"/>
                                        <p:tgtEl>
                                          <p:spTgt spid="259"/>
                                        </p:tgtEl>
                                        <p:attrNameLst>
                                          <p:attrName>ppt_w</p:attrName>
                                        </p:attrNameLst>
                                      </p:cBhvr>
                                      <p:tavLst>
                                        <p:tav fmla="" tm="0">
                                          <p:val>
                                            <p:strVal val="0"/>
                                          </p:val>
                                        </p:tav>
                                        <p:tav fmla="" tm="100000">
                                          <p:val>
                                            <p:strVal val="#ppt_w"/>
                                          </p:val>
                                        </p:tav>
                                      </p:tavLst>
                                    </p:anim>
                                    <p:anim calcmode="lin" valueType="num">
                                      <p:cBhvr additive="base">
                                        <p:cTn dur="500"/>
                                        <p:tgtEl>
                                          <p:spTgt spid="259"/>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258"/>
                                        </p:tgtEl>
                                        <p:attrNameLst>
                                          <p:attrName>style.visibility</p:attrName>
                                        </p:attrNameLst>
                                      </p:cBhvr>
                                      <p:to>
                                        <p:strVal val="visible"/>
                                      </p:to>
                                    </p:set>
                                    <p:anim calcmode="lin" valueType="num">
                                      <p:cBhvr additive="base">
                                        <p:cTn dur="500"/>
                                        <p:tgtEl>
                                          <p:spTgt spid="258"/>
                                        </p:tgtEl>
                                        <p:attrNameLst>
                                          <p:attrName>ppt_w</p:attrName>
                                        </p:attrNameLst>
                                      </p:cBhvr>
                                      <p:tavLst>
                                        <p:tav fmla="" tm="0">
                                          <p:val>
                                            <p:strVal val="0"/>
                                          </p:val>
                                        </p:tav>
                                        <p:tav fmla="" tm="100000">
                                          <p:val>
                                            <p:strVal val="#ppt_w"/>
                                          </p:val>
                                        </p:tav>
                                      </p:tavLst>
                                    </p:anim>
                                    <p:anim calcmode="lin" valueType="num">
                                      <p:cBhvr additive="base">
                                        <p:cTn dur="500"/>
                                        <p:tgtEl>
                                          <p:spTgt spid="258"/>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260"/>
                                        </p:tgtEl>
                                        <p:attrNameLst>
                                          <p:attrName>style.visibility</p:attrName>
                                        </p:attrNameLst>
                                      </p:cBhvr>
                                      <p:to>
                                        <p:strVal val="visible"/>
                                      </p:to>
                                    </p:set>
                                    <p:anim calcmode="lin" valueType="num">
                                      <p:cBhvr additive="base">
                                        <p:cTn dur="500"/>
                                        <p:tgtEl>
                                          <p:spTgt spid="260"/>
                                        </p:tgtEl>
                                        <p:attrNameLst>
                                          <p:attrName>ppt_w</p:attrName>
                                        </p:attrNameLst>
                                      </p:cBhvr>
                                      <p:tavLst>
                                        <p:tav fmla="" tm="0">
                                          <p:val>
                                            <p:strVal val="0"/>
                                          </p:val>
                                        </p:tav>
                                        <p:tav fmla="" tm="100000">
                                          <p:val>
                                            <p:strVal val="#ppt_w"/>
                                          </p:val>
                                        </p:tav>
                                      </p:tavLst>
                                    </p:anim>
                                    <p:anim calcmode="lin" valueType="num">
                                      <p:cBhvr additive="base">
                                        <p:cTn dur="500"/>
                                        <p:tgtEl>
                                          <p:spTgt spid="260"/>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256"/>
                                        </p:tgtEl>
                                        <p:attrNameLst>
                                          <p:attrName>style.visibility</p:attrName>
                                        </p:attrNameLst>
                                      </p:cBhvr>
                                      <p:to>
                                        <p:strVal val="visible"/>
                                      </p:to>
                                    </p:set>
                                    <p:anim calcmode="lin" valueType="num">
                                      <p:cBhvr additive="base">
                                        <p:cTn dur="500"/>
                                        <p:tgtEl>
                                          <p:spTgt spid="256"/>
                                        </p:tgtEl>
                                        <p:attrNameLst>
                                          <p:attrName>ppt_w</p:attrName>
                                        </p:attrNameLst>
                                      </p:cBhvr>
                                      <p:tavLst>
                                        <p:tav fmla="" tm="0">
                                          <p:val>
                                            <p:strVal val="0"/>
                                          </p:val>
                                        </p:tav>
                                        <p:tav fmla="" tm="100000">
                                          <p:val>
                                            <p:strVal val="#ppt_w"/>
                                          </p:val>
                                        </p:tav>
                                      </p:tavLst>
                                    </p:anim>
                                    <p:anim calcmode="lin" valueType="num">
                                      <p:cBhvr additive="base">
                                        <p:cTn dur="500"/>
                                        <p:tgtEl>
                                          <p:spTgt spid="256"/>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257"/>
                                        </p:tgtEl>
                                        <p:attrNameLst>
                                          <p:attrName>style.visibility</p:attrName>
                                        </p:attrNameLst>
                                      </p:cBhvr>
                                      <p:to>
                                        <p:strVal val="visible"/>
                                      </p:to>
                                    </p:set>
                                    <p:anim calcmode="lin" valueType="num">
                                      <p:cBhvr additive="base">
                                        <p:cTn dur="500"/>
                                        <p:tgtEl>
                                          <p:spTgt spid="257"/>
                                        </p:tgtEl>
                                        <p:attrNameLst>
                                          <p:attrName>ppt_w</p:attrName>
                                        </p:attrNameLst>
                                      </p:cBhvr>
                                      <p:tavLst>
                                        <p:tav fmla="" tm="0">
                                          <p:val>
                                            <p:strVal val="0"/>
                                          </p:val>
                                        </p:tav>
                                        <p:tav fmla="" tm="100000">
                                          <p:val>
                                            <p:strVal val="#ppt_w"/>
                                          </p:val>
                                        </p:tav>
                                      </p:tavLst>
                                    </p:anim>
                                    <p:anim calcmode="lin" valueType="num">
                                      <p:cBhvr additive="base">
                                        <p:cTn dur="500"/>
                                        <p:tgtEl>
                                          <p:spTgt spid="257"/>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61"/>
                                        </p:tgtEl>
                                        <p:attrNameLst>
                                          <p:attrName>style.visibility</p:attrName>
                                        </p:attrNameLst>
                                      </p:cBhvr>
                                      <p:to>
                                        <p:strVal val="visible"/>
                                      </p:to>
                                    </p:set>
                                    <p:anim calcmode="lin" valueType="num">
                                      <p:cBhvr additive="base">
                                        <p:cTn dur="500"/>
                                        <p:tgtEl>
                                          <p:spTgt spid="261"/>
                                        </p:tgtEl>
                                        <p:attrNameLst>
                                          <p:attrName>ppt_w</p:attrName>
                                        </p:attrNameLst>
                                      </p:cBhvr>
                                      <p:tavLst>
                                        <p:tav fmla="" tm="0">
                                          <p:val>
                                            <p:strVal val="0"/>
                                          </p:val>
                                        </p:tav>
                                        <p:tav fmla="" tm="100000">
                                          <p:val>
                                            <p:strVal val="#ppt_w"/>
                                          </p:val>
                                        </p:tav>
                                      </p:tavLst>
                                    </p:anim>
                                    <p:anim calcmode="lin" valueType="num">
                                      <p:cBhvr additive="base">
                                        <p:cTn dur="500"/>
                                        <p:tgtEl>
                                          <p:spTgt spid="261"/>
                                        </p:tgtEl>
                                        <p:attrNameLst>
                                          <p:attrName>ppt_h</p:attrName>
                                        </p:attrNameLst>
                                      </p:cBhvr>
                                      <p:tavLst>
                                        <p:tav fmla="" tm="0">
                                          <p:val>
                                            <p:strVal val="0"/>
                                          </p:val>
                                        </p:tav>
                                        <p:tav fmla="" tm="100000">
                                          <p:val>
                                            <p:strVal val="#ppt_h"/>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5" name="Shape 265"/>
        <p:cNvGrpSpPr/>
        <p:nvPr/>
      </p:nvGrpSpPr>
      <p:grpSpPr>
        <a:xfrm>
          <a:off x="0" y="0"/>
          <a:ext cx="0" cy="0"/>
          <a:chOff x="0" y="0"/>
          <a:chExt cx="0" cy="0"/>
        </a:xfrm>
      </p:grpSpPr>
      <p:sp>
        <p:nvSpPr>
          <p:cNvPr id="266" name="Google Shape;266;p42"/>
          <p:cNvSpPr/>
          <p:nvPr/>
        </p:nvSpPr>
        <p:spPr>
          <a:xfrm>
            <a:off x="595313" y="1690688"/>
            <a:ext cx="3652837" cy="682625"/>
          </a:xfrm>
          <a:prstGeom prst="roundRect">
            <a:avLst>
              <a:gd fmla="val 16667" name="adj"/>
            </a:avLst>
          </a:prstGeom>
          <a:solidFill>
            <a:schemeClr val="lt1"/>
          </a:solidFill>
          <a:ln>
            <a:noFill/>
          </a:ln>
        </p:spPr>
        <p:txBody>
          <a:bodyPr anchorCtr="0" anchor="ctr" bIns="45700" lIns="91425" spcFirstLastPara="1" rIns="91425" wrap="square" tIns="45700">
            <a:noAutofit/>
          </a:bodyPr>
          <a:lstStyle/>
          <a:p>
            <a:pPr indent="0" lvl="0" marL="0" marR="0" rtl="1" algn="ctr">
              <a:lnSpc>
                <a:spcPct val="100000"/>
              </a:lnSpc>
              <a:spcBef>
                <a:spcPts val="0"/>
              </a:spcBef>
              <a:spcAft>
                <a:spcPts val="0"/>
              </a:spcAft>
              <a:buClr>
                <a:srgbClr val="FFFFFF"/>
              </a:buClr>
              <a:buSzPts val="1800"/>
              <a:buFont typeface="Calibri"/>
              <a:buNone/>
            </a:pPr>
            <a:r>
              <a:t/>
            </a:r>
            <a:endParaRPr b="0" i="0" sz="2400" u="none" cap="none" strike="noStrike">
              <a:solidFill>
                <a:schemeClr val="dk1"/>
              </a:solidFill>
              <a:latin typeface="Times New Roman"/>
              <a:ea typeface="Times New Roman"/>
              <a:cs typeface="Times New Roman"/>
              <a:sym typeface="Times New Roman"/>
            </a:endParaRPr>
          </a:p>
        </p:txBody>
      </p:sp>
      <p:sp>
        <p:nvSpPr>
          <p:cNvPr id="267" name="Google Shape;267;p42"/>
          <p:cNvSpPr/>
          <p:nvPr/>
        </p:nvSpPr>
        <p:spPr>
          <a:xfrm>
            <a:off x="0" y="2465994"/>
            <a:ext cx="2371725" cy="831850"/>
          </a:xfrm>
          <a:prstGeom prst="rect">
            <a:avLst/>
          </a:prstGeom>
          <a:noFill/>
          <a:ln>
            <a:noFill/>
          </a:ln>
        </p:spPr>
        <p:txBody>
          <a:bodyPr anchorCtr="0" anchor="t" bIns="45700" lIns="91425" spcFirstLastPara="1" rIns="91425" wrap="square" tIns="45700">
            <a:noAutofit/>
          </a:bodyPr>
          <a:lstStyle/>
          <a:p>
            <a:pPr indent="0" lvl="0" marL="228600" marR="0" rtl="0" algn="l">
              <a:lnSpc>
                <a:spcPct val="100000"/>
              </a:lnSpc>
              <a:spcBef>
                <a:spcPts val="0"/>
              </a:spcBef>
              <a:spcAft>
                <a:spcPts val="0"/>
              </a:spcAft>
              <a:buClr>
                <a:srgbClr val="000000"/>
              </a:buClr>
              <a:buSzPts val="2400"/>
              <a:buFont typeface="Arial"/>
              <a:buNone/>
            </a:pPr>
            <a:r>
              <a:rPr b="1" i="0" lang="fr-FR" sz="2400" u="none" cap="none" strike="noStrike">
                <a:solidFill>
                  <a:srgbClr val="000000"/>
                </a:solidFill>
                <a:latin typeface="Open Sans"/>
                <a:ea typeface="Open Sans"/>
                <a:cs typeface="Open Sans"/>
                <a:sym typeface="Open Sans"/>
              </a:rPr>
              <a:t>Complétez l’encadré. </a:t>
            </a:r>
            <a:endParaRPr b="0" i="0" sz="1400" u="none" cap="none" strike="noStrike">
              <a:solidFill>
                <a:srgbClr val="000000"/>
              </a:solidFill>
              <a:latin typeface="Arial"/>
              <a:ea typeface="Arial"/>
              <a:cs typeface="Arial"/>
              <a:sym typeface="Arial"/>
            </a:endParaRPr>
          </a:p>
        </p:txBody>
      </p:sp>
      <p:grpSp>
        <p:nvGrpSpPr>
          <p:cNvPr id="268" name="Google Shape;268;p42"/>
          <p:cNvGrpSpPr/>
          <p:nvPr/>
        </p:nvGrpSpPr>
        <p:grpSpPr>
          <a:xfrm>
            <a:off x="2193757" y="876868"/>
            <a:ext cx="9875838" cy="5632311"/>
            <a:chOff x="3732080" y="2973585"/>
            <a:chExt cx="9876080" cy="5631348"/>
          </a:xfrm>
        </p:grpSpPr>
        <p:sp>
          <p:nvSpPr>
            <p:cNvPr id="269" name="Google Shape;269;p42"/>
            <p:cNvSpPr txBox="1"/>
            <p:nvPr/>
          </p:nvSpPr>
          <p:spPr>
            <a:xfrm>
              <a:off x="3732080" y="2973585"/>
              <a:ext cx="9876080" cy="5631348"/>
            </a:xfrm>
            <a:prstGeom prst="rect">
              <a:avLst/>
            </a:prstGeom>
            <a:noFill/>
            <a:ln cap="flat" cmpd="sng" w="38100">
              <a:solidFill>
                <a:srgbClr val="2E75B5"/>
              </a:solidFill>
              <a:prstDash val="solid"/>
              <a:miter lim="800000"/>
              <a:headEnd len="sm" w="sm" type="none"/>
              <a:tailEnd len="sm" w="sm" type="none"/>
            </a:ln>
          </p:spPr>
          <p:txBody>
            <a:bodyPr anchorCtr="0" anchor="t" bIns="45700" lIns="91425" spcFirstLastPara="1" rIns="91425" wrap="square" tIns="45700">
              <a:spAutoFit/>
            </a:bodyPr>
            <a:lstStyle/>
            <a:p>
              <a:pPr indent="0" lvl="0" marL="0" marR="0" rtl="0" algn="l">
                <a:lnSpc>
                  <a:spcPct val="150000"/>
                </a:lnSpc>
                <a:spcBef>
                  <a:spcPts val="0"/>
                </a:spcBef>
                <a:spcAft>
                  <a:spcPts val="0"/>
                </a:spcAft>
                <a:buClr>
                  <a:srgbClr val="000000"/>
                </a:buClr>
                <a:buSzPts val="3000"/>
                <a:buFont typeface="Arial"/>
                <a:buNone/>
              </a:pPr>
              <a:r>
                <a:rPr b="0" i="0" lang="fr-FR" sz="3000" u="none" cap="none" strike="noStrike">
                  <a:solidFill>
                    <a:schemeClr val="dk1"/>
                  </a:solidFill>
                  <a:latin typeface="Open Sans"/>
                  <a:ea typeface="Open Sans"/>
                  <a:cs typeface="Open Sans"/>
                  <a:sym typeface="Open Sans"/>
                </a:rPr>
                <a:t>Les compléments circonstanciels de temps (C.C.T.) sont des mots ou groupes de mots qui indiquent                              de l’action ou</a:t>
              </a:r>
              <a:endParaRPr b="0" i="0" sz="1400" u="none" cap="none" strike="noStrike">
                <a:solidFill>
                  <a:srgbClr val="000000"/>
                </a:solidFill>
                <a:latin typeface="Arial"/>
                <a:ea typeface="Arial"/>
                <a:cs typeface="Arial"/>
                <a:sym typeface="Arial"/>
              </a:endParaRPr>
            </a:p>
            <a:p>
              <a:pPr indent="0" lvl="0" marL="0" marR="0" rtl="0" algn="l">
                <a:lnSpc>
                  <a:spcPct val="150000"/>
                </a:lnSpc>
                <a:spcBef>
                  <a:spcPts val="0"/>
                </a:spcBef>
                <a:spcAft>
                  <a:spcPts val="0"/>
                </a:spcAft>
                <a:buClr>
                  <a:srgbClr val="000000"/>
                </a:buClr>
                <a:buSzPts val="3000"/>
                <a:buFont typeface="Arial"/>
                <a:buNone/>
              </a:pPr>
              <a:r>
                <a:rPr b="0" i="0" lang="fr-FR" sz="3000" u="none" cap="none" strike="noStrike">
                  <a:solidFill>
                    <a:schemeClr val="dk1"/>
                  </a:solidFill>
                  <a:latin typeface="Open Sans"/>
                  <a:ea typeface="Open Sans"/>
                  <a:cs typeface="Open Sans"/>
                  <a:sym typeface="Open Sans"/>
                </a:rPr>
                <a:t>des actions dans un texte. </a:t>
              </a:r>
              <a:endParaRPr b="0" i="0" sz="1400" u="none" cap="none" strike="noStrike">
                <a:solidFill>
                  <a:srgbClr val="000000"/>
                </a:solidFill>
                <a:latin typeface="Arial"/>
                <a:ea typeface="Arial"/>
                <a:cs typeface="Arial"/>
                <a:sym typeface="Arial"/>
              </a:endParaRPr>
            </a:p>
            <a:p>
              <a:pPr indent="0" lvl="0" marL="0" marR="0" rtl="0" algn="l">
                <a:lnSpc>
                  <a:spcPct val="150000"/>
                </a:lnSpc>
                <a:spcBef>
                  <a:spcPts val="0"/>
                </a:spcBef>
                <a:spcAft>
                  <a:spcPts val="0"/>
                </a:spcAft>
                <a:buClr>
                  <a:srgbClr val="000000"/>
                </a:buClr>
                <a:buSzPts val="3000"/>
                <a:buFont typeface="Arial"/>
                <a:buNone/>
              </a:pPr>
              <a:r>
                <a:rPr b="0" i="0" lang="fr-FR" sz="3000" u="none" cap="none" strike="noStrike">
                  <a:solidFill>
                    <a:schemeClr val="dk1"/>
                  </a:solidFill>
                  <a:latin typeface="Open Sans"/>
                  <a:ea typeface="Open Sans"/>
                  <a:cs typeface="Open Sans"/>
                  <a:sym typeface="Open Sans"/>
                </a:rPr>
                <a:t>Le plus souvent les C.C. de temps sont des groupes                                                                     </a:t>
              </a:r>
              <a:br>
                <a:rPr b="0" i="0" lang="fr-FR" sz="3000" u="none" cap="none" strike="noStrike">
                  <a:solidFill>
                    <a:schemeClr val="dk1"/>
                  </a:solidFill>
                  <a:latin typeface="Open Sans"/>
                  <a:ea typeface="Open Sans"/>
                  <a:cs typeface="Open Sans"/>
                  <a:sym typeface="Open Sans"/>
                </a:rPr>
              </a:br>
              <a:r>
                <a:rPr b="0" i="0" lang="fr-FR" sz="3000" u="none" cap="none" strike="noStrike">
                  <a:solidFill>
                    <a:schemeClr val="dk1"/>
                  </a:solidFill>
                  <a:latin typeface="Open Sans"/>
                  <a:ea typeface="Open Sans"/>
                  <a:cs typeface="Open Sans"/>
                  <a:sym typeface="Open Sans"/>
                </a:rPr>
                <a:t>                            ou des adverbes,  qui peuvent  être                                             </a:t>
              </a:r>
              <a:br>
                <a:rPr b="0" i="0" lang="fr-FR" sz="3000" u="none" cap="none" strike="noStrike">
                  <a:solidFill>
                    <a:schemeClr val="dk1"/>
                  </a:solidFill>
                  <a:latin typeface="Open Sans"/>
                  <a:ea typeface="Open Sans"/>
                  <a:cs typeface="Open Sans"/>
                  <a:sym typeface="Open Sans"/>
                </a:rPr>
              </a:br>
              <a:r>
                <a:rPr b="0" i="0" lang="fr-FR" sz="3000" u="none" cap="none" strike="noStrike">
                  <a:solidFill>
                    <a:schemeClr val="dk1"/>
                  </a:solidFill>
                  <a:latin typeface="Open Sans"/>
                  <a:ea typeface="Open Sans"/>
                  <a:cs typeface="Open Sans"/>
                  <a:sym typeface="Open Sans"/>
                </a:rPr>
                <a:t>                             ou                              sans changer le sens de la phrase. </a:t>
              </a:r>
              <a:endParaRPr b="0" i="0" sz="1400" u="none" cap="none" strike="noStrike">
                <a:solidFill>
                  <a:srgbClr val="000000"/>
                </a:solidFill>
                <a:latin typeface="Arial"/>
                <a:ea typeface="Arial"/>
                <a:cs typeface="Arial"/>
                <a:sym typeface="Arial"/>
              </a:endParaRPr>
            </a:p>
          </p:txBody>
        </p:sp>
        <p:sp>
          <p:nvSpPr>
            <p:cNvPr id="270" name="Google Shape;270;p42"/>
            <p:cNvSpPr/>
            <p:nvPr/>
          </p:nvSpPr>
          <p:spPr>
            <a:xfrm>
              <a:off x="5650664" y="4550208"/>
              <a:ext cx="2103489" cy="457122"/>
            </a:xfrm>
            <a:prstGeom prst="rect">
              <a:avLst/>
            </a:prstGeom>
            <a:solidFill>
              <a:schemeClr val="lt1"/>
            </a:solidFill>
            <a:ln cap="flat" cmpd="sng" w="25400">
              <a:solidFill>
                <a:schemeClr val="accent6"/>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dk1"/>
                </a:solidFill>
                <a:latin typeface="Arial"/>
                <a:ea typeface="Arial"/>
                <a:cs typeface="Arial"/>
                <a:sym typeface="Arial"/>
              </a:endParaRPr>
            </a:p>
          </p:txBody>
        </p:sp>
        <p:sp>
          <p:nvSpPr>
            <p:cNvPr id="271" name="Google Shape;271;p42"/>
            <p:cNvSpPr/>
            <p:nvPr/>
          </p:nvSpPr>
          <p:spPr>
            <a:xfrm>
              <a:off x="10321884" y="3853928"/>
              <a:ext cx="2120996" cy="549181"/>
            </a:xfrm>
            <a:prstGeom prst="rect">
              <a:avLst/>
            </a:prstGeom>
            <a:solidFill>
              <a:schemeClr val="lt1"/>
            </a:solidFill>
            <a:ln cap="flat" cmpd="sng" w="25400">
              <a:solidFill>
                <a:schemeClr val="accent6"/>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dk1"/>
                </a:solidFill>
                <a:latin typeface="Arial"/>
                <a:ea typeface="Arial"/>
                <a:cs typeface="Arial"/>
                <a:sym typeface="Arial"/>
              </a:endParaRPr>
            </a:p>
          </p:txBody>
        </p:sp>
        <p:sp>
          <p:nvSpPr>
            <p:cNvPr id="272" name="Google Shape;272;p42"/>
            <p:cNvSpPr/>
            <p:nvPr/>
          </p:nvSpPr>
          <p:spPr>
            <a:xfrm>
              <a:off x="3850725" y="6590665"/>
              <a:ext cx="2101902" cy="547593"/>
            </a:xfrm>
            <a:prstGeom prst="rect">
              <a:avLst/>
            </a:prstGeom>
            <a:noFill/>
            <a:ln cap="flat" cmpd="sng" w="25400">
              <a:solidFill>
                <a:srgbClr val="92D050"/>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273" name="Google Shape;273;p42"/>
            <p:cNvSpPr/>
            <p:nvPr/>
          </p:nvSpPr>
          <p:spPr>
            <a:xfrm>
              <a:off x="3941579" y="7270401"/>
              <a:ext cx="2103489" cy="549181"/>
            </a:xfrm>
            <a:prstGeom prst="rect">
              <a:avLst/>
            </a:prstGeom>
            <a:noFill/>
            <a:ln cap="flat" cmpd="sng" w="25400">
              <a:solidFill>
                <a:srgbClr val="92D050"/>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274" name="Google Shape;274;p42"/>
            <p:cNvSpPr/>
            <p:nvPr/>
          </p:nvSpPr>
          <p:spPr>
            <a:xfrm>
              <a:off x="6718450" y="7303038"/>
              <a:ext cx="2103490" cy="549181"/>
            </a:xfrm>
            <a:prstGeom prst="rect">
              <a:avLst/>
            </a:prstGeom>
            <a:noFill/>
            <a:ln cap="flat" cmpd="sng" w="25400">
              <a:solidFill>
                <a:srgbClr val="92D050"/>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grpSp>
      <p:sp>
        <p:nvSpPr>
          <p:cNvPr id="275" name="Google Shape;275;p42"/>
          <p:cNvSpPr/>
          <p:nvPr/>
        </p:nvSpPr>
        <p:spPr>
          <a:xfrm>
            <a:off x="8783400" y="1757362"/>
            <a:ext cx="2101850" cy="547687"/>
          </a:xfrm>
          <a:prstGeom prst="rect">
            <a:avLst/>
          </a:prstGeom>
          <a:solidFill>
            <a:srgbClr val="FF0000"/>
          </a:solidFill>
          <a:ln cap="flat" cmpd="sng" w="25400">
            <a:solidFill>
              <a:schemeClr val="accent6"/>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800"/>
              <a:buFont typeface="Arial"/>
              <a:buNone/>
            </a:pPr>
            <a:r>
              <a:rPr b="0" i="0" lang="fr-FR" sz="2800" u="none" cap="none" strike="noStrike">
                <a:solidFill>
                  <a:schemeClr val="dk1"/>
                </a:solidFill>
                <a:latin typeface="Open Sans"/>
                <a:ea typeface="Open Sans"/>
                <a:cs typeface="Open Sans"/>
                <a:sym typeface="Open Sans"/>
              </a:rPr>
              <a:t>le temps</a:t>
            </a:r>
            <a:endParaRPr b="0" i="0" sz="1400" u="none" cap="none" strike="noStrike">
              <a:solidFill>
                <a:srgbClr val="000000"/>
              </a:solidFill>
              <a:latin typeface="Arial"/>
              <a:ea typeface="Arial"/>
              <a:cs typeface="Arial"/>
              <a:sym typeface="Arial"/>
            </a:endParaRPr>
          </a:p>
        </p:txBody>
      </p:sp>
      <p:sp>
        <p:nvSpPr>
          <p:cNvPr id="276" name="Google Shape;276;p42"/>
          <p:cNvSpPr txBox="1"/>
          <p:nvPr/>
        </p:nvSpPr>
        <p:spPr>
          <a:xfrm>
            <a:off x="773948" y="-35945"/>
            <a:ext cx="10915650" cy="912813"/>
          </a:xfrm>
          <a:prstGeom prst="rect">
            <a:avLst/>
          </a:prstGeom>
          <a:no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97D7"/>
              </a:buClr>
              <a:buSzPts val="3600"/>
              <a:buFont typeface="Open Sans"/>
              <a:buNone/>
            </a:pPr>
            <a:r>
              <a:rPr b="1" i="0" lang="fr-FR" sz="3600" u="none" cap="none" strike="noStrike">
                <a:solidFill>
                  <a:srgbClr val="0096D6"/>
                </a:solidFill>
                <a:latin typeface="Open Sans"/>
                <a:ea typeface="Open Sans"/>
                <a:cs typeface="Open Sans"/>
                <a:sym typeface="Open Sans"/>
              </a:rPr>
              <a:t>CONCEPTUALISATION </a:t>
            </a:r>
            <a:endParaRPr b="0" i="0" sz="2800" u="none" cap="none" strike="noStrike">
              <a:solidFill>
                <a:srgbClr val="0096D6"/>
              </a:solidFill>
              <a:latin typeface="Open Sans"/>
              <a:ea typeface="Open Sans"/>
              <a:cs typeface="Open Sans"/>
              <a:sym typeface="Open Sans"/>
            </a:endParaRPr>
          </a:p>
        </p:txBody>
      </p:sp>
      <p:sp>
        <p:nvSpPr>
          <p:cNvPr id="277" name="Google Shape;277;p42"/>
          <p:cNvSpPr/>
          <p:nvPr/>
        </p:nvSpPr>
        <p:spPr>
          <a:xfrm>
            <a:off x="4086877" y="2431144"/>
            <a:ext cx="2470150" cy="549275"/>
          </a:xfrm>
          <a:prstGeom prst="rect">
            <a:avLst/>
          </a:prstGeom>
          <a:solidFill>
            <a:srgbClr val="FF0000"/>
          </a:solidFill>
          <a:ln cap="flat" cmpd="sng" w="25400">
            <a:solidFill>
              <a:schemeClr val="accent6"/>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800"/>
              <a:buFont typeface="Arial"/>
              <a:buNone/>
            </a:pPr>
            <a:r>
              <a:rPr b="0" i="0" lang="fr-FR" sz="2800" u="none" cap="none" strike="noStrike">
                <a:solidFill>
                  <a:schemeClr val="dk1"/>
                </a:solidFill>
                <a:latin typeface="Open Sans"/>
                <a:ea typeface="Open Sans"/>
                <a:cs typeface="Open Sans"/>
                <a:sym typeface="Open Sans"/>
              </a:rPr>
              <a:t>la progression</a:t>
            </a:r>
            <a:endParaRPr b="0" i="0" sz="1400" u="none" cap="none" strike="noStrike">
              <a:solidFill>
                <a:srgbClr val="000000"/>
              </a:solidFill>
              <a:latin typeface="Arial"/>
              <a:ea typeface="Arial"/>
              <a:cs typeface="Arial"/>
              <a:sym typeface="Arial"/>
            </a:endParaRPr>
          </a:p>
        </p:txBody>
      </p:sp>
      <p:sp>
        <p:nvSpPr>
          <p:cNvPr id="278" name="Google Shape;278;p42"/>
          <p:cNvSpPr/>
          <p:nvPr/>
        </p:nvSpPr>
        <p:spPr>
          <a:xfrm>
            <a:off x="2322923" y="4492184"/>
            <a:ext cx="2101850" cy="549275"/>
          </a:xfrm>
          <a:prstGeom prst="rect">
            <a:avLst/>
          </a:prstGeom>
          <a:solidFill>
            <a:srgbClr val="FF0000"/>
          </a:solidFill>
          <a:ln cap="flat" cmpd="sng" w="25400">
            <a:solidFill>
              <a:schemeClr val="accent6"/>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800"/>
              <a:buFont typeface="Arial"/>
              <a:buNone/>
            </a:pPr>
            <a:r>
              <a:rPr b="0" i="0" lang="fr-FR" sz="2800" u="none" cap="none" strike="noStrike">
                <a:solidFill>
                  <a:schemeClr val="dk1"/>
                </a:solidFill>
                <a:latin typeface="Open Sans"/>
                <a:ea typeface="Open Sans"/>
                <a:cs typeface="Open Sans"/>
                <a:sym typeface="Open Sans"/>
              </a:rPr>
              <a:t>nominaux</a:t>
            </a:r>
            <a:endParaRPr b="0" i="0" sz="1400" u="none" cap="none" strike="noStrike">
              <a:solidFill>
                <a:srgbClr val="000000"/>
              </a:solidFill>
              <a:latin typeface="Arial"/>
              <a:ea typeface="Arial"/>
              <a:cs typeface="Arial"/>
              <a:sym typeface="Arial"/>
            </a:endParaRPr>
          </a:p>
        </p:txBody>
      </p:sp>
      <p:sp>
        <p:nvSpPr>
          <p:cNvPr id="279" name="Google Shape;279;p42"/>
          <p:cNvSpPr/>
          <p:nvPr/>
        </p:nvSpPr>
        <p:spPr>
          <a:xfrm>
            <a:off x="2411272" y="5174418"/>
            <a:ext cx="2103437" cy="549275"/>
          </a:xfrm>
          <a:prstGeom prst="rect">
            <a:avLst/>
          </a:prstGeom>
          <a:solidFill>
            <a:srgbClr val="FF0000"/>
          </a:solidFill>
          <a:ln cap="flat" cmpd="sng" w="25400">
            <a:solidFill>
              <a:schemeClr val="accent6"/>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800"/>
              <a:buFont typeface="Arial"/>
              <a:buNone/>
            </a:pPr>
            <a:r>
              <a:rPr b="0" i="0" lang="fr-FR" sz="2800" u="none" cap="none" strike="noStrike">
                <a:solidFill>
                  <a:schemeClr val="dk1"/>
                </a:solidFill>
                <a:latin typeface="Arial"/>
                <a:ea typeface="Arial"/>
                <a:cs typeface="Arial"/>
                <a:sym typeface="Arial"/>
              </a:rPr>
              <a:t>déplacés</a:t>
            </a:r>
            <a:endParaRPr b="0" i="0" sz="1400" u="none" cap="none" strike="noStrike">
              <a:solidFill>
                <a:srgbClr val="000000"/>
              </a:solidFill>
              <a:latin typeface="Arial"/>
              <a:ea typeface="Arial"/>
              <a:cs typeface="Arial"/>
              <a:sym typeface="Arial"/>
            </a:endParaRPr>
          </a:p>
        </p:txBody>
      </p:sp>
      <p:sp>
        <p:nvSpPr>
          <p:cNvPr id="280" name="Google Shape;280;p42"/>
          <p:cNvSpPr/>
          <p:nvPr/>
        </p:nvSpPr>
        <p:spPr>
          <a:xfrm>
            <a:off x="5164012" y="5207060"/>
            <a:ext cx="2103438" cy="549275"/>
          </a:xfrm>
          <a:prstGeom prst="rect">
            <a:avLst/>
          </a:prstGeom>
          <a:solidFill>
            <a:srgbClr val="FF0000"/>
          </a:solidFill>
          <a:ln cap="flat" cmpd="sng" w="25400">
            <a:solidFill>
              <a:schemeClr val="accent6"/>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800"/>
              <a:buFont typeface="Arial"/>
              <a:buNone/>
            </a:pPr>
            <a:r>
              <a:rPr b="0" i="0" lang="fr-FR" sz="2800" u="none" cap="none" strike="noStrike">
                <a:solidFill>
                  <a:schemeClr val="dk1"/>
                </a:solidFill>
                <a:latin typeface="Arial"/>
                <a:ea typeface="Arial"/>
                <a:cs typeface="Arial"/>
                <a:sym typeface="Arial"/>
              </a:rPr>
              <a:t>supprimés</a:t>
            </a:r>
            <a:endParaRPr b="0" i="0" sz="1400" u="none" cap="none" strike="noStrike">
              <a:solidFill>
                <a:srgbClr val="000000"/>
              </a:solidFill>
              <a:latin typeface="Arial"/>
              <a:ea typeface="Arial"/>
              <a:cs typeface="Arial"/>
              <a:sym typeface="Arial"/>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67"/>
                                        </p:tgtEl>
                                        <p:attrNameLst>
                                          <p:attrName>style.visibility</p:attrName>
                                        </p:attrNameLst>
                                      </p:cBhvr>
                                      <p:to>
                                        <p:strVal val="visible"/>
                                      </p:to>
                                    </p:set>
                                  </p:childTnLst>
                                </p:cTn>
                              </p:par>
                              <p:par>
                                <p:cTn fill="hold" nodeType="withEffect" presetClass="entr" presetID="10" presetSubtype="0">
                                  <p:stCondLst>
                                    <p:cond delay="0"/>
                                  </p:stCondLst>
                                  <p:childTnLst>
                                    <p:set>
                                      <p:cBhvr>
                                        <p:cTn dur="1" fill="hold">
                                          <p:stCondLst>
                                            <p:cond delay="0"/>
                                          </p:stCondLst>
                                        </p:cTn>
                                        <p:tgtEl>
                                          <p:spTgt spid="268"/>
                                        </p:tgtEl>
                                        <p:attrNameLst>
                                          <p:attrName>style.visibility</p:attrName>
                                        </p:attrNameLst>
                                      </p:cBhvr>
                                      <p:to>
                                        <p:strVal val="visible"/>
                                      </p:to>
                                    </p:set>
                                    <p:animEffect filter="fade" transition="in">
                                      <p:cBhvr>
                                        <p:cTn dur="1000"/>
                                        <p:tgtEl>
                                          <p:spTgt spid="268"/>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266"/>
                                        </p:tgtEl>
                                        <p:attrNameLst>
                                          <p:attrName>style.visibility</p:attrName>
                                        </p:attrNameLst>
                                      </p:cBhvr>
                                      <p:to>
                                        <p:strVal val="visible"/>
                                      </p:to>
                                    </p:set>
                                    <p:anim calcmode="lin" valueType="num">
                                      <p:cBhvr additive="base">
                                        <p:cTn dur="500"/>
                                        <p:tgtEl>
                                          <p:spTgt spid="266"/>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75"/>
                                        </p:tgtEl>
                                        <p:attrNameLst>
                                          <p:attrName>style.visibility</p:attrName>
                                        </p:attrNameLst>
                                      </p:cBhvr>
                                      <p:to>
                                        <p:strVal val="visible"/>
                                      </p:to>
                                    </p:set>
                                    <p:anim calcmode="lin" valueType="num">
                                      <p:cBhvr additive="base">
                                        <p:cTn dur="500"/>
                                        <p:tgtEl>
                                          <p:spTgt spid="275"/>
                                        </p:tgtEl>
                                        <p:attrNameLst>
                                          <p:attrName>ppt_w</p:attrName>
                                        </p:attrNameLst>
                                      </p:cBhvr>
                                      <p:tavLst>
                                        <p:tav fmla="" tm="0">
                                          <p:val>
                                            <p:strVal val="0"/>
                                          </p:val>
                                        </p:tav>
                                        <p:tav fmla="" tm="100000">
                                          <p:val>
                                            <p:strVal val="#ppt_w"/>
                                          </p:val>
                                        </p:tav>
                                      </p:tavLst>
                                    </p:anim>
                                    <p:anim calcmode="lin" valueType="num">
                                      <p:cBhvr additive="base">
                                        <p:cTn dur="500"/>
                                        <p:tgtEl>
                                          <p:spTgt spid="275"/>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77"/>
                                        </p:tgtEl>
                                        <p:attrNameLst>
                                          <p:attrName>style.visibility</p:attrName>
                                        </p:attrNameLst>
                                      </p:cBhvr>
                                      <p:to>
                                        <p:strVal val="visible"/>
                                      </p:to>
                                    </p:set>
                                    <p:anim calcmode="lin" valueType="num">
                                      <p:cBhvr additive="base">
                                        <p:cTn dur="500"/>
                                        <p:tgtEl>
                                          <p:spTgt spid="277"/>
                                        </p:tgtEl>
                                        <p:attrNameLst>
                                          <p:attrName>ppt_w</p:attrName>
                                        </p:attrNameLst>
                                      </p:cBhvr>
                                      <p:tavLst>
                                        <p:tav fmla="" tm="0">
                                          <p:val>
                                            <p:strVal val="0"/>
                                          </p:val>
                                        </p:tav>
                                        <p:tav fmla="" tm="100000">
                                          <p:val>
                                            <p:strVal val="#ppt_w"/>
                                          </p:val>
                                        </p:tav>
                                      </p:tavLst>
                                    </p:anim>
                                    <p:anim calcmode="lin" valueType="num">
                                      <p:cBhvr additive="base">
                                        <p:cTn dur="500"/>
                                        <p:tgtEl>
                                          <p:spTgt spid="277"/>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78"/>
                                        </p:tgtEl>
                                        <p:attrNameLst>
                                          <p:attrName>style.visibility</p:attrName>
                                        </p:attrNameLst>
                                      </p:cBhvr>
                                      <p:to>
                                        <p:strVal val="visible"/>
                                      </p:to>
                                    </p:set>
                                    <p:anim calcmode="lin" valueType="num">
                                      <p:cBhvr additive="base">
                                        <p:cTn dur="500"/>
                                        <p:tgtEl>
                                          <p:spTgt spid="278"/>
                                        </p:tgtEl>
                                        <p:attrNameLst>
                                          <p:attrName>ppt_w</p:attrName>
                                        </p:attrNameLst>
                                      </p:cBhvr>
                                      <p:tavLst>
                                        <p:tav fmla="" tm="0">
                                          <p:val>
                                            <p:strVal val="0"/>
                                          </p:val>
                                        </p:tav>
                                        <p:tav fmla="" tm="100000">
                                          <p:val>
                                            <p:strVal val="#ppt_w"/>
                                          </p:val>
                                        </p:tav>
                                      </p:tavLst>
                                    </p:anim>
                                    <p:anim calcmode="lin" valueType="num">
                                      <p:cBhvr additive="base">
                                        <p:cTn dur="500"/>
                                        <p:tgtEl>
                                          <p:spTgt spid="278"/>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79"/>
                                        </p:tgtEl>
                                        <p:attrNameLst>
                                          <p:attrName>style.visibility</p:attrName>
                                        </p:attrNameLst>
                                      </p:cBhvr>
                                      <p:to>
                                        <p:strVal val="visible"/>
                                      </p:to>
                                    </p:set>
                                    <p:anim calcmode="lin" valueType="num">
                                      <p:cBhvr additive="base">
                                        <p:cTn dur="500"/>
                                        <p:tgtEl>
                                          <p:spTgt spid="279"/>
                                        </p:tgtEl>
                                        <p:attrNameLst>
                                          <p:attrName>ppt_w</p:attrName>
                                        </p:attrNameLst>
                                      </p:cBhvr>
                                      <p:tavLst>
                                        <p:tav fmla="" tm="0">
                                          <p:val>
                                            <p:strVal val="0"/>
                                          </p:val>
                                        </p:tav>
                                        <p:tav fmla="" tm="100000">
                                          <p:val>
                                            <p:strVal val="#ppt_w"/>
                                          </p:val>
                                        </p:tav>
                                      </p:tavLst>
                                    </p:anim>
                                    <p:anim calcmode="lin" valueType="num">
                                      <p:cBhvr additive="base">
                                        <p:cTn dur="500"/>
                                        <p:tgtEl>
                                          <p:spTgt spid="279"/>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80"/>
                                        </p:tgtEl>
                                        <p:attrNameLst>
                                          <p:attrName>style.visibility</p:attrName>
                                        </p:attrNameLst>
                                      </p:cBhvr>
                                      <p:to>
                                        <p:strVal val="visible"/>
                                      </p:to>
                                    </p:set>
                                    <p:anim calcmode="lin" valueType="num">
                                      <p:cBhvr additive="base">
                                        <p:cTn dur="500"/>
                                        <p:tgtEl>
                                          <p:spTgt spid="280"/>
                                        </p:tgtEl>
                                        <p:attrNameLst>
                                          <p:attrName>ppt_w</p:attrName>
                                        </p:attrNameLst>
                                      </p:cBhvr>
                                      <p:tavLst>
                                        <p:tav fmla="" tm="0">
                                          <p:val>
                                            <p:strVal val="0"/>
                                          </p:val>
                                        </p:tav>
                                        <p:tav fmla="" tm="100000">
                                          <p:val>
                                            <p:strVal val="#ppt_w"/>
                                          </p:val>
                                        </p:tav>
                                      </p:tavLst>
                                    </p:anim>
                                    <p:anim calcmode="lin" valueType="num">
                                      <p:cBhvr additive="base">
                                        <p:cTn dur="500"/>
                                        <p:tgtEl>
                                          <p:spTgt spid="280"/>
                                        </p:tgtEl>
                                        <p:attrNameLst>
                                          <p:attrName>ppt_h</p:attrName>
                                        </p:attrNameLst>
                                      </p:cBhvr>
                                      <p:tavLst>
                                        <p:tav fmla="" tm="0">
                                          <p:val>
                                            <p:strVal val="0"/>
                                          </p:val>
                                        </p:tav>
                                        <p:tav fmla="" tm="100000">
                                          <p:val>
                                            <p:strVal val="#ppt_h"/>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5" name="Shape 285"/>
        <p:cNvGrpSpPr/>
        <p:nvPr/>
      </p:nvGrpSpPr>
      <p:grpSpPr>
        <a:xfrm>
          <a:off x="0" y="0"/>
          <a:ext cx="0" cy="0"/>
          <a:chOff x="0" y="0"/>
          <a:chExt cx="0" cy="0"/>
        </a:xfrm>
      </p:grpSpPr>
      <p:sp>
        <p:nvSpPr>
          <p:cNvPr id="286" name="Google Shape;286;p43"/>
          <p:cNvSpPr/>
          <p:nvPr/>
        </p:nvSpPr>
        <p:spPr>
          <a:xfrm>
            <a:off x="831850" y="134938"/>
            <a:ext cx="8586788" cy="568325"/>
          </a:xfrm>
          <a:prstGeom prst="rect">
            <a:avLst/>
          </a:prstGeom>
          <a:solidFill>
            <a:schemeClr val="lt1"/>
          </a:solidFill>
          <a:ln cap="flat" cmpd="sng" w="25400">
            <a:solidFill>
              <a:schemeClr val="lt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3600"/>
              <a:buFont typeface="Arial"/>
              <a:buNone/>
            </a:pPr>
            <a:r>
              <a:rPr b="1" i="0" lang="fr-FR" sz="3600" u="none" cap="none" strike="noStrike">
                <a:solidFill>
                  <a:srgbClr val="0096D6"/>
                </a:solidFill>
                <a:latin typeface="Open Sans"/>
                <a:ea typeface="Open Sans"/>
                <a:cs typeface="Open Sans"/>
                <a:sym typeface="Open Sans"/>
              </a:rPr>
              <a:t>CONCEPTUALISATION – </a:t>
            </a:r>
            <a:r>
              <a:rPr b="0" i="0" lang="fr-FR" sz="3600" u="none" cap="none" strike="noStrike">
                <a:solidFill>
                  <a:srgbClr val="0096D6"/>
                </a:solidFill>
                <a:latin typeface="Open Sans"/>
                <a:ea typeface="Open Sans"/>
                <a:cs typeface="Open Sans"/>
                <a:sym typeface="Open Sans"/>
              </a:rPr>
              <a:t>CCT</a:t>
            </a:r>
            <a:endParaRPr b="0" i="0" sz="1400" u="none" cap="none" strike="noStrike">
              <a:solidFill>
                <a:srgbClr val="000000"/>
              </a:solidFill>
              <a:latin typeface="Arial"/>
              <a:ea typeface="Arial"/>
              <a:cs typeface="Arial"/>
              <a:sym typeface="Arial"/>
            </a:endParaRPr>
          </a:p>
        </p:txBody>
      </p:sp>
      <p:sp>
        <p:nvSpPr>
          <p:cNvPr id="287" name="Google Shape;287;p43"/>
          <p:cNvSpPr/>
          <p:nvPr/>
        </p:nvSpPr>
        <p:spPr>
          <a:xfrm>
            <a:off x="4614863" y="2190750"/>
            <a:ext cx="2960687" cy="2036763"/>
          </a:xfrm>
          <a:prstGeom prst="ellipse">
            <a:avLst/>
          </a:prstGeom>
          <a:solidFill>
            <a:schemeClr val="lt1"/>
          </a:solidFill>
          <a:ln cap="flat" cmpd="sng" w="38100">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000"/>
              <a:buFont typeface="Arial"/>
              <a:buNone/>
            </a:pPr>
            <a:r>
              <a:rPr b="0" i="0" lang="fr-FR" sz="2000" u="none" cap="none" strike="noStrike">
                <a:solidFill>
                  <a:schemeClr val="dk1"/>
                </a:solidFill>
                <a:latin typeface="Open Sans"/>
                <a:ea typeface="Open Sans"/>
                <a:cs typeface="Open Sans"/>
                <a:sym typeface="Open Sans"/>
              </a:rPr>
              <a:t>Le complément circonstanciel de  temps</a:t>
            </a:r>
            <a:endParaRPr b="0" i="0" sz="1400" u="none" cap="none" strike="noStrike">
              <a:solidFill>
                <a:srgbClr val="000000"/>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2400"/>
              <a:buFont typeface="Arial"/>
              <a:buNone/>
            </a:pPr>
            <a:r>
              <a:rPr b="1" i="0" lang="fr-FR" sz="2400" u="none" cap="none" strike="noStrike">
                <a:solidFill>
                  <a:schemeClr val="dk1"/>
                </a:solidFill>
                <a:latin typeface="Open Sans"/>
                <a:ea typeface="Open Sans"/>
                <a:cs typeface="Open Sans"/>
                <a:sym typeface="Open Sans"/>
              </a:rPr>
              <a:t>CCT</a:t>
            </a:r>
            <a:endParaRPr b="0" i="0" sz="1400" u="none" cap="none" strike="noStrike">
              <a:solidFill>
                <a:srgbClr val="000000"/>
              </a:solidFill>
              <a:latin typeface="Arial"/>
              <a:ea typeface="Arial"/>
              <a:cs typeface="Arial"/>
              <a:sym typeface="Arial"/>
            </a:endParaRPr>
          </a:p>
        </p:txBody>
      </p:sp>
      <p:sp>
        <p:nvSpPr>
          <p:cNvPr id="288" name="Google Shape;288;p43"/>
          <p:cNvSpPr/>
          <p:nvPr/>
        </p:nvSpPr>
        <p:spPr>
          <a:xfrm>
            <a:off x="2649538" y="4900613"/>
            <a:ext cx="1681162" cy="914400"/>
          </a:xfrm>
          <a:prstGeom prst="ellipse">
            <a:avLst/>
          </a:prstGeom>
          <a:solidFill>
            <a:schemeClr val="lt1"/>
          </a:solidFill>
          <a:ln cap="flat" cmpd="sng" w="25400">
            <a:solidFill>
              <a:srgbClr val="FF0000"/>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000"/>
              <a:buFont typeface="Arial"/>
              <a:buNone/>
            </a:pPr>
            <a:r>
              <a:rPr b="0" i="0" lang="fr-FR" sz="2000" u="none" cap="none" strike="noStrike">
                <a:solidFill>
                  <a:schemeClr val="dk1"/>
                </a:solidFill>
                <a:latin typeface="Open Sans"/>
                <a:ea typeface="Open Sans"/>
                <a:cs typeface="Open Sans"/>
                <a:sym typeface="Open Sans"/>
              </a:rPr>
              <a:t>Groupe nominal</a:t>
            </a:r>
            <a:endParaRPr b="1" i="0" sz="2200" u="none" cap="none" strike="noStrike">
              <a:solidFill>
                <a:schemeClr val="dk1"/>
              </a:solidFill>
              <a:latin typeface="Open Sans"/>
              <a:ea typeface="Open Sans"/>
              <a:cs typeface="Open Sans"/>
              <a:sym typeface="Open Sans"/>
            </a:endParaRPr>
          </a:p>
        </p:txBody>
      </p:sp>
      <p:sp>
        <p:nvSpPr>
          <p:cNvPr id="289" name="Google Shape;289;p43"/>
          <p:cNvSpPr/>
          <p:nvPr/>
        </p:nvSpPr>
        <p:spPr>
          <a:xfrm>
            <a:off x="8832850" y="2667000"/>
            <a:ext cx="2103438" cy="1096963"/>
          </a:xfrm>
          <a:prstGeom prst="ellipse">
            <a:avLst/>
          </a:prstGeom>
          <a:solidFill>
            <a:schemeClr val="lt1"/>
          </a:solidFill>
          <a:ln cap="flat" cmpd="sng" w="25400">
            <a:solidFill>
              <a:srgbClr val="FFC000"/>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000"/>
              <a:buFont typeface="Arial"/>
              <a:buNone/>
            </a:pPr>
            <a:r>
              <a:rPr b="0" i="0" lang="fr-FR" sz="2000" u="none" cap="none" strike="noStrike">
                <a:solidFill>
                  <a:schemeClr val="dk1"/>
                </a:solidFill>
                <a:latin typeface="Open Sans"/>
                <a:ea typeface="Open Sans"/>
                <a:cs typeface="Open Sans"/>
                <a:sym typeface="Open Sans"/>
              </a:rPr>
              <a:t>d’une virgule</a:t>
            </a:r>
            <a:endParaRPr b="1" i="0" sz="2200" u="none" cap="none" strike="noStrike">
              <a:solidFill>
                <a:srgbClr val="FFC000"/>
              </a:solidFill>
              <a:latin typeface="Open Sans"/>
              <a:ea typeface="Open Sans"/>
              <a:cs typeface="Open Sans"/>
              <a:sym typeface="Open Sans"/>
            </a:endParaRPr>
          </a:p>
        </p:txBody>
      </p:sp>
      <p:cxnSp>
        <p:nvCxnSpPr>
          <p:cNvPr id="290" name="Google Shape;290;p43"/>
          <p:cNvCxnSpPr>
            <a:stCxn id="287" idx="2"/>
            <a:endCxn id="291" idx="6"/>
          </p:cNvCxnSpPr>
          <p:nvPr/>
        </p:nvCxnSpPr>
        <p:spPr>
          <a:xfrm rot="10800000">
            <a:off x="2933663" y="2274032"/>
            <a:ext cx="1681200" cy="935100"/>
          </a:xfrm>
          <a:prstGeom prst="straightConnector1">
            <a:avLst/>
          </a:prstGeom>
          <a:noFill/>
          <a:ln cap="flat" cmpd="sng" w="9525">
            <a:solidFill>
              <a:srgbClr val="00B050"/>
            </a:solidFill>
            <a:prstDash val="solid"/>
            <a:round/>
            <a:headEnd len="sm" w="sm" type="none"/>
            <a:tailEnd len="med" w="med" type="triangle"/>
          </a:ln>
        </p:spPr>
      </p:cxnSp>
      <p:cxnSp>
        <p:nvCxnSpPr>
          <p:cNvPr id="292" name="Google Shape;292;p43"/>
          <p:cNvCxnSpPr>
            <a:stCxn id="287" idx="2"/>
            <a:endCxn id="293" idx="6"/>
          </p:cNvCxnSpPr>
          <p:nvPr/>
        </p:nvCxnSpPr>
        <p:spPr>
          <a:xfrm flipH="1">
            <a:off x="2933663" y="3209132"/>
            <a:ext cx="1681200" cy="398400"/>
          </a:xfrm>
          <a:prstGeom prst="straightConnector1">
            <a:avLst/>
          </a:prstGeom>
          <a:noFill/>
          <a:ln cap="flat" cmpd="sng" w="9525">
            <a:solidFill>
              <a:srgbClr val="00B050"/>
            </a:solidFill>
            <a:prstDash val="solid"/>
            <a:round/>
            <a:headEnd len="sm" w="sm" type="none"/>
            <a:tailEnd len="med" w="med" type="triangle"/>
          </a:ln>
        </p:spPr>
      </p:cxnSp>
      <p:sp>
        <p:nvSpPr>
          <p:cNvPr id="291" name="Google Shape;291;p43"/>
          <p:cNvSpPr/>
          <p:nvPr/>
        </p:nvSpPr>
        <p:spPr>
          <a:xfrm>
            <a:off x="831850" y="1725613"/>
            <a:ext cx="2101850" cy="1096962"/>
          </a:xfrm>
          <a:prstGeom prst="ellipse">
            <a:avLst/>
          </a:prstGeom>
          <a:solidFill>
            <a:schemeClr val="lt1"/>
          </a:solidFill>
          <a:ln cap="flat" cmpd="sng" w="38100">
            <a:solidFill>
              <a:srgbClr val="00B050"/>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000"/>
              <a:buFont typeface="Arial"/>
              <a:buNone/>
            </a:pPr>
            <a:r>
              <a:rPr b="0" i="0" lang="fr-FR" sz="2000" u="none" cap="none" strike="noStrike">
                <a:solidFill>
                  <a:schemeClr val="dk1"/>
                </a:solidFill>
                <a:latin typeface="Open Sans"/>
                <a:ea typeface="Open Sans"/>
                <a:cs typeface="Open Sans"/>
                <a:sym typeface="Open Sans"/>
              </a:rPr>
              <a:t>Le cadre temporel de l’action</a:t>
            </a:r>
            <a:endParaRPr b="1" i="0" sz="2200" u="none" cap="none" strike="noStrike">
              <a:solidFill>
                <a:schemeClr val="dk1"/>
              </a:solidFill>
              <a:latin typeface="Open Sans"/>
              <a:ea typeface="Open Sans"/>
              <a:cs typeface="Open Sans"/>
              <a:sym typeface="Open Sans"/>
            </a:endParaRPr>
          </a:p>
        </p:txBody>
      </p:sp>
      <p:sp>
        <p:nvSpPr>
          <p:cNvPr id="293" name="Google Shape;293;p43"/>
          <p:cNvSpPr/>
          <p:nvPr/>
        </p:nvSpPr>
        <p:spPr>
          <a:xfrm>
            <a:off x="831850" y="3059113"/>
            <a:ext cx="2101850" cy="1096962"/>
          </a:xfrm>
          <a:prstGeom prst="ellipse">
            <a:avLst/>
          </a:prstGeom>
          <a:solidFill>
            <a:schemeClr val="lt1"/>
          </a:solidFill>
          <a:ln cap="flat" cmpd="sng" w="38100">
            <a:solidFill>
              <a:srgbClr val="00B050"/>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000"/>
              <a:buFont typeface="Arial"/>
              <a:buNone/>
            </a:pPr>
            <a:r>
              <a:rPr b="0" i="0" lang="fr-FR" sz="2000" u="none" cap="none" strike="noStrike">
                <a:solidFill>
                  <a:schemeClr val="dk1"/>
                </a:solidFill>
                <a:latin typeface="Open Sans"/>
                <a:ea typeface="Open Sans"/>
                <a:cs typeface="Open Sans"/>
                <a:sym typeface="Open Sans"/>
              </a:rPr>
              <a:t>La progression des actions</a:t>
            </a:r>
            <a:endParaRPr b="1" i="0" sz="2200" u="none" cap="none" strike="noStrike">
              <a:solidFill>
                <a:schemeClr val="dk1"/>
              </a:solidFill>
              <a:latin typeface="Open Sans"/>
              <a:ea typeface="Open Sans"/>
              <a:cs typeface="Open Sans"/>
              <a:sym typeface="Open Sans"/>
            </a:endParaRPr>
          </a:p>
        </p:txBody>
      </p:sp>
      <p:cxnSp>
        <p:nvCxnSpPr>
          <p:cNvPr id="294" name="Google Shape;294;p43"/>
          <p:cNvCxnSpPr>
            <a:stCxn id="287" idx="0"/>
            <a:endCxn id="295" idx="5"/>
          </p:cNvCxnSpPr>
          <p:nvPr/>
        </p:nvCxnSpPr>
        <p:spPr>
          <a:xfrm rot="10800000">
            <a:off x="5579507" y="1545450"/>
            <a:ext cx="515700" cy="645300"/>
          </a:xfrm>
          <a:prstGeom prst="straightConnector1">
            <a:avLst/>
          </a:prstGeom>
          <a:noFill/>
          <a:ln cap="flat" cmpd="sng" w="9525">
            <a:solidFill>
              <a:srgbClr val="5597D3"/>
            </a:solidFill>
            <a:prstDash val="solid"/>
            <a:round/>
            <a:headEnd len="sm" w="sm" type="none"/>
            <a:tailEnd len="med" w="med" type="triangle"/>
          </a:ln>
        </p:spPr>
      </p:cxnSp>
      <p:sp>
        <p:nvSpPr>
          <p:cNvPr id="295" name="Google Shape;295;p43"/>
          <p:cNvSpPr/>
          <p:nvPr/>
        </p:nvSpPr>
        <p:spPr>
          <a:xfrm>
            <a:off x="4013200" y="800099"/>
            <a:ext cx="1835149" cy="873125"/>
          </a:xfrm>
          <a:prstGeom prst="ellipse">
            <a:avLst/>
          </a:prstGeom>
          <a:solidFill>
            <a:schemeClr val="lt1"/>
          </a:solidFill>
          <a:ln cap="flat" cmpd="sng" w="38100">
            <a:solidFill>
              <a:srgbClr val="2E75B5"/>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000"/>
              <a:buFont typeface="Arial"/>
              <a:buNone/>
            </a:pPr>
            <a:r>
              <a:rPr b="0" i="0" lang="fr-FR" sz="2000" u="none" cap="none" strike="noStrike">
                <a:solidFill>
                  <a:schemeClr val="dk1"/>
                </a:solidFill>
                <a:latin typeface="Open Sans"/>
                <a:ea typeface="Open Sans"/>
                <a:cs typeface="Open Sans"/>
                <a:sym typeface="Open Sans"/>
              </a:rPr>
              <a:t>déplacé</a:t>
            </a:r>
            <a:endParaRPr b="1" i="0" sz="2200" u="none" cap="none" strike="noStrike">
              <a:solidFill>
                <a:schemeClr val="dk1"/>
              </a:solidFill>
              <a:latin typeface="Open Sans"/>
              <a:ea typeface="Open Sans"/>
              <a:cs typeface="Open Sans"/>
              <a:sym typeface="Open Sans"/>
            </a:endParaRPr>
          </a:p>
        </p:txBody>
      </p:sp>
      <p:cxnSp>
        <p:nvCxnSpPr>
          <p:cNvPr id="296" name="Google Shape;296;p43"/>
          <p:cNvCxnSpPr>
            <a:stCxn id="287" idx="0"/>
          </p:cNvCxnSpPr>
          <p:nvPr/>
        </p:nvCxnSpPr>
        <p:spPr>
          <a:xfrm flipH="1" rot="10800000">
            <a:off x="6095207" y="1419150"/>
            <a:ext cx="356400" cy="771600"/>
          </a:xfrm>
          <a:prstGeom prst="straightConnector1">
            <a:avLst/>
          </a:prstGeom>
          <a:noFill/>
          <a:ln cap="flat" cmpd="sng" w="9525">
            <a:solidFill>
              <a:srgbClr val="5597D3"/>
            </a:solidFill>
            <a:prstDash val="solid"/>
            <a:round/>
            <a:headEnd len="sm" w="sm" type="none"/>
            <a:tailEnd len="med" w="med" type="triangle"/>
          </a:ln>
        </p:spPr>
      </p:cxnSp>
      <p:sp>
        <p:nvSpPr>
          <p:cNvPr id="297" name="Google Shape;297;p43"/>
          <p:cNvSpPr/>
          <p:nvPr/>
        </p:nvSpPr>
        <p:spPr>
          <a:xfrm>
            <a:off x="6408737" y="739775"/>
            <a:ext cx="1941513" cy="909638"/>
          </a:xfrm>
          <a:prstGeom prst="ellipse">
            <a:avLst/>
          </a:prstGeom>
          <a:solidFill>
            <a:schemeClr val="lt1"/>
          </a:solidFill>
          <a:ln cap="flat" cmpd="sng" w="38100">
            <a:solidFill>
              <a:srgbClr val="2E75B5"/>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000"/>
              <a:buFont typeface="Arial"/>
              <a:buNone/>
            </a:pPr>
            <a:r>
              <a:rPr b="0" i="0" lang="fr-FR" sz="2000" u="none" cap="none" strike="noStrike">
                <a:solidFill>
                  <a:schemeClr val="dk1"/>
                </a:solidFill>
                <a:latin typeface="Open Sans"/>
                <a:ea typeface="Open Sans"/>
                <a:cs typeface="Open Sans"/>
                <a:sym typeface="Open Sans"/>
              </a:rPr>
              <a:t>supprimé</a:t>
            </a:r>
            <a:endParaRPr b="1" i="0" sz="2200" u="none" cap="none" strike="noStrike">
              <a:solidFill>
                <a:schemeClr val="dk1"/>
              </a:solidFill>
              <a:latin typeface="Open Sans"/>
              <a:ea typeface="Open Sans"/>
              <a:cs typeface="Open Sans"/>
              <a:sym typeface="Open Sans"/>
            </a:endParaRPr>
          </a:p>
        </p:txBody>
      </p:sp>
      <p:sp>
        <p:nvSpPr>
          <p:cNvPr id="298" name="Google Shape;298;p43"/>
          <p:cNvSpPr/>
          <p:nvPr/>
        </p:nvSpPr>
        <p:spPr>
          <a:xfrm>
            <a:off x="2905125" y="2803525"/>
            <a:ext cx="1681163" cy="547688"/>
          </a:xfrm>
          <a:prstGeom prst="rect">
            <a:avLst/>
          </a:prstGeom>
          <a:no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400"/>
              <a:buFont typeface="Arial"/>
              <a:buNone/>
            </a:pPr>
            <a:r>
              <a:rPr b="0" i="0" lang="fr-FR" sz="2400" u="none" cap="none" strike="noStrike">
                <a:solidFill>
                  <a:srgbClr val="00B050"/>
                </a:solidFill>
                <a:latin typeface="Open Sans"/>
                <a:ea typeface="Open Sans"/>
                <a:cs typeface="Open Sans"/>
                <a:sym typeface="Open Sans"/>
              </a:rPr>
              <a:t>précise</a:t>
            </a:r>
            <a:endParaRPr b="0" i="0" sz="1400" u="none" cap="none" strike="noStrike">
              <a:solidFill>
                <a:srgbClr val="000000"/>
              </a:solidFill>
              <a:latin typeface="Arial"/>
              <a:ea typeface="Arial"/>
              <a:cs typeface="Arial"/>
              <a:sym typeface="Arial"/>
            </a:endParaRPr>
          </a:p>
        </p:txBody>
      </p:sp>
      <p:sp>
        <p:nvSpPr>
          <p:cNvPr id="299" name="Google Shape;299;p43"/>
          <p:cNvSpPr/>
          <p:nvPr/>
        </p:nvSpPr>
        <p:spPr>
          <a:xfrm>
            <a:off x="5137150" y="1563688"/>
            <a:ext cx="1701800" cy="547687"/>
          </a:xfrm>
          <a:prstGeom prst="rect">
            <a:avLst/>
          </a:prstGeom>
          <a:no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400"/>
              <a:buFont typeface="Arial"/>
              <a:buNone/>
            </a:pPr>
            <a:r>
              <a:rPr b="0" i="0" lang="fr-FR" sz="2400" u="none" cap="none" strike="noStrike">
                <a:solidFill>
                  <a:srgbClr val="2E75B5"/>
                </a:solidFill>
                <a:latin typeface="Open Sans"/>
                <a:ea typeface="Open Sans"/>
                <a:cs typeface="Open Sans"/>
                <a:sym typeface="Open Sans"/>
              </a:rPr>
              <a:t>peut être</a:t>
            </a:r>
            <a:endParaRPr b="0" i="0" sz="1400" u="none" cap="none" strike="noStrike">
              <a:solidFill>
                <a:srgbClr val="000000"/>
              </a:solidFill>
              <a:latin typeface="Arial"/>
              <a:ea typeface="Arial"/>
              <a:cs typeface="Arial"/>
              <a:sym typeface="Arial"/>
            </a:endParaRPr>
          </a:p>
        </p:txBody>
      </p:sp>
      <p:cxnSp>
        <p:nvCxnSpPr>
          <p:cNvPr id="300" name="Google Shape;300;p43"/>
          <p:cNvCxnSpPr>
            <a:stCxn id="287" idx="6"/>
          </p:cNvCxnSpPr>
          <p:nvPr/>
        </p:nvCxnSpPr>
        <p:spPr>
          <a:xfrm flipH="1" rot="10800000">
            <a:off x="7575550" y="3186932"/>
            <a:ext cx="1257300" cy="22200"/>
          </a:xfrm>
          <a:prstGeom prst="straightConnector1">
            <a:avLst/>
          </a:prstGeom>
          <a:noFill/>
          <a:ln cap="flat" cmpd="sng" w="9525">
            <a:solidFill>
              <a:srgbClr val="FFC000"/>
            </a:solidFill>
            <a:prstDash val="solid"/>
            <a:round/>
            <a:headEnd len="sm" w="sm" type="none"/>
            <a:tailEnd len="med" w="med" type="triangle"/>
          </a:ln>
        </p:spPr>
      </p:cxnSp>
      <p:sp>
        <p:nvSpPr>
          <p:cNvPr id="301" name="Google Shape;301;p43"/>
          <p:cNvSpPr/>
          <p:nvPr/>
        </p:nvSpPr>
        <p:spPr>
          <a:xfrm>
            <a:off x="7437438" y="2568575"/>
            <a:ext cx="1770730" cy="647700"/>
          </a:xfrm>
          <a:prstGeom prst="rect">
            <a:avLst/>
          </a:prstGeom>
          <a:no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400"/>
              <a:buFont typeface="Arial"/>
              <a:buNone/>
            </a:pPr>
            <a:r>
              <a:rPr b="0" i="0" lang="fr-FR" sz="2400" u="none" cap="none" strike="noStrike">
                <a:solidFill>
                  <a:srgbClr val="FFC000"/>
                </a:solidFill>
                <a:latin typeface="Open Sans"/>
                <a:ea typeface="Open Sans"/>
                <a:cs typeface="Open Sans"/>
                <a:sym typeface="Open Sans"/>
              </a:rPr>
              <a:t>est précédé /suivi</a:t>
            </a:r>
            <a:endParaRPr b="0" i="0" sz="1400" u="none" cap="none" strike="noStrike">
              <a:solidFill>
                <a:srgbClr val="000000"/>
              </a:solidFill>
              <a:latin typeface="Arial"/>
              <a:ea typeface="Arial"/>
              <a:cs typeface="Arial"/>
              <a:sym typeface="Arial"/>
            </a:endParaRPr>
          </a:p>
        </p:txBody>
      </p:sp>
      <p:cxnSp>
        <p:nvCxnSpPr>
          <p:cNvPr id="302" name="Google Shape;302;p43"/>
          <p:cNvCxnSpPr>
            <a:stCxn id="287" idx="4"/>
          </p:cNvCxnSpPr>
          <p:nvPr/>
        </p:nvCxnSpPr>
        <p:spPr>
          <a:xfrm flipH="1">
            <a:off x="4328207" y="4227513"/>
            <a:ext cx="1767000" cy="1028700"/>
          </a:xfrm>
          <a:prstGeom prst="straightConnector1">
            <a:avLst/>
          </a:prstGeom>
          <a:noFill/>
          <a:ln cap="flat" cmpd="sng" w="9525">
            <a:solidFill>
              <a:srgbClr val="FF0000"/>
            </a:solidFill>
            <a:prstDash val="solid"/>
            <a:round/>
            <a:headEnd len="sm" w="sm" type="none"/>
            <a:tailEnd len="med" w="med" type="triangle"/>
          </a:ln>
        </p:spPr>
      </p:cxnSp>
      <p:cxnSp>
        <p:nvCxnSpPr>
          <p:cNvPr id="303" name="Google Shape;303;p43"/>
          <p:cNvCxnSpPr>
            <a:stCxn id="287" idx="4"/>
          </p:cNvCxnSpPr>
          <p:nvPr/>
        </p:nvCxnSpPr>
        <p:spPr>
          <a:xfrm flipH="1">
            <a:off x="5442707" y="4227513"/>
            <a:ext cx="652500" cy="1174800"/>
          </a:xfrm>
          <a:prstGeom prst="straightConnector1">
            <a:avLst/>
          </a:prstGeom>
          <a:noFill/>
          <a:ln cap="flat" cmpd="sng" w="9525">
            <a:solidFill>
              <a:srgbClr val="FF0000"/>
            </a:solidFill>
            <a:prstDash val="solid"/>
            <a:round/>
            <a:headEnd len="sm" w="sm" type="none"/>
            <a:tailEnd len="med" w="med" type="triangle"/>
          </a:ln>
        </p:spPr>
      </p:cxnSp>
      <p:cxnSp>
        <p:nvCxnSpPr>
          <p:cNvPr id="304" name="Google Shape;304;p43"/>
          <p:cNvCxnSpPr/>
          <p:nvPr/>
        </p:nvCxnSpPr>
        <p:spPr>
          <a:xfrm>
            <a:off x="6092825" y="4233863"/>
            <a:ext cx="2000250" cy="701675"/>
          </a:xfrm>
          <a:prstGeom prst="straightConnector1">
            <a:avLst/>
          </a:prstGeom>
          <a:noFill/>
          <a:ln cap="flat" cmpd="sng" w="9525">
            <a:solidFill>
              <a:srgbClr val="FF0000"/>
            </a:solidFill>
            <a:prstDash val="solid"/>
            <a:round/>
            <a:headEnd len="sm" w="sm" type="none"/>
            <a:tailEnd len="med" w="med" type="triangle"/>
          </a:ln>
        </p:spPr>
      </p:cxnSp>
      <p:sp>
        <p:nvSpPr>
          <p:cNvPr id="305" name="Google Shape;305;p43"/>
          <p:cNvSpPr/>
          <p:nvPr/>
        </p:nvSpPr>
        <p:spPr>
          <a:xfrm>
            <a:off x="6383338" y="5294313"/>
            <a:ext cx="2286000" cy="887412"/>
          </a:xfrm>
          <a:prstGeom prst="ellipse">
            <a:avLst/>
          </a:prstGeom>
          <a:solidFill>
            <a:schemeClr val="lt1"/>
          </a:solidFill>
          <a:ln cap="flat" cmpd="sng" w="25400">
            <a:solidFill>
              <a:srgbClr val="FF0000"/>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000"/>
              <a:buFont typeface="Arial"/>
              <a:buNone/>
            </a:pPr>
            <a:r>
              <a:rPr b="0" i="0" lang="fr-FR" sz="2000" u="none" cap="none" strike="noStrike">
                <a:solidFill>
                  <a:schemeClr val="dk1"/>
                </a:solidFill>
                <a:latin typeface="Open Sans"/>
                <a:ea typeface="Open Sans"/>
                <a:cs typeface="Open Sans"/>
                <a:sym typeface="Open Sans"/>
              </a:rPr>
              <a:t>Proposition subordonnée</a:t>
            </a:r>
            <a:endParaRPr b="1" i="0" sz="2200" u="none" cap="none" strike="noStrike">
              <a:solidFill>
                <a:schemeClr val="dk1"/>
              </a:solidFill>
              <a:latin typeface="Open Sans"/>
              <a:ea typeface="Open Sans"/>
              <a:cs typeface="Open Sans"/>
              <a:sym typeface="Open Sans"/>
            </a:endParaRPr>
          </a:p>
        </p:txBody>
      </p:sp>
      <p:sp>
        <p:nvSpPr>
          <p:cNvPr id="306" name="Google Shape;306;p43"/>
          <p:cNvSpPr/>
          <p:nvPr/>
        </p:nvSpPr>
        <p:spPr>
          <a:xfrm>
            <a:off x="4418013" y="5429250"/>
            <a:ext cx="1828800" cy="731838"/>
          </a:xfrm>
          <a:prstGeom prst="ellipse">
            <a:avLst/>
          </a:prstGeom>
          <a:solidFill>
            <a:schemeClr val="lt1"/>
          </a:solidFill>
          <a:ln cap="flat" cmpd="sng" w="25400">
            <a:solidFill>
              <a:srgbClr val="FF0000"/>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000"/>
              <a:buFont typeface="Arial"/>
              <a:buNone/>
            </a:pPr>
            <a:r>
              <a:rPr b="0" i="0" lang="fr-FR" sz="2000" u="none" cap="none" strike="noStrike">
                <a:solidFill>
                  <a:schemeClr val="dk1"/>
                </a:solidFill>
                <a:latin typeface="Open Sans"/>
                <a:ea typeface="Open Sans"/>
                <a:cs typeface="Open Sans"/>
                <a:sym typeface="Open Sans"/>
              </a:rPr>
              <a:t>Adverbe</a:t>
            </a:r>
            <a:endParaRPr b="1" i="0" sz="2200" u="none" cap="none" strike="noStrike">
              <a:solidFill>
                <a:schemeClr val="dk1"/>
              </a:solidFill>
              <a:latin typeface="Open Sans"/>
              <a:ea typeface="Open Sans"/>
              <a:cs typeface="Open Sans"/>
              <a:sym typeface="Open Sans"/>
            </a:endParaRPr>
          </a:p>
        </p:txBody>
      </p:sp>
      <p:sp>
        <p:nvSpPr>
          <p:cNvPr id="307" name="Google Shape;307;p43"/>
          <p:cNvSpPr/>
          <p:nvPr/>
        </p:nvSpPr>
        <p:spPr>
          <a:xfrm>
            <a:off x="5245100" y="4049713"/>
            <a:ext cx="1701800" cy="547687"/>
          </a:xfrm>
          <a:prstGeom prst="rect">
            <a:avLst/>
          </a:prstGeom>
          <a:no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400"/>
              <a:buFont typeface="Arial"/>
              <a:buNone/>
            </a:pPr>
            <a:r>
              <a:rPr b="0" i="0" lang="fr-FR" sz="2400" u="none" cap="none" strike="noStrike">
                <a:solidFill>
                  <a:srgbClr val="FF0000"/>
                </a:solidFill>
                <a:latin typeface="Open Sans"/>
                <a:ea typeface="Open Sans"/>
                <a:cs typeface="Open Sans"/>
                <a:sym typeface="Open Sans"/>
              </a:rPr>
              <a:t>peut être</a:t>
            </a:r>
            <a:endParaRPr b="0" i="0" sz="1400" u="none" cap="none" strike="noStrike">
              <a:solidFill>
                <a:srgbClr val="000000"/>
              </a:solidFill>
              <a:latin typeface="Arial"/>
              <a:ea typeface="Arial"/>
              <a:cs typeface="Arial"/>
              <a:sym typeface="Arial"/>
            </a:endParaRPr>
          </a:p>
        </p:txBody>
      </p:sp>
      <p:cxnSp>
        <p:nvCxnSpPr>
          <p:cNvPr id="308" name="Google Shape;308;p43"/>
          <p:cNvCxnSpPr/>
          <p:nvPr/>
        </p:nvCxnSpPr>
        <p:spPr>
          <a:xfrm>
            <a:off x="6095206" y="4227513"/>
            <a:ext cx="743744" cy="1211262"/>
          </a:xfrm>
          <a:prstGeom prst="straightConnector1">
            <a:avLst/>
          </a:prstGeom>
          <a:noFill/>
          <a:ln cap="flat" cmpd="sng" w="9525">
            <a:solidFill>
              <a:srgbClr val="FF0000"/>
            </a:solidFill>
            <a:prstDash val="solid"/>
            <a:round/>
            <a:headEnd len="sm" w="sm" type="none"/>
            <a:tailEnd len="med" w="med" type="triangle"/>
          </a:ln>
        </p:spPr>
      </p:cxnSp>
      <p:grpSp>
        <p:nvGrpSpPr>
          <p:cNvPr id="309" name="Google Shape;309;p43"/>
          <p:cNvGrpSpPr/>
          <p:nvPr/>
        </p:nvGrpSpPr>
        <p:grpSpPr>
          <a:xfrm>
            <a:off x="8093075" y="4649788"/>
            <a:ext cx="3846095" cy="1511300"/>
            <a:chOff x="8093374" y="4649884"/>
            <a:chExt cx="3845805" cy="1511194"/>
          </a:xfrm>
        </p:grpSpPr>
        <p:sp>
          <p:nvSpPr>
            <p:cNvPr id="310" name="Google Shape;310;p43"/>
            <p:cNvSpPr/>
            <p:nvPr/>
          </p:nvSpPr>
          <p:spPr>
            <a:xfrm>
              <a:off x="9473978" y="5580094"/>
              <a:ext cx="2465201" cy="580984"/>
            </a:xfrm>
            <a:prstGeom prst="rect">
              <a:avLst/>
            </a:prstGeom>
            <a:noFill/>
            <a:ln cap="flat" cmpd="sng" w="25400">
              <a:solidFill>
                <a:srgbClr val="42719B"/>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000"/>
                <a:buFont typeface="Arial"/>
                <a:buNone/>
              </a:pPr>
              <a:r>
                <a:rPr b="0" i="0" lang="fr-FR" sz="2000" u="none" cap="none" strike="noStrike">
                  <a:solidFill>
                    <a:schemeClr val="dk1"/>
                  </a:solidFill>
                  <a:latin typeface="Open Sans"/>
                  <a:ea typeface="Open Sans"/>
                  <a:cs typeface="Open Sans"/>
                  <a:sym typeface="Open Sans"/>
                </a:rPr>
                <a:t>Il quitte sa maison </a:t>
              </a:r>
              <a:r>
                <a:rPr b="0" i="0" lang="fr-FR" sz="2000" u="none" cap="none" strike="noStrike">
                  <a:solidFill>
                    <a:srgbClr val="FF0000"/>
                  </a:solidFill>
                  <a:latin typeface="Open Sans"/>
                  <a:ea typeface="Open Sans"/>
                  <a:cs typeface="Open Sans"/>
                  <a:sym typeface="Open Sans"/>
                </a:rPr>
                <a:t>à huit heures. </a:t>
              </a:r>
              <a:endParaRPr b="0" i="0" sz="1400" u="none" cap="none" strike="noStrike">
                <a:solidFill>
                  <a:srgbClr val="000000"/>
                </a:solidFill>
                <a:latin typeface="Arial"/>
                <a:ea typeface="Arial"/>
                <a:cs typeface="Arial"/>
                <a:sym typeface="Arial"/>
              </a:endParaRPr>
            </a:p>
          </p:txBody>
        </p:sp>
        <p:sp>
          <p:nvSpPr>
            <p:cNvPr id="311" name="Google Shape;311;p43"/>
            <p:cNvSpPr/>
            <p:nvPr/>
          </p:nvSpPr>
          <p:spPr>
            <a:xfrm>
              <a:off x="8093374" y="4649884"/>
              <a:ext cx="2517585" cy="893699"/>
            </a:xfrm>
            <a:prstGeom prst="ellipse">
              <a:avLst/>
            </a:prstGeom>
            <a:solidFill>
              <a:schemeClr val="lt1"/>
            </a:solidFill>
            <a:ln cap="flat" cmpd="sng" w="25400">
              <a:solidFill>
                <a:srgbClr val="FF0000"/>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000"/>
                <a:buFont typeface="Arial"/>
                <a:buNone/>
              </a:pPr>
              <a:r>
                <a:rPr b="0" i="0" lang="fr-FR" sz="2000" u="none" cap="none" strike="noStrike">
                  <a:solidFill>
                    <a:schemeClr val="dk1"/>
                  </a:solidFill>
                  <a:latin typeface="Open Sans"/>
                  <a:ea typeface="Open Sans"/>
                  <a:cs typeface="Open Sans"/>
                  <a:sym typeface="Open Sans"/>
                </a:rPr>
                <a:t>Groupe prépositionnel</a:t>
              </a:r>
              <a:endParaRPr b="1" i="0" sz="2200" u="none" cap="none" strike="noStrike">
                <a:solidFill>
                  <a:schemeClr val="dk1"/>
                </a:solidFill>
                <a:latin typeface="Open Sans"/>
                <a:ea typeface="Open Sans"/>
                <a:cs typeface="Open Sans"/>
                <a:sym typeface="Open Sans"/>
              </a:endParaRPr>
            </a:p>
          </p:txBody>
        </p:sp>
      </p:gr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87"/>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90"/>
                                        </p:tgtEl>
                                        <p:attrNameLst>
                                          <p:attrName>style.visibility</p:attrName>
                                        </p:attrNameLst>
                                      </p:cBhvr>
                                      <p:to>
                                        <p:strVal val="visible"/>
                                      </p:to>
                                    </p:set>
                                    <p:animEffect filter="fade" transition="in">
                                      <p:cBhvr>
                                        <p:cTn dur="500"/>
                                        <p:tgtEl>
                                          <p:spTgt spid="290"/>
                                        </p:tgtEl>
                                      </p:cBhvr>
                                    </p:animEffect>
                                  </p:childTnLst>
                                </p:cTn>
                              </p:par>
                              <p:par>
                                <p:cTn fill="hold" nodeType="withEffect" presetClass="entr" presetID="10" presetSubtype="0">
                                  <p:stCondLst>
                                    <p:cond delay="0"/>
                                  </p:stCondLst>
                                  <p:childTnLst>
                                    <p:set>
                                      <p:cBhvr>
                                        <p:cTn dur="1" fill="hold">
                                          <p:stCondLst>
                                            <p:cond delay="0"/>
                                          </p:stCondLst>
                                        </p:cTn>
                                        <p:tgtEl>
                                          <p:spTgt spid="292"/>
                                        </p:tgtEl>
                                        <p:attrNameLst>
                                          <p:attrName>style.visibility</p:attrName>
                                        </p:attrNameLst>
                                      </p:cBhvr>
                                      <p:to>
                                        <p:strVal val="visible"/>
                                      </p:to>
                                    </p:set>
                                    <p:animEffect filter="fade" transition="in">
                                      <p:cBhvr>
                                        <p:cTn dur="500"/>
                                        <p:tgtEl>
                                          <p:spTgt spid="292"/>
                                        </p:tgtEl>
                                      </p:cBhvr>
                                    </p:animEffect>
                                  </p:childTnLst>
                                </p:cTn>
                              </p:par>
                              <p:par>
                                <p:cTn fill="hold" nodeType="withEffect" presetClass="entr" presetID="23" presetSubtype="16">
                                  <p:stCondLst>
                                    <p:cond delay="0"/>
                                  </p:stCondLst>
                                  <p:childTnLst>
                                    <p:set>
                                      <p:cBhvr>
                                        <p:cTn dur="1" fill="hold">
                                          <p:stCondLst>
                                            <p:cond delay="0"/>
                                          </p:stCondLst>
                                        </p:cTn>
                                        <p:tgtEl>
                                          <p:spTgt spid="291"/>
                                        </p:tgtEl>
                                        <p:attrNameLst>
                                          <p:attrName>style.visibility</p:attrName>
                                        </p:attrNameLst>
                                      </p:cBhvr>
                                      <p:to>
                                        <p:strVal val="visible"/>
                                      </p:to>
                                    </p:set>
                                    <p:anim calcmode="lin" valueType="num">
                                      <p:cBhvr additive="base">
                                        <p:cTn dur="500"/>
                                        <p:tgtEl>
                                          <p:spTgt spid="291"/>
                                        </p:tgtEl>
                                        <p:attrNameLst>
                                          <p:attrName>ppt_w</p:attrName>
                                        </p:attrNameLst>
                                      </p:cBhvr>
                                      <p:tavLst>
                                        <p:tav fmla="" tm="0">
                                          <p:val>
                                            <p:strVal val="0"/>
                                          </p:val>
                                        </p:tav>
                                        <p:tav fmla="" tm="100000">
                                          <p:val>
                                            <p:strVal val="#ppt_w"/>
                                          </p:val>
                                        </p:tav>
                                      </p:tavLst>
                                    </p:anim>
                                    <p:anim calcmode="lin" valueType="num">
                                      <p:cBhvr additive="base">
                                        <p:cTn dur="500"/>
                                        <p:tgtEl>
                                          <p:spTgt spid="291"/>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293"/>
                                        </p:tgtEl>
                                        <p:attrNameLst>
                                          <p:attrName>style.visibility</p:attrName>
                                        </p:attrNameLst>
                                      </p:cBhvr>
                                      <p:to>
                                        <p:strVal val="visible"/>
                                      </p:to>
                                    </p:set>
                                    <p:anim calcmode="lin" valueType="num">
                                      <p:cBhvr additive="base">
                                        <p:cTn dur="500"/>
                                        <p:tgtEl>
                                          <p:spTgt spid="293"/>
                                        </p:tgtEl>
                                        <p:attrNameLst>
                                          <p:attrName>ppt_w</p:attrName>
                                        </p:attrNameLst>
                                      </p:cBhvr>
                                      <p:tavLst>
                                        <p:tav fmla="" tm="0">
                                          <p:val>
                                            <p:strVal val="0"/>
                                          </p:val>
                                        </p:tav>
                                        <p:tav fmla="" tm="100000">
                                          <p:val>
                                            <p:strVal val="#ppt_w"/>
                                          </p:val>
                                        </p:tav>
                                      </p:tavLst>
                                    </p:anim>
                                    <p:anim calcmode="lin" valueType="num">
                                      <p:cBhvr additive="base">
                                        <p:cTn dur="500"/>
                                        <p:tgtEl>
                                          <p:spTgt spid="293"/>
                                        </p:tgtEl>
                                        <p:attrNameLst>
                                          <p:attrName>ppt_h</p:attrName>
                                        </p:attrNameLst>
                                      </p:cBhvr>
                                      <p:tavLst>
                                        <p:tav fmla="" tm="0">
                                          <p:val>
                                            <p:strVal val="0"/>
                                          </p:val>
                                        </p:tav>
                                        <p:tav fmla="" tm="100000">
                                          <p:val>
                                            <p:strVal val="#ppt_h"/>
                                          </p:val>
                                        </p:tav>
                                      </p:tavLst>
                                    </p:anim>
                                  </p:childTnLst>
                                </p:cTn>
                              </p:par>
                              <p:par>
                                <p:cTn fill="hold" nodeType="withEffect" presetClass="entr" presetID="10" presetSubtype="0">
                                  <p:stCondLst>
                                    <p:cond delay="0"/>
                                  </p:stCondLst>
                                  <p:childTnLst>
                                    <p:set>
                                      <p:cBhvr>
                                        <p:cTn dur="1" fill="hold">
                                          <p:stCondLst>
                                            <p:cond delay="0"/>
                                          </p:stCondLst>
                                        </p:cTn>
                                        <p:tgtEl>
                                          <p:spTgt spid="298"/>
                                        </p:tgtEl>
                                        <p:attrNameLst>
                                          <p:attrName>style.visibility</p:attrName>
                                        </p:attrNameLst>
                                      </p:cBhvr>
                                      <p:to>
                                        <p:strVal val="visible"/>
                                      </p:to>
                                    </p:set>
                                    <p:animEffect filter="fade" transition="in">
                                      <p:cBhvr>
                                        <p:cTn dur="500"/>
                                        <p:tgtEl>
                                          <p:spTgt spid="298"/>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94"/>
                                        </p:tgtEl>
                                        <p:attrNameLst>
                                          <p:attrName>style.visibility</p:attrName>
                                        </p:attrNameLst>
                                      </p:cBhvr>
                                      <p:to>
                                        <p:strVal val="visible"/>
                                      </p:to>
                                    </p:set>
                                    <p:animEffect filter="fade" transition="in">
                                      <p:cBhvr>
                                        <p:cTn dur="500"/>
                                        <p:tgtEl>
                                          <p:spTgt spid="294"/>
                                        </p:tgtEl>
                                      </p:cBhvr>
                                    </p:animEffect>
                                  </p:childTnLst>
                                </p:cTn>
                              </p:par>
                              <p:par>
                                <p:cTn fill="hold" nodeType="withEffect" presetClass="entr" presetID="10" presetSubtype="0">
                                  <p:stCondLst>
                                    <p:cond delay="0"/>
                                  </p:stCondLst>
                                  <p:childTnLst>
                                    <p:set>
                                      <p:cBhvr>
                                        <p:cTn dur="1" fill="hold">
                                          <p:stCondLst>
                                            <p:cond delay="0"/>
                                          </p:stCondLst>
                                        </p:cTn>
                                        <p:tgtEl>
                                          <p:spTgt spid="296"/>
                                        </p:tgtEl>
                                        <p:attrNameLst>
                                          <p:attrName>style.visibility</p:attrName>
                                        </p:attrNameLst>
                                      </p:cBhvr>
                                      <p:to>
                                        <p:strVal val="visible"/>
                                      </p:to>
                                    </p:set>
                                    <p:animEffect filter="fade" transition="in">
                                      <p:cBhvr>
                                        <p:cTn dur="500"/>
                                        <p:tgtEl>
                                          <p:spTgt spid="296"/>
                                        </p:tgtEl>
                                      </p:cBhvr>
                                    </p:animEffect>
                                  </p:childTnLst>
                                </p:cTn>
                              </p:par>
                              <p:par>
                                <p:cTn fill="hold" nodeType="withEffect" presetClass="entr" presetID="23" presetSubtype="16">
                                  <p:stCondLst>
                                    <p:cond delay="0"/>
                                  </p:stCondLst>
                                  <p:childTnLst>
                                    <p:set>
                                      <p:cBhvr>
                                        <p:cTn dur="1" fill="hold">
                                          <p:stCondLst>
                                            <p:cond delay="0"/>
                                          </p:stCondLst>
                                        </p:cTn>
                                        <p:tgtEl>
                                          <p:spTgt spid="295"/>
                                        </p:tgtEl>
                                        <p:attrNameLst>
                                          <p:attrName>style.visibility</p:attrName>
                                        </p:attrNameLst>
                                      </p:cBhvr>
                                      <p:to>
                                        <p:strVal val="visible"/>
                                      </p:to>
                                    </p:set>
                                    <p:anim calcmode="lin" valueType="num">
                                      <p:cBhvr additive="base">
                                        <p:cTn dur="500"/>
                                        <p:tgtEl>
                                          <p:spTgt spid="295"/>
                                        </p:tgtEl>
                                        <p:attrNameLst>
                                          <p:attrName>ppt_w</p:attrName>
                                        </p:attrNameLst>
                                      </p:cBhvr>
                                      <p:tavLst>
                                        <p:tav fmla="" tm="0">
                                          <p:val>
                                            <p:strVal val="0"/>
                                          </p:val>
                                        </p:tav>
                                        <p:tav fmla="" tm="100000">
                                          <p:val>
                                            <p:strVal val="#ppt_w"/>
                                          </p:val>
                                        </p:tav>
                                      </p:tavLst>
                                    </p:anim>
                                    <p:anim calcmode="lin" valueType="num">
                                      <p:cBhvr additive="base">
                                        <p:cTn dur="500"/>
                                        <p:tgtEl>
                                          <p:spTgt spid="295"/>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297"/>
                                        </p:tgtEl>
                                        <p:attrNameLst>
                                          <p:attrName>style.visibility</p:attrName>
                                        </p:attrNameLst>
                                      </p:cBhvr>
                                      <p:to>
                                        <p:strVal val="visible"/>
                                      </p:to>
                                    </p:set>
                                    <p:anim calcmode="lin" valueType="num">
                                      <p:cBhvr additive="base">
                                        <p:cTn dur="500"/>
                                        <p:tgtEl>
                                          <p:spTgt spid="297"/>
                                        </p:tgtEl>
                                        <p:attrNameLst>
                                          <p:attrName>ppt_w</p:attrName>
                                        </p:attrNameLst>
                                      </p:cBhvr>
                                      <p:tavLst>
                                        <p:tav fmla="" tm="0">
                                          <p:val>
                                            <p:strVal val="0"/>
                                          </p:val>
                                        </p:tav>
                                        <p:tav fmla="" tm="100000">
                                          <p:val>
                                            <p:strVal val="#ppt_w"/>
                                          </p:val>
                                        </p:tav>
                                      </p:tavLst>
                                    </p:anim>
                                    <p:anim calcmode="lin" valueType="num">
                                      <p:cBhvr additive="base">
                                        <p:cTn dur="500"/>
                                        <p:tgtEl>
                                          <p:spTgt spid="297"/>
                                        </p:tgtEl>
                                        <p:attrNameLst>
                                          <p:attrName>ppt_h</p:attrName>
                                        </p:attrNameLst>
                                      </p:cBhvr>
                                      <p:tavLst>
                                        <p:tav fmla="" tm="0">
                                          <p:val>
                                            <p:strVal val="0"/>
                                          </p:val>
                                        </p:tav>
                                        <p:tav fmla="" tm="100000">
                                          <p:val>
                                            <p:strVal val="#ppt_h"/>
                                          </p:val>
                                        </p:tav>
                                      </p:tavLst>
                                    </p:anim>
                                  </p:childTnLst>
                                </p:cTn>
                              </p:par>
                              <p:par>
                                <p:cTn fill="hold" nodeType="withEffect" presetClass="entr" presetID="10" presetSubtype="0">
                                  <p:stCondLst>
                                    <p:cond delay="0"/>
                                  </p:stCondLst>
                                  <p:childTnLst>
                                    <p:set>
                                      <p:cBhvr>
                                        <p:cTn dur="1" fill="hold">
                                          <p:stCondLst>
                                            <p:cond delay="0"/>
                                          </p:stCondLst>
                                        </p:cTn>
                                        <p:tgtEl>
                                          <p:spTgt spid="299"/>
                                        </p:tgtEl>
                                        <p:attrNameLst>
                                          <p:attrName>style.visibility</p:attrName>
                                        </p:attrNameLst>
                                      </p:cBhvr>
                                      <p:to>
                                        <p:strVal val="visible"/>
                                      </p:to>
                                    </p:set>
                                    <p:animEffect filter="fade" transition="in">
                                      <p:cBhvr>
                                        <p:cTn dur="500"/>
                                        <p:tgtEl>
                                          <p:spTgt spid="299"/>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01"/>
                                        </p:tgtEl>
                                        <p:attrNameLst>
                                          <p:attrName>style.visibility</p:attrName>
                                        </p:attrNameLst>
                                      </p:cBhvr>
                                      <p:to>
                                        <p:strVal val="visible"/>
                                      </p:to>
                                    </p:set>
                                    <p:animEffect filter="fade" transition="in">
                                      <p:cBhvr>
                                        <p:cTn dur="500"/>
                                        <p:tgtEl>
                                          <p:spTgt spid="301"/>
                                        </p:tgtEl>
                                      </p:cBhvr>
                                    </p:animEffect>
                                  </p:childTnLst>
                                </p:cTn>
                              </p:par>
                              <p:par>
                                <p:cTn fill="hold" nodeType="withEffect" presetClass="entr" presetID="10" presetSubtype="0">
                                  <p:stCondLst>
                                    <p:cond delay="0"/>
                                  </p:stCondLst>
                                  <p:childTnLst>
                                    <p:set>
                                      <p:cBhvr>
                                        <p:cTn dur="1" fill="hold">
                                          <p:stCondLst>
                                            <p:cond delay="0"/>
                                          </p:stCondLst>
                                        </p:cTn>
                                        <p:tgtEl>
                                          <p:spTgt spid="300"/>
                                        </p:tgtEl>
                                        <p:attrNameLst>
                                          <p:attrName>style.visibility</p:attrName>
                                        </p:attrNameLst>
                                      </p:cBhvr>
                                      <p:to>
                                        <p:strVal val="visible"/>
                                      </p:to>
                                    </p:set>
                                    <p:animEffect filter="fade" transition="in">
                                      <p:cBhvr>
                                        <p:cTn dur="500"/>
                                        <p:tgtEl>
                                          <p:spTgt spid="300"/>
                                        </p:tgtEl>
                                      </p:cBhvr>
                                    </p:animEffect>
                                  </p:childTnLst>
                                </p:cTn>
                              </p:par>
                              <p:par>
                                <p:cTn fill="hold" nodeType="withEffect" presetClass="entr" presetID="23" presetSubtype="16">
                                  <p:stCondLst>
                                    <p:cond delay="0"/>
                                  </p:stCondLst>
                                  <p:childTnLst>
                                    <p:set>
                                      <p:cBhvr>
                                        <p:cTn dur="1" fill="hold">
                                          <p:stCondLst>
                                            <p:cond delay="0"/>
                                          </p:stCondLst>
                                        </p:cTn>
                                        <p:tgtEl>
                                          <p:spTgt spid="289"/>
                                        </p:tgtEl>
                                        <p:attrNameLst>
                                          <p:attrName>style.visibility</p:attrName>
                                        </p:attrNameLst>
                                      </p:cBhvr>
                                      <p:to>
                                        <p:strVal val="visible"/>
                                      </p:to>
                                    </p:set>
                                    <p:anim calcmode="lin" valueType="num">
                                      <p:cBhvr additive="base">
                                        <p:cTn dur="500"/>
                                        <p:tgtEl>
                                          <p:spTgt spid="289"/>
                                        </p:tgtEl>
                                        <p:attrNameLst>
                                          <p:attrName>ppt_w</p:attrName>
                                        </p:attrNameLst>
                                      </p:cBhvr>
                                      <p:tavLst>
                                        <p:tav fmla="" tm="0">
                                          <p:val>
                                            <p:strVal val="0"/>
                                          </p:val>
                                        </p:tav>
                                        <p:tav fmla="" tm="100000">
                                          <p:val>
                                            <p:strVal val="#ppt_w"/>
                                          </p:val>
                                        </p:tav>
                                      </p:tavLst>
                                    </p:anim>
                                    <p:anim calcmode="lin" valueType="num">
                                      <p:cBhvr additive="base">
                                        <p:cTn dur="500"/>
                                        <p:tgtEl>
                                          <p:spTgt spid="289"/>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02"/>
                                        </p:tgtEl>
                                        <p:attrNameLst>
                                          <p:attrName>style.visibility</p:attrName>
                                        </p:attrNameLst>
                                      </p:cBhvr>
                                      <p:to>
                                        <p:strVal val="visible"/>
                                      </p:to>
                                    </p:set>
                                    <p:animEffect filter="fade" transition="in">
                                      <p:cBhvr>
                                        <p:cTn dur="500"/>
                                        <p:tgtEl>
                                          <p:spTgt spid="302"/>
                                        </p:tgtEl>
                                      </p:cBhvr>
                                    </p:animEffect>
                                  </p:childTnLst>
                                </p:cTn>
                              </p:par>
                              <p:par>
                                <p:cTn fill="hold" nodeType="withEffect" presetClass="entr" presetID="10" presetSubtype="0">
                                  <p:stCondLst>
                                    <p:cond delay="0"/>
                                  </p:stCondLst>
                                  <p:childTnLst>
                                    <p:set>
                                      <p:cBhvr>
                                        <p:cTn dur="1" fill="hold">
                                          <p:stCondLst>
                                            <p:cond delay="0"/>
                                          </p:stCondLst>
                                        </p:cTn>
                                        <p:tgtEl>
                                          <p:spTgt spid="303"/>
                                        </p:tgtEl>
                                        <p:attrNameLst>
                                          <p:attrName>style.visibility</p:attrName>
                                        </p:attrNameLst>
                                      </p:cBhvr>
                                      <p:to>
                                        <p:strVal val="visible"/>
                                      </p:to>
                                    </p:set>
                                    <p:animEffect filter="fade" transition="in">
                                      <p:cBhvr>
                                        <p:cTn dur="500"/>
                                        <p:tgtEl>
                                          <p:spTgt spid="303"/>
                                        </p:tgtEl>
                                      </p:cBhvr>
                                    </p:animEffect>
                                  </p:childTnLst>
                                </p:cTn>
                              </p:par>
                              <p:par>
                                <p:cTn fill="hold" nodeType="withEffect" presetClass="entr" presetID="10" presetSubtype="0">
                                  <p:stCondLst>
                                    <p:cond delay="0"/>
                                  </p:stCondLst>
                                  <p:childTnLst>
                                    <p:set>
                                      <p:cBhvr>
                                        <p:cTn dur="1" fill="hold">
                                          <p:stCondLst>
                                            <p:cond delay="0"/>
                                          </p:stCondLst>
                                        </p:cTn>
                                        <p:tgtEl>
                                          <p:spTgt spid="304"/>
                                        </p:tgtEl>
                                        <p:attrNameLst>
                                          <p:attrName>style.visibility</p:attrName>
                                        </p:attrNameLst>
                                      </p:cBhvr>
                                      <p:to>
                                        <p:strVal val="visible"/>
                                      </p:to>
                                    </p:set>
                                    <p:animEffect filter="fade" transition="in">
                                      <p:cBhvr>
                                        <p:cTn dur="500"/>
                                        <p:tgtEl>
                                          <p:spTgt spid="304"/>
                                        </p:tgtEl>
                                      </p:cBhvr>
                                    </p:animEffect>
                                  </p:childTnLst>
                                </p:cTn>
                              </p:par>
                              <p:par>
                                <p:cTn fill="hold" nodeType="withEffect" presetClass="entr" presetID="23" presetSubtype="16">
                                  <p:stCondLst>
                                    <p:cond delay="0"/>
                                  </p:stCondLst>
                                  <p:childTnLst>
                                    <p:set>
                                      <p:cBhvr>
                                        <p:cTn dur="1" fill="hold">
                                          <p:stCondLst>
                                            <p:cond delay="0"/>
                                          </p:stCondLst>
                                        </p:cTn>
                                        <p:tgtEl>
                                          <p:spTgt spid="288"/>
                                        </p:tgtEl>
                                        <p:attrNameLst>
                                          <p:attrName>style.visibility</p:attrName>
                                        </p:attrNameLst>
                                      </p:cBhvr>
                                      <p:to>
                                        <p:strVal val="visible"/>
                                      </p:to>
                                    </p:set>
                                    <p:anim calcmode="lin" valueType="num">
                                      <p:cBhvr additive="base">
                                        <p:cTn dur="500"/>
                                        <p:tgtEl>
                                          <p:spTgt spid="288"/>
                                        </p:tgtEl>
                                        <p:attrNameLst>
                                          <p:attrName>ppt_w</p:attrName>
                                        </p:attrNameLst>
                                      </p:cBhvr>
                                      <p:tavLst>
                                        <p:tav fmla="" tm="0">
                                          <p:val>
                                            <p:strVal val="0"/>
                                          </p:val>
                                        </p:tav>
                                        <p:tav fmla="" tm="100000">
                                          <p:val>
                                            <p:strVal val="#ppt_w"/>
                                          </p:val>
                                        </p:tav>
                                      </p:tavLst>
                                    </p:anim>
                                    <p:anim calcmode="lin" valueType="num">
                                      <p:cBhvr additive="base">
                                        <p:cTn dur="500"/>
                                        <p:tgtEl>
                                          <p:spTgt spid="288"/>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306"/>
                                        </p:tgtEl>
                                        <p:attrNameLst>
                                          <p:attrName>style.visibility</p:attrName>
                                        </p:attrNameLst>
                                      </p:cBhvr>
                                      <p:to>
                                        <p:strVal val="visible"/>
                                      </p:to>
                                    </p:set>
                                    <p:anim calcmode="lin" valueType="num">
                                      <p:cBhvr additive="base">
                                        <p:cTn dur="500"/>
                                        <p:tgtEl>
                                          <p:spTgt spid="306"/>
                                        </p:tgtEl>
                                        <p:attrNameLst>
                                          <p:attrName>ppt_w</p:attrName>
                                        </p:attrNameLst>
                                      </p:cBhvr>
                                      <p:tavLst>
                                        <p:tav fmla="" tm="0">
                                          <p:val>
                                            <p:strVal val="0"/>
                                          </p:val>
                                        </p:tav>
                                        <p:tav fmla="" tm="100000">
                                          <p:val>
                                            <p:strVal val="#ppt_w"/>
                                          </p:val>
                                        </p:tav>
                                      </p:tavLst>
                                    </p:anim>
                                    <p:anim calcmode="lin" valueType="num">
                                      <p:cBhvr additive="base">
                                        <p:cTn dur="500"/>
                                        <p:tgtEl>
                                          <p:spTgt spid="306"/>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305"/>
                                        </p:tgtEl>
                                        <p:attrNameLst>
                                          <p:attrName>style.visibility</p:attrName>
                                        </p:attrNameLst>
                                      </p:cBhvr>
                                      <p:to>
                                        <p:strVal val="visible"/>
                                      </p:to>
                                    </p:set>
                                    <p:anim calcmode="lin" valueType="num">
                                      <p:cBhvr additive="base">
                                        <p:cTn dur="500"/>
                                        <p:tgtEl>
                                          <p:spTgt spid="305"/>
                                        </p:tgtEl>
                                        <p:attrNameLst>
                                          <p:attrName>ppt_w</p:attrName>
                                        </p:attrNameLst>
                                      </p:cBhvr>
                                      <p:tavLst>
                                        <p:tav fmla="" tm="0">
                                          <p:val>
                                            <p:strVal val="0"/>
                                          </p:val>
                                        </p:tav>
                                        <p:tav fmla="" tm="100000">
                                          <p:val>
                                            <p:strVal val="#ppt_w"/>
                                          </p:val>
                                        </p:tav>
                                      </p:tavLst>
                                    </p:anim>
                                    <p:anim calcmode="lin" valueType="num">
                                      <p:cBhvr additive="base">
                                        <p:cTn dur="500"/>
                                        <p:tgtEl>
                                          <p:spTgt spid="305"/>
                                        </p:tgtEl>
                                        <p:attrNameLst>
                                          <p:attrName>ppt_h</p:attrName>
                                        </p:attrNameLst>
                                      </p:cBhvr>
                                      <p:tavLst>
                                        <p:tav fmla="" tm="0">
                                          <p:val>
                                            <p:strVal val="0"/>
                                          </p:val>
                                        </p:tav>
                                        <p:tav fmla="" tm="100000">
                                          <p:val>
                                            <p:strVal val="#ppt_h"/>
                                          </p:val>
                                        </p:tav>
                                      </p:tavLst>
                                    </p:anim>
                                  </p:childTnLst>
                                </p:cTn>
                              </p:par>
                              <p:par>
                                <p:cTn fill="hold" nodeType="withEffect" presetClass="entr" presetID="10" presetSubtype="0">
                                  <p:stCondLst>
                                    <p:cond delay="0"/>
                                  </p:stCondLst>
                                  <p:childTnLst>
                                    <p:set>
                                      <p:cBhvr>
                                        <p:cTn dur="1" fill="hold">
                                          <p:stCondLst>
                                            <p:cond delay="0"/>
                                          </p:stCondLst>
                                        </p:cTn>
                                        <p:tgtEl>
                                          <p:spTgt spid="307"/>
                                        </p:tgtEl>
                                        <p:attrNameLst>
                                          <p:attrName>style.visibility</p:attrName>
                                        </p:attrNameLst>
                                      </p:cBhvr>
                                      <p:to>
                                        <p:strVal val="visible"/>
                                      </p:to>
                                    </p:set>
                                    <p:animEffect filter="fade" transition="in">
                                      <p:cBhvr>
                                        <p:cTn dur="500"/>
                                        <p:tgtEl>
                                          <p:spTgt spid="307"/>
                                        </p:tgtEl>
                                      </p:cBhvr>
                                    </p:animEffect>
                                  </p:childTnLst>
                                </p:cTn>
                              </p:par>
                              <p:par>
                                <p:cTn fill="hold" nodeType="withEffect" presetClass="entr" presetID="10" presetSubtype="0">
                                  <p:stCondLst>
                                    <p:cond delay="0"/>
                                  </p:stCondLst>
                                  <p:childTnLst>
                                    <p:set>
                                      <p:cBhvr>
                                        <p:cTn dur="1" fill="hold">
                                          <p:stCondLst>
                                            <p:cond delay="0"/>
                                          </p:stCondLst>
                                        </p:cTn>
                                        <p:tgtEl>
                                          <p:spTgt spid="308"/>
                                        </p:tgtEl>
                                        <p:attrNameLst>
                                          <p:attrName>style.visibility</p:attrName>
                                        </p:attrNameLst>
                                      </p:cBhvr>
                                      <p:to>
                                        <p:strVal val="visible"/>
                                      </p:to>
                                    </p:set>
                                    <p:animEffect filter="fade" transition="in">
                                      <p:cBhvr>
                                        <p:cTn dur="500"/>
                                        <p:tgtEl>
                                          <p:spTgt spid="308"/>
                                        </p:tgtEl>
                                      </p:cBhvr>
                                    </p:animEffect>
                                  </p:childTnLst>
                                </p:cTn>
                              </p:par>
                              <p:par>
                                <p:cTn fill="hold" nodeType="withEffect" presetClass="entr" presetID="23" presetSubtype="16">
                                  <p:stCondLst>
                                    <p:cond delay="0"/>
                                  </p:stCondLst>
                                  <p:childTnLst>
                                    <p:set>
                                      <p:cBhvr>
                                        <p:cTn dur="1" fill="hold">
                                          <p:stCondLst>
                                            <p:cond delay="0"/>
                                          </p:stCondLst>
                                        </p:cTn>
                                        <p:tgtEl>
                                          <p:spTgt spid="309"/>
                                        </p:tgtEl>
                                        <p:attrNameLst>
                                          <p:attrName>style.visibility</p:attrName>
                                        </p:attrNameLst>
                                      </p:cBhvr>
                                      <p:to>
                                        <p:strVal val="visible"/>
                                      </p:to>
                                    </p:set>
                                    <p:anim calcmode="lin" valueType="num">
                                      <p:cBhvr additive="base">
                                        <p:cTn dur="500"/>
                                        <p:tgtEl>
                                          <p:spTgt spid="309"/>
                                        </p:tgtEl>
                                        <p:attrNameLst>
                                          <p:attrName>ppt_w</p:attrName>
                                        </p:attrNameLst>
                                      </p:cBhvr>
                                      <p:tavLst>
                                        <p:tav fmla="" tm="0">
                                          <p:val>
                                            <p:strVal val="0"/>
                                          </p:val>
                                        </p:tav>
                                        <p:tav fmla="" tm="100000">
                                          <p:val>
                                            <p:strVal val="#ppt_w"/>
                                          </p:val>
                                        </p:tav>
                                      </p:tavLst>
                                    </p:anim>
                                    <p:anim calcmode="lin" valueType="num">
                                      <p:cBhvr additive="base">
                                        <p:cTn dur="500"/>
                                        <p:tgtEl>
                                          <p:spTgt spid="309"/>
                                        </p:tgtEl>
                                        <p:attrNameLst>
                                          <p:attrName>ppt_h</p:attrName>
                                        </p:attrNameLst>
                                      </p:cBhvr>
                                      <p:tavLst>
                                        <p:tav fmla="" tm="0">
                                          <p:val>
                                            <p:strVal val="0"/>
                                          </p:val>
                                        </p:tav>
                                        <p:tav fmla="" tm="100000">
                                          <p:val>
                                            <p:strVal val="#ppt_h"/>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theme/theme1.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