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2" r:id="rId5"/>
    <p:sldMasterId id="2147483663" r:id="rId6"/>
    <p:sldMasterId id="2147483664" r:id="rId7"/>
    <p:sldMasterId id="2147483665" r:id="rId8"/>
  </p:sldMasterIdLst>
  <p:notesMasterIdLst>
    <p:notesMasterId r:id="rId9"/>
  </p:notesMasterIdLst>
  <p:sldIdLst>
    <p:sldId id="256" r:id="rId10"/>
    <p:sldId id="257" r:id="rId11"/>
    <p:sldId id="258" r:id="rId12"/>
    <p:sldId id="259" r:id="rId13"/>
    <p:sldId id="260" r:id="rId14"/>
    <p:sldId id="261" r:id="rId15"/>
    <p:sldId id="262" r:id="rId16"/>
    <p:sldId id="263" r:id="rId17"/>
    <p:sldId id="264" r:id="rId18"/>
    <p:sldId id="265" r:id="rId19"/>
    <p:sldId id="266" r:id="rId20"/>
    <p:sldId id="267" r:id="rId21"/>
    <p:sldId id="268" r:id="rId22"/>
    <p:sldId id="269" r:id="rId23"/>
    <p:sldId id="270" r:id="rId24"/>
    <p:sldId id="271" r:id="rId25"/>
    <p:sldId id="272" r:id="rId26"/>
    <p:sldId id="273" r:id="rId27"/>
  </p:sldIdLst>
  <p:sldSz cy="6858000" cx="12192000"/>
  <p:notesSz cx="6858000" cy="9144000"/>
  <p:embeddedFontLst>
    <p:embeddedFont>
      <p:font typeface="Open Sans Light"/>
      <p:regular r:id="rId28"/>
      <p:bold r:id="rId29"/>
      <p:italic r:id="rId30"/>
      <p:boldItalic r:id="rId31"/>
    </p:embeddedFont>
    <p:embeddedFont>
      <p:font typeface="Open Sans"/>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384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12885A1-EE14-41D7-9A1A-FB1353452448}">
  <a:tblStyle styleId="{E12885A1-EE14-41D7-9A1A-FB1353452448}"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1.xml"/><Relationship Id="rId22" Type="http://schemas.openxmlformats.org/officeDocument/2006/relationships/slide" Target="slides/slide13.xml"/><Relationship Id="rId21" Type="http://schemas.openxmlformats.org/officeDocument/2006/relationships/slide" Target="slides/slide12.xml"/><Relationship Id="rId24" Type="http://schemas.openxmlformats.org/officeDocument/2006/relationships/slide" Target="slides/slide15.xml"/><Relationship Id="rId23" Type="http://schemas.openxmlformats.org/officeDocument/2006/relationships/slide" Target="slides/slide14.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notesMaster" Target="notesMasters/notesMaster1.xml"/><Relationship Id="rId26" Type="http://schemas.openxmlformats.org/officeDocument/2006/relationships/slide" Target="slides/slide17.xml"/><Relationship Id="rId25" Type="http://schemas.openxmlformats.org/officeDocument/2006/relationships/slide" Target="slides/slide16.xml"/><Relationship Id="rId28" Type="http://schemas.openxmlformats.org/officeDocument/2006/relationships/font" Target="fonts/OpenSansLight-regular.fntdata"/><Relationship Id="rId27" Type="http://schemas.openxmlformats.org/officeDocument/2006/relationships/slide" Target="slides/slide18.xml"/><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OpenSansLight-bold.fntdata"/><Relationship Id="rId7" Type="http://schemas.openxmlformats.org/officeDocument/2006/relationships/slideMaster" Target="slideMasters/slideMaster3.xml"/><Relationship Id="rId8" Type="http://schemas.openxmlformats.org/officeDocument/2006/relationships/slideMaster" Target="slideMasters/slideMaster4.xml"/><Relationship Id="rId31" Type="http://schemas.openxmlformats.org/officeDocument/2006/relationships/font" Target="fonts/OpenSansLight-boldItalic.fntdata"/><Relationship Id="rId30" Type="http://schemas.openxmlformats.org/officeDocument/2006/relationships/font" Target="fonts/OpenSansLight-italic.fntdata"/><Relationship Id="rId11" Type="http://schemas.openxmlformats.org/officeDocument/2006/relationships/slide" Target="slides/slide2.xml"/><Relationship Id="rId33" Type="http://schemas.openxmlformats.org/officeDocument/2006/relationships/font" Target="fonts/OpenSans-bold.fntdata"/><Relationship Id="rId10" Type="http://schemas.openxmlformats.org/officeDocument/2006/relationships/slide" Target="slides/slide1.xml"/><Relationship Id="rId32" Type="http://schemas.openxmlformats.org/officeDocument/2006/relationships/font" Target="fonts/OpenSans-regular.fntdata"/><Relationship Id="rId13" Type="http://schemas.openxmlformats.org/officeDocument/2006/relationships/slide" Target="slides/slide4.xml"/><Relationship Id="rId35" Type="http://schemas.openxmlformats.org/officeDocument/2006/relationships/font" Target="fonts/OpenSans-boldItalic.fntdata"/><Relationship Id="rId12" Type="http://schemas.openxmlformats.org/officeDocument/2006/relationships/slide" Target="slides/slide3.xml"/><Relationship Id="rId34" Type="http://schemas.openxmlformats.org/officeDocument/2006/relationships/font" Target="fonts/OpenSans-italic.fntdata"/><Relationship Id="rId15" Type="http://schemas.openxmlformats.org/officeDocument/2006/relationships/slide" Target="slides/slide6.xml"/><Relationship Id="rId14" Type="http://schemas.openxmlformats.org/officeDocument/2006/relationships/slide" Target="slides/slide5.xml"/><Relationship Id="rId17" Type="http://schemas.openxmlformats.org/officeDocument/2006/relationships/slide" Target="slides/slide8.xml"/><Relationship Id="rId16" Type="http://schemas.openxmlformats.org/officeDocument/2006/relationships/slide" Target="slides/slide7.xml"/><Relationship Id="rId19" Type="http://schemas.openxmlformats.org/officeDocument/2006/relationships/slide" Target="slides/slide10.xml"/><Relationship Id="rId18"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0000"/>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7"/>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4" name="Google Shape;4;n"/>
          <p:cNvSpPr txBox="1"/>
          <p:nvPr>
            <p:ph idx="10" type="dt"/>
          </p:nvPr>
        </p:nvSpPr>
        <p:spPr>
          <a:xfrm>
            <a:off x="3884612" y="0"/>
            <a:ext cx="2971800" cy="458787"/>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n"/>
          <p:cNvSpPr txBox="1"/>
          <p:nvPr>
            <p:ph idx="11" type="ftr"/>
          </p:nvPr>
        </p:nvSpPr>
        <p:spPr>
          <a:xfrm>
            <a:off x="0" y="8685212"/>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8" name="Google Shape;8;n"/>
          <p:cNvSpPr txBox="1"/>
          <p:nvPr>
            <p:ph idx="12" type="sldNum"/>
          </p:nvPr>
        </p:nvSpPr>
        <p:spPr>
          <a:xfrm>
            <a:off x="3884612" y="8685212"/>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endParaRPr b="0" i="0" sz="1400" u="none" cap="none" strike="noStrike">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p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183" name="Google Shape;183;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25" name="Google Shape;325;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26" name="Google Shape;326;p10:notes"/>
          <p:cNvSpPr txBox="1"/>
          <p:nvPr/>
        </p:nvSpPr>
        <p:spPr>
          <a:xfrm>
            <a:off x="3884612" y="8685212"/>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2" name="Shape 332"/>
        <p:cNvGrpSpPr/>
        <p:nvPr/>
      </p:nvGrpSpPr>
      <p:grpSpPr>
        <a:xfrm>
          <a:off x="0" y="0"/>
          <a:ext cx="0" cy="0"/>
          <a:chOff x="0" y="0"/>
          <a:chExt cx="0" cy="0"/>
        </a:xfrm>
      </p:grpSpPr>
      <p:sp>
        <p:nvSpPr>
          <p:cNvPr id="333" name="Google Shape;333;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34" name="Google Shape;334;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35" name="Google Shape;335;p11:notes"/>
          <p:cNvSpPr txBox="1"/>
          <p:nvPr/>
        </p:nvSpPr>
        <p:spPr>
          <a:xfrm>
            <a:off x="3884612" y="8685212"/>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54" name="Google Shape;354;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55" name="Google Shape;355;p12:notes"/>
          <p:cNvSpPr txBox="1"/>
          <p:nvPr/>
        </p:nvSpPr>
        <p:spPr>
          <a:xfrm>
            <a:off x="3884612" y="8685212"/>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6" name="Shape 376"/>
        <p:cNvGrpSpPr/>
        <p:nvPr/>
      </p:nvGrpSpPr>
      <p:grpSpPr>
        <a:xfrm>
          <a:off x="0" y="0"/>
          <a:ext cx="0" cy="0"/>
          <a:chOff x="0" y="0"/>
          <a:chExt cx="0" cy="0"/>
        </a:xfrm>
      </p:grpSpPr>
      <p:sp>
        <p:nvSpPr>
          <p:cNvPr id="377" name="Google Shape;377;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78" name="Google Shape;378;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79" name="Google Shape;379;p13:notes"/>
          <p:cNvSpPr txBox="1"/>
          <p:nvPr/>
        </p:nvSpPr>
        <p:spPr>
          <a:xfrm>
            <a:off x="3884612" y="8685212"/>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3" name="Shape 403"/>
        <p:cNvGrpSpPr/>
        <p:nvPr/>
      </p:nvGrpSpPr>
      <p:grpSpPr>
        <a:xfrm>
          <a:off x="0" y="0"/>
          <a:ext cx="0" cy="0"/>
          <a:chOff x="0" y="0"/>
          <a:chExt cx="0" cy="0"/>
        </a:xfrm>
      </p:grpSpPr>
      <p:sp>
        <p:nvSpPr>
          <p:cNvPr id="404" name="Google Shape;404;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05" name="Google Shape;405;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06" name="Google Shape;406;p14:notes"/>
          <p:cNvSpPr txBox="1"/>
          <p:nvPr/>
        </p:nvSpPr>
        <p:spPr>
          <a:xfrm>
            <a:off x="3884612" y="8685212"/>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16" name="Google Shape;416;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17" name="Google Shape;417;p15:notes"/>
          <p:cNvSpPr txBox="1"/>
          <p:nvPr/>
        </p:nvSpPr>
        <p:spPr>
          <a:xfrm>
            <a:off x="3884612" y="8685212"/>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0" name="Shape 430"/>
        <p:cNvGrpSpPr/>
        <p:nvPr/>
      </p:nvGrpSpPr>
      <p:grpSpPr>
        <a:xfrm>
          <a:off x="0" y="0"/>
          <a:ext cx="0" cy="0"/>
          <a:chOff x="0" y="0"/>
          <a:chExt cx="0" cy="0"/>
        </a:xfrm>
      </p:grpSpPr>
      <p:sp>
        <p:nvSpPr>
          <p:cNvPr id="431" name="Google Shape;431;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32" name="Google Shape;432;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33" name="Google Shape;433;p16:notes"/>
          <p:cNvSpPr txBox="1"/>
          <p:nvPr/>
        </p:nvSpPr>
        <p:spPr>
          <a:xfrm>
            <a:off x="3884612" y="8685212"/>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2" name="Shape 442"/>
        <p:cNvGrpSpPr/>
        <p:nvPr/>
      </p:nvGrpSpPr>
      <p:grpSpPr>
        <a:xfrm>
          <a:off x="0" y="0"/>
          <a:ext cx="0" cy="0"/>
          <a:chOff x="0" y="0"/>
          <a:chExt cx="0" cy="0"/>
        </a:xfrm>
      </p:grpSpPr>
      <p:sp>
        <p:nvSpPr>
          <p:cNvPr id="443" name="Google Shape;443;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44" name="Google Shape;444;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45" name="Google Shape;445;p17:notes"/>
          <p:cNvSpPr txBox="1"/>
          <p:nvPr/>
        </p:nvSpPr>
        <p:spPr>
          <a:xfrm>
            <a:off x="3884612" y="8685212"/>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9" name="Shape 469"/>
        <p:cNvGrpSpPr/>
        <p:nvPr/>
      </p:nvGrpSpPr>
      <p:grpSpPr>
        <a:xfrm>
          <a:off x="0" y="0"/>
          <a:ext cx="0" cy="0"/>
          <a:chOff x="0" y="0"/>
          <a:chExt cx="0" cy="0"/>
        </a:xfrm>
      </p:grpSpPr>
      <p:sp>
        <p:nvSpPr>
          <p:cNvPr id="470" name="Google Shape;470;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71" name="Google Shape;471;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192" name="Google Shape;192;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07" name="Google Shape;207;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8" name="Google Shape;208;p3:notes"/>
          <p:cNvSpPr txBox="1"/>
          <p:nvPr/>
        </p:nvSpPr>
        <p:spPr>
          <a:xfrm>
            <a:off x="3884612" y="8685212"/>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9" name="Google Shape;219;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24" name="Google Shape;224;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5" name="Google Shape;225;p5:notes"/>
          <p:cNvSpPr txBox="1"/>
          <p:nvPr/>
        </p:nvSpPr>
        <p:spPr>
          <a:xfrm>
            <a:off x="3884612" y="8685212"/>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33" name="Google Shape;233;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4" name="Google Shape;234;p6:notes"/>
          <p:cNvSpPr txBox="1"/>
          <p:nvPr/>
        </p:nvSpPr>
        <p:spPr>
          <a:xfrm>
            <a:off x="3884612" y="8685212"/>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70" name="Google Shape;270;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71" name="Google Shape;271;p7:notes"/>
          <p:cNvSpPr txBox="1"/>
          <p:nvPr/>
        </p:nvSpPr>
        <p:spPr>
          <a:xfrm>
            <a:off x="3884612" y="8685212"/>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11" name="Google Shape;311;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12" name="Google Shape;312;p8:notes"/>
          <p:cNvSpPr txBox="1"/>
          <p:nvPr/>
        </p:nvSpPr>
        <p:spPr>
          <a:xfrm>
            <a:off x="3884612" y="8685212"/>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8" name="Shape 318"/>
        <p:cNvGrpSpPr/>
        <p:nvPr/>
      </p:nvGrpSpPr>
      <p:grpSpPr>
        <a:xfrm>
          <a:off x="0" y="0"/>
          <a:ext cx="0" cy="0"/>
          <a:chOff x="0" y="0"/>
          <a:chExt cx="0" cy="0"/>
        </a:xfrm>
      </p:grpSpPr>
      <p:sp>
        <p:nvSpPr>
          <p:cNvPr id="319" name="Google Shape;319;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20" name="Google Shape;320;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 Id="rId3" Type="http://schemas.openxmlformats.org/officeDocument/2006/relationships/image" Target="../media/image3.png"/><Relationship Id="rId4" Type="http://schemas.openxmlformats.org/officeDocument/2006/relationships/image" Target="../media/image6.png"/><Relationship Id="rId5" Type="http://schemas.openxmlformats.org/officeDocument/2006/relationships/image" Target="../media/image12.png"/><Relationship Id="rId6" Type="http://schemas.openxmlformats.org/officeDocument/2006/relationships/image" Target="../media/image9.png"/><Relationship Id="rId7"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3.png"/><Relationship Id="rId4" Type="http://schemas.openxmlformats.org/officeDocument/2006/relationships/image" Target="../media/image6.png"/><Relationship Id="rId5" Type="http://schemas.openxmlformats.org/officeDocument/2006/relationships/image" Target="../media/image12.png"/><Relationship Id="rId6" Type="http://schemas.openxmlformats.org/officeDocument/2006/relationships/image" Target="../media/image9.png"/><Relationship Id="rId7"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jp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صفحة الرئيسية">
  <p:cSld name="الصفحة الرئيسية">
    <p:spTree>
      <p:nvGrpSpPr>
        <p:cNvPr id="10" name="Shape 10"/>
        <p:cNvGrpSpPr/>
        <p:nvPr/>
      </p:nvGrpSpPr>
      <p:grpSpPr>
        <a:xfrm>
          <a:off x="0" y="0"/>
          <a:ext cx="0" cy="0"/>
          <a:chOff x="0" y="0"/>
          <a:chExt cx="0" cy="0"/>
        </a:xfrm>
      </p:grpSpPr>
      <p:grpSp>
        <p:nvGrpSpPr>
          <p:cNvPr id="11" name="Google Shape;11;p2"/>
          <p:cNvGrpSpPr/>
          <p:nvPr/>
        </p:nvGrpSpPr>
        <p:grpSpPr>
          <a:xfrm flipH="1" rot="10800000">
            <a:off x="-1" y="2103151"/>
            <a:ext cx="12171140" cy="3999164"/>
            <a:chOff x="44070" y="706406"/>
            <a:chExt cx="16563882" cy="5470813"/>
          </a:xfrm>
        </p:grpSpPr>
        <p:grpSp>
          <p:nvGrpSpPr>
            <p:cNvPr id="12" name="Google Shape;12;p2"/>
            <p:cNvGrpSpPr/>
            <p:nvPr/>
          </p:nvGrpSpPr>
          <p:grpSpPr>
            <a:xfrm flipH="1" rot="10800000">
              <a:off x="44070" y="3520496"/>
              <a:ext cx="6198388" cy="2656723"/>
              <a:chOff x="4802629" y="811336"/>
              <a:chExt cx="6198388" cy="2656723"/>
            </a:xfrm>
          </p:grpSpPr>
          <p:sp>
            <p:nvSpPr>
              <p:cNvPr id="13" name="Google Shape;13;p2"/>
              <p:cNvSpPr/>
              <p:nvPr/>
            </p:nvSpPr>
            <p:spPr>
              <a:xfrm>
                <a:off x="4802629" y="3172103"/>
                <a:ext cx="1332900" cy="2280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4" name="Google Shape;14;p2"/>
              <p:cNvSpPr/>
              <p:nvPr/>
            </p:nvSpPr>
            <p:spPr>
              <a:xfrm rot="2728780">
                <a:off x="7155771" y="419692"/>
                <a:ext cx="228050" cy="3413526"/>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5" name="Google Shape;15;p2"/>
              <p:cNvSpPr/>
              <p:nvPr/>
            </p:nvSpPr>
            <p:spPr>
              <a:xfrm flipH="1" rot="-2724295">
                <a:off x="9541682" y="363687"/>
                <a:ext cx="228733" cy="3552021"/>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6" name="Google Shape;16;p2"/>
            <p:cNvGrpSpPr/>
            <p:nvPr/>
          </p:nvGrpSpPr>
          <p:grpSpPr>
            <a:xfrm flipH="1">
              <a:off x="1190983" y="706406"/>
              <a:ext cx="15416969" cy="2677837"/>
              <a:chOff x="-4415952" y="811336"/>
              <a:chExt cx="15416969" cy="2677837"/>
            </a:xfrm>
          </p:grpSpPr>
          <p:sp>
            <p:nvSpPr>
              <p:cNvPr id="17" name="Google Shape;17;p2"/>
              <p:cNvSpPr/>
              <p:nvPr/>
            </p:nvSpPr>
            <p:spPr>
              <a:xfrm>
                <a:off x="-4415952" y="3250289"/>
                <a:ext cx="10579500" cy="2214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8" name="Google Shape;18;p2"/>
              <p:cNvSpPr/>
              <p:nvPr/>
            </p:nvSpPr>
            <p:spPr>
              <a:xfrm rot="2728780">
                <a:off x="7155672" y="504392"/>
                <a:ext cx="228050" cy="341352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9" name="Google Shape;19;p2"/>
              <p:cNvSpPr/>
              <p:nvPr/>
            </p:nvSpPr>
            <p:spPr>
              <a:xfrm flipH="1" rot="-2724295">
                <a:off x="9541682" y="363687"/>
                <a:ext cx="228733" cy="3552021"/>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20" name="Google Shape;20;p2"/>
          <p:cNvSpPr/>
          <p:nvPr>
            <p:ph idx="2" type="pic"/>
          </p:nvPr>
        </p:nvSpPr>
        <p:spPr>
          <a:xfrm flipH="1">
            <a:off x="1209910" y="2607882"/>
            <a:ext cx="2976000" cy="2976000"/>
          </a:xfrm>
          <a:prstGeom prst="rect">
            <a:avLst/>
          </a:prstGeom>
          <a:solidFill>
            <a:srgbClr val="F2F2F2"/>
          </a:solidFill>
          <a:ln>
            <a:noFill/>
          </a:ln>
        </p:spPr>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المراجع">
  <p:cSld name="صفحة المراجع">
    <p:spTree>
      <p:nvGrpSpPr>
        <p:cNvPr id="112" name="Shape 112"/>
        <p:cNvGrpSpPr/>
        <p:nvPr/>
      </p:nvGrpSpPr>
      <p:grpSpPr>
        <a:xfrm>
          <a:off x="0" y="0"/>
          <a:ext cx="0" cy="0"/>
          <a:chOff x="0" y="0"/>
          <a:chExt cx="0" cy="0"/>
        </a:xfrm>
      </p:grpSpPr>
      <p:sp>
        <p:nvSpPr>
          <p:cNvPr id="113" name="Google Shape;113;p12"/>
          <p:cNvSpPr/>
          <p:nvPr/>
        </p:nvSpPr>
        <p:spPr>
          <a:xfrm flipH="1">
            <a:off x="-8367" y="987425"/>
            <a:ext cx="12209892" cy="5877489"/>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 name="Google Shape;114;p12"/>
          <p:cNvSpPr/>
          <p:nvPr/>
        </p:nvSpPr>
        <p:spPr>
          <a:xfrm flipH="1">
            <a:off x="709475" y="1784350"/>
            <a:ext cx="10698300" cy="42594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15" name="Google Shape;115;p12"/>
          <p:cNvSpPr/>
          <p:nvPr/>
        </p:nvSpPr>
        <p:spPr>
          <a:xfrm flipH="1">
            <a:off x="9425486" y="334963"/>
            <a:ext cx="1502864" cy="1502864"/>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16" name="Google Shape;116;p12"/>
          <p:cNvGrpSpPr/>
          <p:nvPr/>
        </p:nvGrpSpPr>
        <p:grpSpPr>
          <a:xfrm flipH="1" rot="10800000">
            <a:off x="-37937" y="89097"/>
            <a:ext cx="12191776" cy="1998488"/>
            <a:chOff x="-24125781" y="706406"/>
            <a:chExt cx="33183930" cy="5470813"/>
          </a:xfrm>
        </p:grpSpPr>
        <p:grpSp>
          <p:nvGrpSpPr>
            <p:cNvPr id="117" name="Google Shape;117;p12"/>
            <p:cNvGrpSpPr/>
            <p:nvPr/>
          </p:nvGrpSpPr>
          <p:grpSpPr>
            <a:xfrm flipH="1" rot="10800000">
              <a:off x="-24125781" y="3520496"/>
              <a:ext cx="30368239" cy="2656723"/>
              <a:chOff x="-19367222" y="811336"/>
              <a:chExt cx="30368239" cy="2656723"/>
            </a:xfrm>
          </p:grpSpPr>
          <p:sp>
            <p:nvSpPr>
              <p:cNvPr id="118" name="Google Shape;118;p12"/>
              <p:cNvSpPr/>
              <p:nvPr/>
            </p:nvSpPr>
            <p:spPr>
              <a:xfrm>
                <a:off x="-19367222" y="3140451"/>
                <a:ext cx="25428000" cy="2910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19" name="Google Shape;119;p12"/>
              <p:cNvSpPr/>
              <p:nvPr/>
            </p:nvSpPr>
            <p:spPr>
              <a:xfrm rot="2728515">
                <a:off x="7077733" y="449491"/>
                <a:ext cx="230171" cy="3413526"/>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20" name="Google Shape;120;p12"/>
              <p:cNvSpPr/>
              <p:nvPr/>
            </p:nvSpPr>
            <p:spPr>
              <a:xfrm flipH="1" rot="-2724295">
                <a:off x="9541682" y="363687"/>
                <a:ext cx="228733" cy="3552021"/>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21" name="Google Shape;121;p12"/>
            <p:cNvGrpSpPr/>
            <p:nvPr/>
          </p:nvGrpSpPr>
          <p:grpSpPr>
            <a:xfrm flipH="1">
              <a:off x="1190983" y="706406"/>
              <a:ext cx="7867166" cy="2656723"/>
              <a:chOff x="3133851" y="811336"/>
              <a:chExt cx="7867166" cy="2656723"/>
            </a:xfrm>
          </p:grpSpPr>
          <p:sp>
            <p:nvSpPr>
              <p:cNvPr id="122" name="Google Shape;122;p12"/>
              <p:cNvSpPr/>
              <p:nvPr/>
            </p:nvSpPr>
            <p:spPr>
              <a:xfrm>
                <a:off x="3133851" y="3201287"/>
                <a:ext cx="3080700" cy="2304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23" name="Google Shape;123;p12"/>
              <p:cNvSpPr/>
              <p:nvPr/>
            </p:nvSpPr>
            <p:spPr>
              <a:xfrm rot="2728515">
                <a:off x="7153727" y="449491"/>
                <a:ext cx="230171" cy="341352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24" name="Google Shape;124;p12"/>
              <p:cNvSpPr/>
              <p:nvPr/>
            </p:nvSpPr>
            <p:spPr>
              <a:xfrm flipH="1" rot="-2724295">
                <a:off x="9541682" y="363687"/>
                <a:ext cx="228733" cy="3552021"/>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grpSp>
        <p:nvGrpSpPr>
          <p:cNvPr id="125" name="Google Shape;125;p12"/>
          <p:cNvGrpSpPr/>
          <p:nvPr/>
        </p:nvGrpSpPr>
        <p:grpSpPr>
          <a:xfrm flipH="1">
            <a:off x="9763197" y="736940"/>
            <a:ext cx="870810" cy="758605"/>
            <a:chOff x="4077063" y="5137916"/>
            <a:chExt cx="1418950" cy="1235313"/>
          </a:xfrm>
        </p:grpSpPr>
        <p:sp>
          <p:nvSpPr>
            <p:cNvPr id="126" name="Google Shape;126;p12"/>
            <p:cNvSpPr/>
            <p:nvPr/>
          </p:nvSpPr>
          <p:spPr>
            <a:xfrm flipH="1" rot="5400000">
              <a:off x="4675387" y="5299467"/>
              <a:ext cx="222301" cy="1418950"/>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565874"/>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en-US"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127" name="Google Shape;127;p12"/>
            <p:cNvSpPr/>
            <p:nvPr/>
          </p:nvSpPr>
          <p:spPr>
            <a:xfrm flipH="1" rot="-5400000">
              <a:off x="4680792" y="5595373"/>
              <a:ext cx="211771" cy="1343940"/>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C82FF"/>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en-US"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128" name="Google Shape;128;p12"/>
            <p:cNvSpPr/>
            <p:nvPr/>
          </p:nvSpPr>
          <p:spPr>
            <a:xfrm flipH="1" rot="-5400000">
              <a:off x="4680792" y="5075738"/>
              <a:ext cx="211771" cy="1343940"/>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ED0A6"/>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en-US"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129" name="Google Shape;129;p12"/>
            <p:cNvSpPr/>
            <p:nvPr/>
          </p:nvSpPr>
          <p:spPr>
            <a:xfrm flipH="1" rot="-5400000">
              <a:off x="4663853" y="4823796"/>
              <a:ext cx="209431" cy="1343940"/>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F3864"/>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en-US"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130" name="Google Shape;130;p12"/>
            <p:cNvSpPr/>
            <p:nvPr/>
          </p:nvSpPr>
          <p:spPr>
            <a:xfrm flipH="1" rot="5400000">
              <a:off x="4698001" y="4574957"/>
              <a:ext cx="211771" cy="1337689"/>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FF8021"/>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en-US"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grpSp>
      <p:pic>
        <p:nvPicPr>
          <p:cNvPr id="131" name="Google Shape;131;p12"/>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132" name="Google Shape;132;p12"/>
          <p:cNvSpPr txBox="1"/>
          <p:nvPr/>
        </p:nvSpPr>
        <p:spPr>
          <a:xfrm flipH="1">
            <a:off x="909688" y="7938"/>
            <a:ext cx="9912300" cy="9144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en-US" sz="2800" u="none" cap="none" strike="noStrike">
                <a:solidFill>
                  <a:srgbClr val="000000"/>
                </a:solidFill>
                <a:latin typeface="Open Sans Light"/>
                <a:ea typeface="Open Sans Light"/>
                <a:cs typeface="Open Sans Light"/>
                <a:sym typeface="Open Sans Light"/>
              </a:rPr>
              <a:t>RÉFÉRENCES</a:t>
            </a:r>
            <a:endParaRPr b="1" i="0" sz="2800" u="none" cap="none" strike="noStrike">
              <a:solidFill>
                <a:srgbClr val="3A3838"/>
              </a:solidFill>
              <a:latin typeface="Open Sans Light"/>
              <a:ea typeface="Open Sans Light"/>
              <a:cs typeface="Open Sans Light"/>
              <a:sym typeface="Open Sans Light"/>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فريق العمل">
  <p:cSld name="صفحة فريق العمل">
    <p:spTree>
      <p:nvGrpSpPr>
        <p:cNvPr id="133" name="Shape 133"/>
        <p:cNvGrpSpPr/>
        <p:nvPr/>
      </p:nvGrpSpPr>
      <p:grpSpPr>
        <a:xfrm>
          <a:off x="0" y="0"/>
          <a:ext cx="0" cy="0"/>
          <a:chOff x="0" y="0"/>
          <a:chExt cx="0" cy="0"/>
        </a:xfrm>
      </p:grpSpPr>
      <p:sp>
        <p:nvSpPr>
          <p:cNvPr id="134" name="Google Shape;134;p13"/>
          <p:cNvSpPr/>
          <p:nvPr/>
        </p:nvSpPr>
        <p:spPr>
          <a:xfrm flipH="1">
            <a:off x="1158" y="987425"/>
            <a:ext cx="12209892" cy="5877489"/>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 name="Google Shape;135;p13"/>
          <p:cNvSpPr/>
          <p:nvPr/>
        </p:nvSpPr>
        <p:spPr>
          <a:xfrm flipH="1">
            <a:off x="719000" y="1784350"/>
            <a:ext cx="10698300" cy="4259400"/>
          </a:xfrm>
          <a:prstGeom prst="rect">
            <a:avLst/>
          </a:prstGeom>
          <a:solidFill>
            <a:schemeClr val="lt1"/>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36" name="Google Shape;136;p13"/>
          <p:cNvSpPr/>
          <p:nvPr/>
        </p:nvSpPr>
        <p:spPr>
          <a:xfrm flipH="1">
            <a:off x="9435011" y="334963"/>
            <a:ext cx="1502864" cy="1502864"/>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37" name="Google Shape;137;p13"/>
          <p:cNvGrpSpPr/>
          <p:nvPr/>
        </p:nvGrpSpPr>
        <p:grpSpPr>
          <a:xfrm flipH="1" rot="10800000">
            <a:off x="-28412" y="89097"/>
            <a:ext cx="12191776" cy="1998488"/>
            <a:chOff x="-24125781" y="706406"/>
            <a:chExt cx="33183930" cy="5470813"/>
          </a:xfrm>
        </p:grpSpPr>
        <p:grpSp>
          <p:nvGrpSpPr>
            <p:cNvPr id="138" name="Google Shape;138;p13"/>
            <p:cNvGrpSpPr/>
            <p:nvPr/>
          </p:nvGrpSpPr>
          <p:grpSpPr>
            <a:xfrm flipH="1" rot="10800000">
              <a:off x="-24125781" y="3520496"/>
              <a:ext cx="30368239" cy="2656723"/>
              <a:chOff x="-19367222" y="811336"/>
              <a:chExt cx="30368239" cy="2656723"/>
            </a:xfrm>
          </p:grpSpPr>
          <p:sp>
            <p:nvSpPr>
              <p:cNvPr id="139" name="Google Shape;139;p13"/>
              <p:cNvSpPr/>
              <p:nvPr/>
            </p:nvSpPr>
            <p:spPr>
              <a:xfrm>
                <a:off x="-19367222" y="3140451"/>
                <a:ext cx="25428000" cy="2910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40" name="Google Shape;140;p13"/>
              <p:cNvSpPr/>
              <p:nvPr/>
            </p:nvSpPr>
            <p:spPr>
              <a:xfrm rot="2728515">
                <a:off x="7077733" y="449491"/>
                <a:ext cx="230171" cy="3413526"/>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41" name="Google Shape;141;p13"/>
              <p:cNvSpPr/>
              <p:nvPr/>
            </p:nvSpPr>
            <p:spPr>
              <a:xfrm flipH="1" rot="-2724295">
                <a:off x="9541682" y="363687"/>
                <a:ext cx="228733" cy="3552021"/>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42" name="Google Shape;142;p13"/>
            <p:cNvGrpSpPr/>
            <p:nvPr/>
          </p:nvGrpSpPr>
          <p:grpSpPr>
            <a:xfrm flipH="1">
              <a:off x="1190983" y="706406"/>
              <a:ext cx="7867166" cy="2656723"/>
              <a:chOff x="3133851" y="811336"/>
              <a:chExt cx="7867166" cy="2656723"/>
            </a:xfrm>
          </p:grpSpPr>
          <p:sp>
            <p:nvSpPr>
              <p:cNvPr id="143" name="Google Shape;143;p13"/>
              <p:cNvSpPr/>
              <p:nvPr/>
            </p:nvSpPr>
            <p:spPr>
              <a:xfrm>
                <a:off x="3133851" y="3201287"/>
                <a:ext cx="3080700" cy="2304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44" name="Google Shape;144;p13"/>
              <p:cNvSpPr/>
              <p:nvPr/>
            </p:nvSpPr>
            <p:spPr>
              <a:xfrm rot="2728515">
                <a:off x="7153727" y="449491"/>
                <a:ext cx="230171" cy="341352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45" name="Google Shape;145;p13"/>
              <p:cNvSpPr/>
              <p:nvPr/>
            </p:nvSpPr>
            <p:spPr>
              <a:xfrm flipH="1" rot="-2724295">
                <a:off x="9541682" y="363687"/>
                <a:ext cx="228733" cy="3552021"/>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146" name="Google Shape;146;p13"/>
          <p:cNvSpPr/>
          <p:nvPr/>
        </p:nvSpPr>
        <p:spPr>
          <a:xfrm flipH="1">
            <a:off x="9653588" y="773113"/>
            <a:ext cx="1062037" cy="554037"/>
          </a:xfrm>
          <a:custGeom>
            <a:rect b="b" l="l" r="r" t="t"/>
            <a:pathLst>
              <a:path extrusionOk="0" h="141" w="271">
                <a:moveTo>
                  <a:pt x="196" y="133"/>
                </a:moveTo>
                <a:cubicBezTo>
                  <a:pt x="192" y="135"/>
                  <a:pt x="188" y="136"/>
                  <a:pt x="184" y="137"/>
                </a:cubicBezTo>
                <a:cubicBezTo>
                  <a:pt x="170" y="140"/>
                  <a:pt x="156" y="141"/>
                  <a:pt x="139" y="141"/>
                </a:cubicBezTo>
                <a:cubicBezTo>
                  <a:pt x="122" y="141"/>
                  <a:pt x="108" y="140"/>
                  <a:pt x="95" y="137"/>
                </a:cubicBezTo>
                <a:cubicBezTo>
                  <a:pt x="90" y="136"/>
                  <a:pt x="86" y="135"/>
                  <a:pt x="82" y="133"/>
                </a:cubicBezTo>
                <a:cubicBezTo>
                  <a:pt x="71" y="127"/>
                  <a:pt x="71" y="118"/>
                  <a:pt x="77" y="111"/>
                </a:cubicBezTo>
                <a:cubicBezTo>
                  <a:pt x="84" y="104"/>
                  <a:pt x="93" y="99"/>
                  <a:pt x="102" y="95"/>
                </a:cubicBezTo>
                <a:cubicBezTo>
                  <a:pt x="106" y="93"/>
                  <a:pt x="111" y="91"/>
                  <a:pt x="115" y="90"/>
                </a:cubicBezTo>
                <a:cubicBezTo>
                  <a:pt x="123" y="86"/>
                  <a:pt x="125" y="79"/>
                  <a:pt x="119" y="73"/>
                </a:cubicBezTo>
                <a:cubicBezTo>
                  <a:pt x="107" y="61"/>
                  <a:pt x="103" y="46"/>
                  <a:pt x="103" y="31"/>
                </a:cubicBezTo>
                <a:cubicBezTo>
                  <a:pt x="104" y="14"/>
                  <a:pt x="114" y="5"/>
                  <a:pt x="129" y="1"/>
                </a:cubicBezTo>
                <a:cubicBezTo>
                  <a:pt x="133" y="0"/>
                  <a:pt x="136" y="0"/>
                  <a:pt x="139" y="0"/>
                </a:cubicBezTo>
                <a:cubicBezTo>
                  <a:pt x="142" y="0"/>
                  <a:pt x="146" y="0"/>
                  <a:pt x="149" y="1"/>
                </a:cubicBezTo>
                <a:cubicBezTo>
                  <a:pt x="164" y="5"/>
                  <a:pt x="174" y="14"/>
                  <a:pt x="175" y="31"/>
                </a:cubicBezTo>
                <a:cubicBezTo>
                  <a:pt x="175" y="46"/>
                  <a:pt x="171" y="61"/>
                  <a:pt x="159" y="73"/>
                </a:cubicBezTo>
                <a:cubicBezTo>
                  <a:pt x="153" y="78"/>
                  <a:pt x="156" y="86"/>
                  <a:pt x="163" y="90"/>
                </a:cubicBezTo>
                <a:cubicBezTo>
                  <a:pt x="168" y="91"/>
                  <a:pt x="172" y="93"/>
                  <a:pt x="176" y="95"/>
                </a:cubicBezTo>
                <a:cubicBezTo>
                  <a:pt x="185" y="99"/>
                  <a:pt x="194" y="104"/>
                  <a:pt x="201" y="111"/>
                </a:cubicBezTo>
                <a:cubicBezTo>
                  <a:pt x="206" y="116"/>
                  <a:pt x="208" y="127"/>
                  <a:pt x="196" y="133"/>
                </a:cubicBezTo>
                <a:close/>
                <a:moveTo>
                  <a:pt x="267" y="120"/>
                </a:moveTo>
                <a:cubicBezTo>
                  <a:pt x="262" y="115"/>
                  <a:pt x="256" y="112"/>
                  <a:pt x="249" y="109"/>
                </a:cubicBezTo>
                <a:cubicBezTo>
                  <a:pt x="247" y="107"/>
                  <a:pt x="244" y="106"/>
                  <a:pt x="241" y="105"/>
                </a:cubicBezTo>
                <a:cubicBezTo>
                  <a:pt x="235" y="103"/>
                  <a:pt x="234" y="97"/>
                  <a:pt x="238" y="93"/>
                </a:cubicBezTo>
                <a:cubicBezTo>
                  <a:pt x="246" y="85"/>
                  <a:pt x="249" y="75"/>
                  <a:pt x="249" y="64"/>
                </a:cubicBezTo>
                <a:cubicBezTo>
                  <a:pt x="248" y="52"/>
                  <a:pt x="241" y="46"/>
                  <a:pt x="231" y="44"/>
                </a:cubicBezTo>
                <a:cubicBezTo>
                  <a:pt x="228" y="43"/>
                  <a:pt x="226" y="43"/>
                  <a:pt x="224" y="43"/>
                </a:cubicBezTo>
                <a:cubicBezTo>
                  <a:pt x="222" y="43"/>
                  <a:pt x="219" y="43"/>
                  <a:pt x="217" y="44"/>
                </a:cubicBezTo>
                <a:cubicBezTo>
                  <a:pt x="206" y="46"/>
                  <a:pt x="199" y="52"/>
                  <a:pt x="199" y="64"/>
                </a:cubicBezTo>
                <a:cubicBezTo>
                  <a:pt x="199" y="75"/>
                  <a:pt x="202" y="85"/>
                  <a:pt x="210" y="93"/>
                </a:cubicBezTo>
                <a:cubicBezTo>
                  <a:pt x="214" y="98"/>
                  <a:pt x="212" y="103"/>
                  <a:pt x="207" y="105"/>
                </a:cubicBezTo>
                <a:cubicBezTo>
                  <a:pt x="207" y="105"/>
                  <a:pt x="206" y="105"/>
                  <a:pt x="206" y="105"/>
                </a:cubicBezTo>
                <a:cubicBezTo>
                  <a:pt x="207" y="106"/>
                  <a:pt x="208" y="107"/>
                  <a:pt x="209" y="108"/>
                </a:cubicBezTo>
                <a:cubicBezTo>
                  <a:pt x="213" y="112"/>
                  <a:pt x="214" y="118"/>
                  <a:pt x="213" y="123"/>
                </a:cubicBezTo>
                <a:cubicBezTo>
                  <a:pt x="212" y="129"/>
                  <a:pt x="208" y="134"/>
                  <a:pt x="202" y="137"/>
                </a:cubicBezTo>
                <a:cubicBezTo>
                  <a:pt x="201" y="138"/>
                  <a:pt x="199" y="138"/>
                  <a:pt x="197" y="139"/>
                </a:cubicBezTo>
                <a:cubicBezTo>
                  <a:pt x="205" y="140"/>
                  <a:pt x="214" y="141"/>
                  <a:pt x="224" y="141"/>
                </a:cubicBezTo>
                <a:cubicBezTo>
                  <a:pt x="236" y="141"/>
                  <a:pt x="245" y="140"/>
                  <a:pt x="255" y="138"/>
                </a:cubicBezTo>
                <a:cubicBezTo>
                  <a:pt x="258" y="137"/>
                  <a:pt x="261" y="136"/>
                  <a:pt x="263" y="135"/>
                </a:cubicBezTo>
                <a:cubicBezTo>
                  <a:pt x="271" y="131"/>
                  <a:pt x="270" y="123"/>
                  <a:pt x="267" y="120"/>
                </a:cubicBezTo>
                <a:close/>
                <a:moveTo>
                  <a:pt x="64" y="123"/>
                </a:moveTo>
                <a:cubicBezTo>
                  <a:pt x="63" y="118"/>
                  <a:pt x="65" y="112"/>
                  <a:pt x="70" y="108"/>
                </a:cubicBezTo>
                <a:cubicBezTo>
                  <a:pt x="71" y="106"/>
                  <a:pt x="73" y="104"/>
                  <a:pt x="75" y="103"/>
                </a:cubicBezTo>
                <a:cubicBezTo>
                  <a:pt x="74" y="102"/>
                  <a:pt x="73" y="102"/>
                  <a:pt x="72" y="101"/>
                </a:cubicBezTo>
                <a:cubicBezTo>
                  <a:pt x="66" y="99"/>
                  <a:pt x="64" y="93"/>
                  <a:pt x="68" y="88"/>
                </a:cubicBezTo>
                <a:cubicBezTo>
                  <a:pt x="78" y="79"/>
                  <a:pt x="81" y="68"/>
                  <a:pt x="80" y="56"/>
                </a:cubicBezTo>
                <a:cubicBezTo>
                  <a:pt x="80" y="43"/>
                  <a:pt x="72" y="36"/>
                  <a:pt x="60" y="33"/>
                </a:cubicBezTo>
                <a:cubicBezTo>
                  <a:pt x="58" y="33"/>
                  <a:pt x="55" y="32"/>
                  <a:pt x="53" y="32"/>
                </a:cubicBezTo>
                <a:cubicBezTo>
                  <a:pt x="51" y="32"/>
                  <a:pt x="48" y="33"/>
                  <a:pt x="45" y="33"/>
                </a:cubicBezTo>
                <a:cubicBezTo>
                  <a:pt x="34" y="36"/>
                  <a:pt x="26" y="43"/>
                  <a:pt x="25" y="56"/>
                </a:cubicBezTo>
                <a:cubicBezTo>
                  <a:pt x="25" y="68"/>
                  <a:pt x="28" y="79"/>
                  <a:pt x="38" y="88"/>
                </a:cubicBezTo>
                <a:cubicBezTo>
                  <a:pt x="42" y="93"/>
                  <a:pt x="40" y="99"/>
                  <a:pt x="34" y="101"/>
                </a:cubicBezTo>
                <a:cubicBezTo>
                  <a:pt x="31" y="103"/>
                  <a:pt x="28" y="104"/>
                  <a:pt x="25" y="105"/>
                </a:cubicBezTo>
                <a:cubicBezTo>
                  <a:pt x="17" y="109"/>
                  <a:pt x="11" y="112"/>
                  <a:pt x="5" y="118"/>
                </a:cubicBezTo>
                <a:cubicBezTo>
                  <a:pt x="0" y="123"/>
                  <a:pt x="0" y="130"/>
                  <a:pt x="9" y="135"/>
                </a:cubicBezTo>
                <a:cubicBezTo>
                  <a:pt x="12" y="136"/>
                  <a:pt x="15" y="137"/>
                  <a:pt x="19" y="138"/>
                </a:cubicBezTo>
                <a:cubicBezTo>
                  <a:pt x="29" y="140"/>
                  <a:pt x="40" y="141"/>
                  <a:pt x="53" y="141"/>
                </a:cubicBezTo>
                <a:cubicBezTo>
                  <a:pt x="64" y="141"/>
                  <a:pt x="72" y="140"/>
                  <a:pt x="81" y="139"/>
                </a:cubicBezTo>
                <a:cubicBezTo>
                  <a:pt x="79" y="138"/>
                  <a:pt x="78" y="138"/>
                  <a:pt x="76" y="137"/>
                </a:cubicBezTo>
                <a:cubicBezTo>
                  <a:pt x="69" y="134"/>
                  <a:pt x="65" y="129"/>
                  <a:pt x="64" y="12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47" name="Google Shape;147;p13"/>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148" name="Google Shape;148;p13"/>
          <p:cNvSpPr txBox="1"/>
          <p:nvPr/>
        </p:nvSpPr>
        <p:spPr>
          <a:xfrm flipH="1">
            <a:off x="909688" y="7938"/>
            <a:ext cx="9912300" cy="9144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en-US" sz="2800" u="none" cap="none" strike="noStrike">
                <a:solidFill>
                  <a:srgbClr val="000000"/>
                </a:solidFill>
                <a:latin typeface="Open Sans Light"/>
                <a:ea typeface="Open Sans Light"/>
                <a:cs typeface="Open Sans Light"/>
                <a:sym typeface="Open Sans Light"/>
              </a:rPr>
              <a:t>CONTRIBUTEURS / CONTRIBUTRICES </a:t>
            </a:r>
            <a:endParaRPr b="1" i="0" sz="2800" u="none" cap="none" strike="noStrike">
              <a:solidFill>
                <a:srgbClr val="3A3838"/>
              </a:solidFill>
              <a:latin typeface="Open Sans Light"/>
              <a:ea typeface="Open Sans Light"/>
              <a:cs typeface="Open Sans Light"/>
              <a:sym typeface="Open Sans Light"/>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الشكر">
  <p:cSld name="صفحة الشكر">
    <p:spTree>
      <p:nvGrpSpPr>
        <p:cNvPr id="149" name="Shape 149"/>
        <p:cNvGrpSpPr/>
        <p:nvPr/>
      </p:nvGrpSpPr>
      <p:grpSpPr>
        <a:xfrm>
          <a:off x="0" y="0"/>
          <a:ext cx="0" cy="0"/>
          <a:chOff x="0" y="0"/>
          <a:chExt cx="0" cy="0"/>
        </a:xfrm>
      </p:grpSpPr>
      <p:pic>
        <p:nvPicPr>
          <p:cNvPr id="150" name="Google Shape;150;p14"/>
          <p:cNvPicPr preferRelativeResize="0"/>
          <p:nvPr/>
        </p:nvPicPr>
        <p:blipFill rotWithShape="1">
          <a:blip r:embed="rId2">
            <a:alphaModFix/>
          </a:blip>
          <a:srcRect b="0" l="0" r="0" t="0"/>
          <a:stretch/>
        </p:blipFill>
        <p:spPr>
          <a:xfrm>
            <a:off x="1238250" y="6008688"/>
            <a:ext cx="1352552" cy="355600"/>
          </a:xfrm>
          <a:prstGeom prst="rect">
            <a:avLst/>
          </a:prstGeom>
          <a:noFill/>
          <a:ln>
            <a:noFill/>
          </a:ln>
        </p:spPr>
      </p:pic>
      <p:pic>
        <p:nvPicPr>
          <p:cNvPr id="151" name="Google Shape;151;p14"/>
          <p:cNvPicPr preferRelativeResize="0"/>
          <p:nvPr/>
        </p:nvPicPr>
        <p:blipFill rotWithShape="1">
          <a:blip r:embed="rId3">
            <a:alphaModFix/>
          </a:blip>
          <a:srcRect b="0" l="0" r="0" t="0"/>
          <a:stretch/>
        </p:blipFill>
        <p:spPr>
          <a:xfrm>
            <a:off x="3414713" y="6008688"/>
            <a:ext cx="1096960" cy="355600"/>
          </a:xfrm>
          <a:prstGeom prst="rect">
            <a:avLst/>
          </a:prstGeom>
          <a:noFill/>
          <a:ln>
            <a:noFill/>
          </a:ln>
        </p:spPr>
      </p:pic>
      <p:pic>
        <p:nvPicPr>
          <p:cNvPr id="152" name="Google Shape;152;p14"/>
          <p:cNvPicPr preferRelativeResize="0"/>
          <p:nvPr/>
        </p:nvPicPr>
        <p:blipFill rotWithShape="1">
          <a:blip r:embed="rId4">
            <a:alphaModFix/>
          </a:blip>
          <a:srcRect b="0" l="0" r="0" t="0"/>
          <a:stretch/>
        </p:blipFill>
        <p:spPr>
          <a:xfrm>
            <a:off x="5334000" y="6008688"/>
            <a:ext cx="1223964" cy="355600"/>
          </a:xfrm>
          <a:prstGeom prst="rect">
            <a:avLst/>
          </a:prstGeom>
          <a:noFill/>
          <a:ln>
            <a:noFill/>
          </a:ln>
        </p:spPr>
      </p:pic>
      <p:pic>
        <p:nvPicPr>
          <p:cNvPr id="153" name="Google Shape;153;p14"/>
          <p:cNvPicPr preferRelativeResize="0"/>
          <p:nvPr/>
        </p:nvPicPr>
        <p:blipFill rotWithShape="1">
          <a:blip r:embed="rId5">
            <a:alphaModFix/>
          </a:blip>
          <a:srcRect b="0" l="0" r="0" t="0"/>
          <a:stretch/>
        </p:blipFill>
        <p:spPr>
          <a:xfrm>
            <a:off x="7381875" y="6016625"/>
            <a:ext cx="1054100" cy="341313"/>
          </a:xfrm>
          <a:prstGeom prst="rect">
            <a:avLst/>
          </a:prstGeom>
          <a:noFill/>
          <a:ln>
            <a:noFill/>
          </a:ln>
        </p:spPr>
      </p:pic>
      <p:pic>
        <p:nvPicPr>
          <p:cNvPr id="154" name="Google Shape;154;p14"/>
          <p:cNvPicPr preferRelativeResize="0"/>
          <p:nvPr/>
        </p:nvPicPr>
        <p:blipFill rotWithShape="1">
          <a:blip r:embed="rId6">
            <a:alphaModFix/>
          </a:blip>
          <a:srcRect b="0" l="0" r="0" t="0"/>
          <a:stretch/>
        </p:blipFill>
        <p:spPr>
          <a:xfrm>
            <a:off x="9259888" y="6002338"/>
            <a:ext cx="1323974" cy="355601"/>
          </a:xfrm>
          <a:prstGeom prst="rect">
            <a:avLst/>
          </a:prstGeom>
          <a:noFill/>
          <a:ln>
            <a:noFill/>
          </a:ln>
        </p:spPr>
      </p:pic>
      <p:sp>
        <p:nvSpPr>
          <p:cNvPr id="155" name="Google Shape;155;p14"/>
          <p:cNvSpPr txBox="1"/>
          <p:nvPr/>
        </p:nvSpPr>
        <p:spPr>
          <a:xfrm>
            <a:off x="4237038" y="2108200"/>
            <a:ext cx="4302000" cy="22908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3838"/>
              </a:buClr>
              <a:buSzPts val="7600"/>
              <a:buFont typeface="Open Sans"/>
              <a:buNone/>
            </a:pPr>
            <a:r>
              <a:rPr b="1" i="0" lang="en-US" sz="7600" u="none" cap="none" strike="noStrike">
                <a:solidFill>
                  <a:srgbClr val="3A3838"/>
                </a:solidFill>
                <a:latin typeface="Open Sans"/>
                <a:ea typeface="Open Sans"/>
                <a:cs typeface="Open Sans"/>
                <a:sym typeface="Open Sans"/>
              </a:rPr>
              <a:t>MERCI !</a:t>
            </a:r>
            <a:endParaRPr b="0" i="0" sz="1400" u="none" cap="none" strike="noStrike">
              <a:solidFill>
                <a:srgbClr val="000000"/>
              </a:solidFill>
              <a:latin typeface="Arial"/>
              <a:ea typeface="Arial"/>
              <a:cs typeface="Arial"/>
              <a:sym typeface="Arial"/>
            </a:endParaRPr>
          </a:p>
        </p:txBody>
      </p:sp>
      <p:cxnSp>
        <p:nvCxnSpPr>
          <p:cNvPr id="156" name="Google Shape;156;p14"/>
          <p:cNvCxnSpPr/>
          <p:nvPr/>
        </p:nvCxnSpPr>
        <p:spPr>
          <a:xfrm>
            <a:off x="1238250" y="5624513"/>
            <a:ext cx="9358200" cy="0"/>
          </a:xfrm>
          <a:prstGeom prst="straightConnector1">
            <a:avLst/>
          </a:prstGeom>
          <a:noFill/>
          <a:ln cap="flat" cmpd="sng" w="9525">
            <a:solidFill>
              <a:srgbClr val="3A3838"/>
            </a:solidFill>
            <a:prstDash val="solid"/>
            <a:miter lim="800000"/>
            <a:headEnd len="sm" w="sm" type="none"/>
            <a:tailEnd len="sm" w="sm" type="none"/>
          </a:ln>
        </p:spPr>
      </p:cxnSp>
      <p:pic>
        <p:nvPicPr>
          <p:cNvPr id="157" name="Google Shape;157;p14"/>
          <p:cNvPicPr preferRelativeResize="0"/>
          <p:nvPr/>
        </p:nvPicPr>
        <p:blipFill rotWithShape="1">
          <a:blip r:embed="rId7">
            <a:alphaModFix/>
          </a:blip>
          <a:srcRect b="0" l="0" r="0" t="0"/>
          <a:stretch/>
        </p:blipFill>
        <p:spPr>
          <a:xfrm>
            <a:off x="611188" y="574675"/>
            <a:ext cx="2019300" cy="774700"/>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161" name="Shape 161"/>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فريق العمل">
  <p:cSld name="صفحة فريق العمل">
    <p:spTree>
      <p:nvGrpSpPr>
        <p:cNvPr id="180" name="Shape 180"/>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واضيع أو الأهداف">
  <p:cSld name="المواضيع أو الأهداف">
    <p:spTree>
      <p:nvGrpSpPr>
        <p:cNvPr id="21" name="Shape 21"/>
        <p:cNvGrpSpPr/>
        <p:nvPr/>
      </p:nvGrpSpPr>
      <p:grpSpPr>
        <a:xfrm>
          <a:off x="0" y="0"/>
          <a:ext cx="0" cy="0"/>
          <a:chOff x="0" y="0"/>
          <a:chExt cx="0" cy="0"/>
        </a:xfrm>
      </p:grpSpPr>
      <p:sp>
        <p:nvSpPr>
          <p:cNvPr id="22" name="Google Shape;22;p3"/>
          <p:cNvSpPr txBox="1"/>
          <p:nvPr/>
        </p:nvSpPr>
        <p:spPr>
          <a:xfrm flipH="1">
            <a:off x="909688" y="9525"/>
            <a:ext cx="9912300" cy="9129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en-US" sz="2800" u="none" cap="none" strike="noStrike">
                <a:solidFill>
                  <a:srgbClr val="000000"/>
                </a:solidFill>
                <a:latin typeface="Open Sans"/>
                <a:ea typeface="Open Sans"/>
                <a:cs typeface="Open Sans"/>
                <a:sym typeface="Open Sans"/>
              </a:rPr>
              <a:t>COMPÉTENCE: Expression écrite</a:t>
            </a:r>
            <a:endParaRPr b="1" i="0" sz="2800" u="none" cap="none" strike="noStrike">
              <a:solidFill>
                <a:srgbClr val="3A3838"/>
              </a:solidFill>
              <a:latin typeface="Open Sans"/>
              <a:ea typeface="Open Sans"/>
              <a:cs typeface="Open Sans"/>
              <a:sym typeface="Open Sans"/>
            </a:endParaRPr>
          </a:p>
        </p:txBody>
      </p:sp>
      <p:pic>
        <p:nvPicPr>
          <p:cNvPr id="23" name="Google Shape;23;p3"/>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24" name="Google Shape;24;p3"/>
          <p:cNvSpPr/>
          <p:nvPr/>
        </p:nvSpPr>
        <p:spPr>
          <a:xfrm flipH="1">
            <a:off x="9450886" y="334963"/>
            <a:ext cx="1502864" cy="1502864"/>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5" name="Google Shape;25;p3"/>
          <p:cNvGrpSpPr/>
          <p:nvPr/>
        </p:nvGrpSpPr>
        <p:grpSpPr>
          <a:xfrm flipH="1" rot="10800000">
            <a:off x="-20475" y="89097"/>
            <a:ext cx="12191777" cy="1998488"/>
            <a:chOff x="-24104178" y="706406"/>
            <a:chExt cx="33183933" cy="5470813"/>
          </a:xfrm>
        </p:grpSpPr>
        <p:grpSp>
          <p:nvGrpSpPr>
            <p:cNvPr id="26" name="Google Shape;26;p3"/>
            <p:cNvGrpSpPr/>
            <p:nvPr/>
          </p:nvGrpSpPr>
          <p:grpSpPr>
            <a:xfrm flipH="1" rot="10800000">
              <a:off x="-24104178" y="3520496"/>
              <a:ext cx="30346636" cy="2656723"/>
              <a:chOff x="-19345619" y="811336"/>
              <a:chExt cx="30346636" cy="2656723"/>
            </a:xfrm>
          </p:grpSpPr>
          <p:sp>
            <p:nvSpPr>
              <p:cNvPr id="27" name="Google Shape;27;p3"/>
              <p:cNvSpPr/>
              <p:nvPr/>
            </p:nvSpPr>
            <p:spPr>
              <a:xfrm>
                <a:off x="-19345619" y="3140451"/>
                <a:ext cx="25428000" cy="2910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28" name="Google Shape;28;p3"/>
              <p:cNvSpPr/>
              <p:nvPr/>
            </p:nvSpPr>
            <p:spPr>
              <a:xfrm rot="2728515">
                <a:off x="7099338" y="449491"/>
                <a:ext cx="230171" cy="3413526"/>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29" name="Google Shape;29;p3"/>
              <p:cNvSpPr/>
              <p:nvPr/>
            </p:nvSpPr>
            <p:spPr>
              <a:xfrm flipH="1" rot="-2724295">
                <a:off x="9541682" y="363687"/>
                <a:ext cx="228733" cy="3552021"/>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0" name="Google Shape;30;p3"/>
            <p:cNvGrpSpPr/>
            <p:nvPr/>
          </p:nvGrpSpPr>
          <p:grpSpPr>
            <a:xfrm flipH="1">
              <a:off x="1190983" y="706406"/>
              <a:ext cx="7888772" cy="2656723"/>
              <a:chOff x="3112245" y="811336"/>
              <a:chExt cx="7888772" cy="2656723"/>
            </a:xfrm>
          </p:grpSpPr>
          <p:sp>
            <p:nvSpPr>
              <p:cNvPr id="31" name="Google Shape;31;p3"/>
              <p:cNvSpPr/>
              <p:nvPr/>
            </p:nvSpPr>
            <p:spPr>
              <a:xfrm>
                <a:off x="3112245" y="3201287"/>
                <a:ext cx="3080700" cy="2304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32" name="Google Shape;32;p3"/>
              <p:cNvSpPr/>
              <p:nvPr/>
            </p:nvSpPr>
            <p:spPr>
              <a:xfrm rot="2728515">
                <a:off x="7153727" y="449491"/>
                <a:ext cx="230171" cy="341352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33" name="Google Shape;33;p3"/>
              <p:cNvSpPr/>
              <p:nvPr/>
            </p:nvSpPr>
            <p:spPr>
              <a:xfrm flipH="1" rot="-2724295">
                <a:off x="9541682" y="363687"/>
                <a:ext cx="228733" cy="3552021"/>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34" name="Google Shape;34;p3"/>
          <p:cNvSpPr/>
          <p:nvPr/>
        </p:nvSpPr>
        <p:spPr>
          <a:xfrm flipH="1">
            <a:off x="9791535" y="700088"/>
            <a:ext cx="778040" cy="784374"/>
          </a:xfrm>
          <a:custGeom>
            <a:rect b="b" l="l" r="r" t="t"/>
            <a:pathLst>
              <a:path extrusionOk="0" h="3234532" w="3208412">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lnTo>
                  <a:pt x="2909110" y="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35" name="Shape 35"/>
        <p:cNvGrpSpPr/>
        <p:nvPr/>
      </p:nvGrpSpPr>
      <p:grpSpPr>
        <a:xfrm>
          <a:off x="0" y="0"/>
          <a:ext cx="0" cy="0"/>
          <a:chOff x="0" y="0"/>
          <a:chExt cx="0" cy="0"/>
        </a:xfrm>
      </p:grpSpPr>
      <p:pic>
        <p:nvPicPr>
          <p:cNvPr id="36" name="Google Shape;36;p4"/>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المراجع">
  <p:cSld name="صفحة المراجع">
    <p:spTree>
      <p:nvGrpSpPr>
        <p:cNvPr id="37" name="Shape 37"/>
        <p:cNvGrpSpPr/>
        <p:nvPr/>
      </p:nvGrpSpPr>
      <p:grpSpPr>
        <a:xfrm>
          <a:off x="0" y="0"/>
          <a:ext cx="0" cy="0"/>
          <a:chOff x="0" y="0"/>
          <a:chExt cx="0" cy="0"/>
        </a:xfrm>
      </p:grpSpPr>
      <p:sp>
        <p:nvSpPr>
          <p:cNvPr id="38" name="Google Shape;38;p5"/>
          <p:cNvSpPr/>
          <p:nvPr/>
        </p:nvSpPr>
        <p:spPr>
          <a:xfrm flipH="1">
            <a:off x="-8367" y="987425"/>
            <a:ext cx="12209892" cy="5877489"/>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 name="Google Shape;39;p5"/>
          <p:cNvSpPr/>
          <p:nvPr/>
        </p:nvSpPr>
        <p:spPr>
          <a:xfrm flipH="1">
            <a:off x="709475" y="1784350"/>
            <a:ext cx="10698300" cy="42594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0" name="Google Shape;40;p5"/>
          <p:cNvSpPr/>
          <p:nvPr/>
        </p:nvSpPr>
        <p:spPr>
          <a:xfrm flipH="1">
            <a:off x="9425486" y="334963"/>
            <a:ext cx="1502864" cy="1502864"/>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1" name="Google Shape;41;p5"/>
          <p:cNvGrpSpPr/>
          <p:nvPr/>
        </p:nvGrpSpPr>
        <p:grpSpPr>
          <a:xfrm flipH="1" rot="10800000">
            <a:off x="-30000" y="89097"/>
            <a:ext cx="12191777" cy="1998488"/>
            <a:chOff x="-24104178" y="706406"/>
            <a:chExt cx="33183933" cy="5470813"/>
          </a:xfrm>
        </p:grpSpPr>
        <p:grpSp>
          <p:nvGrpSpPr>
            <p:cNvPr id="42" name="Google Shape;42;p5"/>
            <p:cNvGrpSpPr/>
            <p:nvPr/>
          </p:nvGrpSpPr>
          <p:grpSpPr>
            <a:xfrm flipH="1" rot="10800000">
              <a:off x="-24104178" y="3520496"/>
              <a:ext cx="30346636" cy="2656723"/>
              <a:chOff x="-19345619" y="811336"/>
              <a:chExt cx="30346636" cy="2656723"/>
            </a:xfrm>
          </p:grpSpPr>
          <p:sp>
            <p:nvSpPr>
              <p:cNvPr id="43" name="Google Shape;43;p5"/>
              <p:cNvSpPr/>
              <p:nvPr/>
            </p:nvSpPr>
            <p:spPr>
              <a:xfrm>
                <a:off x="-19345619" y="3140451"/>
                <a:ext cx="25428000" cy="2910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4" name="Google Shape;44;p5"/>
              <p:cNvSpPr/>
              <p:nvPr/>
            </p:nvSpPr>
            <p:spPr>
              <a:xfrm rot="2728515">
                <a:off x="7099338" y="449491"/>
                <a:ext cx="230171" cy="3413526"/>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5" name="Google Shape;45;p5"/>
              <p:cNvSpPr/>
              <p:nvPr/>
            </p:nvSpPr>
            <p:spPr>
              <a:xfrm flipH="1" rot="-2724295">
                <a:off x="9541682" y="363687"/>
                <a:ext cx="228733" cy="3552021"/>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6" name="Google Shape;46;p5"/>
            <p:cNvGrpSpPr/>
            <p:nvPr/>
          </p:nvGrpSpPr>
          <p:grpSpPr>
            <a:xfrm flipH="1">
              <a:off x="1190983" y="706406"/>
              <a:ext cx="7888772" cy="2656723"/>
              <a:chOff x="3112245" y="811336"/>
              <a:chExt cx="7888772" cy="2656723"/>
            </a:xfrm>
          </p:grpSpPr>
          <p:sp>
            <p:nvSpPr>
              <p:cNvPr id="47" name="Google Shape;47;p5"/>
              <p:cNvSpPr/>
              <p:nvPr/>
            </p:nvSpPr>
            <p:spPr>
              <a:xfrm>
                <a:off x="3112245" y="3201287"/>
                <a:ext cx="3080700" cy="2304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8" name="Google Shape;48;p5"/>
              <p:cNvSpPr/>
              <p:nvPr/>
            </p:nvSpPr>
            <p:spPr>
              <a:xfrm rot="2728515">
                <a:off x="7153727" y="449491"/>
                <a:ext cx="230171" cy="341352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9" name="Google Shape;49;p5"/>
              <p:cNvSpPr/>
              <p:nvPr/>
            </p:nvSpPr>
            <p:spPr>
              <a:xfrm flipH="1" rot="-2724295">
                <a:off x="9541682" y="363687"/>
                <a:ext cx="228733" cy="3552021"/>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grpSp>
        <p:nvGrpSpPr>
          <p:cNvPr id="50" name="Google Shape;50;p5"/>
          <p:cNvGrpSpPr/>
          <p:nvPr/>
        </p:nvGrpSpPr>
        <p:grpSpPr>
          <a:xfrm flipH="1">
            <a:off x="9763197" y="736940"/>
            <a:ext cx="870810" cy="758605"/>
            <a:chOff x="4077063" y="5137916"/>
            <a:chExt cx="1418950" cy="1235313"/>
          </a:xfrm>
        </p:grpSpPr>
        <p:sp>
          <p:nvSpPr>
            <p:cNvPr id="51" name="Google Shape;51;p5"/>
            <p:cNvSpPr/>
            <p:nvPr/>
          </p:nvSpPr>
          <p:spPr>
            <a:xfrm flipH="1" rot="5400000">
              <a:off x="4675387" y="5299467"/>
              <a:ext cx="222301" cy="1418950"/>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565874"/>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en-US"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2" name="Google Shape;52;p5"/>
            <p:cNvSpPr/>
            <p:nvPr/>
          </p:nvSpPr>
          <p:spPr>
            <a:xfrm flipH="1" rot="-5400000">
              <a:off x="4680792" y="5595373"/>
              <a:ext cx="211771" cy="1343940"/>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C82FF"/>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en-US"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3" name="Google Shape;53;p5"/>
            <p:cNvSpPr/>
            <p:nvPr/>
          </p:nvSpPr>
          <p:spPr>
            <a:xfrm flipH="1" rot="-5400000">
              <a:off x="4680792" y="5075738"/>
              <a:ext cx="211771" cy="1343940"/>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ED0A6"/>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en-US"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4" name="Google Shape;54;p5"/>
            <p:cNvSpPr/>
            <p:nvPr/>
          </p:nvSpPr>
          <p:spPr>
            <a:xfrm flipH="1" rot="-5400000">
              <a:off x="4663853" y="4823796"/>
              <a:ext cx="209431" cy="1343940"/>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F3864"/>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en-US"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5" name="Google Shape;55;p5"/>
            <p:cNvSpPr/>
            <p:nvPr/>
          </p:nvSpPr>
          <p:spPr>
            <a:xfrm flipH="1" rot="5400000">
              <a:off x="4698001" y="4574957"/>
              <a:ext cx="211771" cy="1337689"/>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FF8021"/>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en-US"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grpSp>
      <p:pic>
        <p:nvPicPr>
          <p:cNvPr id="56" name="Google Shape;56;p5"/>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57" name="Google Shape;57;p5"/>
          <p:cNvSpPr txBox="1"/>
          <p:nvPr/>
        </p:nvSpPr>
        <p:spPr>
          <a:xfrm flipH="1">
            <a:off x="909688" y="7938"/>
            <a:ext cx="9912300" cy="9144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en-US" sz="2800" u="none" cap="none" strike="noStrike">
                <a:solidFill>
                  <a:srgbClr val="000000"/>
                </a:solidFill>
                <a:latin typeface="Open Sans"/>
                <a:ea typeface="Open Sans"/>
                <a:cs typeface="Open Sans"/>
                <a:sym typeface="Open Sans"/>
              </a:rPr>
              <a:t>RÉFÉRENCES</a:t>
            </a:r>
            <a:endParaRPr b="1" i="0" sz="2800" u="none" cap="none" strike="noStrike">
              <a:solidFill>
                <a:srgbClr val="3A3838"/>
              </a:solidFill>
              <a:latin typeface="Open Sans"/>
              <a:ea typeface="Open Sans"/>
              <a:cs typeface="Open Sans"/>
              <a:sym typeface="Open San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فريق العمل">
  <p:cSld name="صفحة فريق العمل">
    <p:spTree>
      <p:nvGrpSpPr>
        <p:cNvPr id="58" name="Shape 58"/>
        <p:cNvGrpSpPr/>
        <p:nvPr/>
      </p:nvGrpSpPr>
      <p:grpSpPr>
        <a:xfrm>
          <a:off x="0" y="0"/>
          <a:ext cx="0" cy="0"/>
          <a:chOff x="0" y="0"/>
          <a:chExt cx="0" cy="0"/>
        </a:xfrm>
      </p:grpSpPr>
      <p:sp>
        <p:nvSpPr>
          <p:cNvPr id="59" name="Google Shape;59;p6"/>
          <p:cNvSpPr/>
          <p:nvPr/>
        </p:nvSpPr>
        <p:spPr>
          <a:xfrm flipH="1">
            <a:off x="1158" y="987425"/>
            <a:ext cx="12209892" cy="5877489"/>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 name="Google Shape;60;p6"/>
          <p:cNvSpPr/>
          <p:nvPr/>
        </p:nvSpPr>
        <p:spPr>
          <a:xfrm flipH="1">
            <a:off x="719000" y="1784350"/>
            <a:ext cx="10698300" cy="4259400"/>
          </a:xfrm>
          <a:prstGeom prst="rect">
            <a:avLst/>
          </a:prstGeom>
          <a:solidFill>
            <a:schemeClr val="lt1"/>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1" name="Google Shape;61;p6"/>
          <p:cNvSpPr/>
          <p:nvPr/>
        </p:nvSpPr>
        <p:spPr>
          <a:xfrm flipH="1">
            <a:off x="9435011" y="334963"/>
            <a:ext cx="1502864" cy="1502864"/>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2" name="Google Shape;62;p6"/>
          <p:cNvGrpSpPr/>
          <p:nvPr/>
        </p:nvGrpSpPr>
        <p:grpSpPr>
          <a:xfrm flipH="1" rot="10800000">
            <a:off x="-22062" y="89097"/>
            <a:ext cx="12191776" cy="1998488"/>
            <a:chOff x="-24108498" y="706406"/>
            <a:chExt cx="33183930" cy="5470813"/>
          </a:xfrm>
        </p:grpSpPr>
        <p:grpSp>
          <p:nvGrpSpPr>
            <p:cNvPr id="63" name="Google Shape;63;p6"/>
            <p:cNvGrpSpPr/>
            <p:nvPr/>
          </p:nvGrpSpPr>
          <p:grpSpPr>
            <a:xfrm flipH="1" rot="10800000">
              <a:off x="-24108498" y="3520496"/>
              <a:ext cx="30350956" cy="2656723"/>
              <a:chOff x="-19349939" y="811336"/>
              <a:chExt cx="30350956" cy="2656723"/>
            </a:xfrm>
          </p:grpSpPr>
          <p:sp>
            <p:nvSpPr>
              <p:cNvPr id="64" name="Google Shape;64;p6"/>
              <p:cNvSpPr/>
              <p:nvPr/>
            </p:nvSpPr>
            <p:spPr>
              <a:xfrm>
                <a:off x="-19349939" y="3140451"/>
                <a:ext cx="25428000" cy="2910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5" name="Google Shape;65;p6"/>
              <p:cNvSpPr/>
              <p:nvPr/>
            </p:nvSpPr>
            <p:spPr>
              <a:xfrm rot="2728515">
                <a:off x="7095016" y="449491"/>
                <a:ext cx="230171" cy="3413526"/>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6" name="Google Shape;66;p6"/>
              <p:cNvSpPr/>
              <p:nvPr/>
            </p:nvSpPr>
            <p:spPr>
              <a:xfrm flipH="1" rot="-2724295">
                <a:off x="9541682" y="363687"/>
                <a:ext cx="228733" cy="3552021"/>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7" name="Google Shape;67;p6"/>
            <p:cNvGrpSpPr/>
            <p:nvPr/>
          </p:nvGrpSpPr>
          <p:grpSpPr>
            <a:xfrm flipH="1">
              <a:off x="1190983" y="706406"/>
              <a:ext cx="7884449" cy="2656723"/>
              <a:chOff x="3116568" y="811336"/>
              <a:chExt cx="7884449" cy="2656723"/>
            </a:xfrm>
          </p:grpSpPr>
          <p:sp>
            <p:nvSpPr>
              <p:cNvPr id="68" name="Google Shape;68;p6"/>
              <p:cNvSpPr/>
              <p:nvPr/>
            </p:nvSpPr>
            <p:spPr>
              <a:xfrm>
                <a:off x="3116568" y="3201287"/>
                <a:ext cx="3080700" cy="2304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9" name="Google Shape;69;p6"/>
              <p:cNvSpPr/>
              <p:nvPr/>
            </p:nvSpPr>
            <p:spPr>
              <a:xfrm rot="2728515">
                <a:off x="7153727" y="449491"/>
                <a:ext cx="230171" cy="341352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70" name="Google Shape;70;p6"/>
              <p:cNvSpPr/>
              <p:nvPr/>
            </p:nvSpPr>
            <p:spPr>
              <a:xfrm flipH="1" rot="-2724295">
                <a:off x="9541682" y="363687"/>
                <a:ext cx="228733" cy="3552021"/>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71" name="Google Shape;71;p6"/>
          <p:cNvSpPr/>
          <p:nvPr/>
        </p:nvSpPr>
        <p:spPr>
          <a:xfrm flipH="1">
            <a:off x="9653588" y="773113"/>
            <a:ext cx="1062037" cy="554037"/>
          </a:xfrm>
          <a:custGeom>
            <a:rect b="b" l="l" r="r" t="t"/>
            <a:pathLst>
              <a:path extrusionOk="0" h="141" w="271">
                <a:moveTo>
                  <a:pt x="196" y="133"/>
                </a:moveTo>
                <a:cubicBezTo>
                  <a:pt x="192" y="135"/>
                  <a:pt x="188" y="136"/>
                  <a:pt x="184" y="137"/>
                </a:cubicBezTo>
                <a:cubicBezTo>
                  <a:pt x="170" y="140"/>
                  <a:pt x="156" y="141"/>
                  <a:pt x="139" y="141"/>
                </a:cubicBezTo>
                <a:cubicBezTo>
                  <a:pt x="122" y="141"/>
                  <a:pt x="108" y="140"/>
                  <a:pt x="95" y="137"/>
                </a:cubicBezTo>
                <a:cubicBezTo>
                  <a:pt x="90" y="136"/>
                  <a:pt x="86" y="135"/>
                  <a:pt x="82" y="133"/>
                </a:cubicBezTo>
                <a:cubicBezTo>
                  <a:pt x="71" y="127"/>
                  <a:pt x="71" y="118"/>
                  <a:pt x="77" y="111"/>
                </a:cubicBezTo>
                <a:cubicBezTo>
                  <a:pt x="84" y="104"/>
                  <a:pt x="93" y="99"/>
                  <a:pt x="102" y="95"/>
                </a:cubicBezTo>
                <a:cubicBezTo>
                  <a:pt x="106" y="93"/>
                  <a:pt x="111" y="91"/>
                  <a:pt x="115" y="90"/>
                </a:cubicBezTo>
                <a:cubicBezTo>
                  <a:pt x="123" y="86"/>
                  <a:pt x="125" y="79"/>
                  <a:pt x="119" y="73"/>
                </a:cubicBezTo>
                <a:cubicBezTo>
                  <a:pt x="107" y="61"/>
                  <a:pt x="103" y="46"/>
                  <a:pt x="103" y="31"/>
                </a:cubicBezTo>
                <a:cubicBezTo>
                  <a:pt x="104" y="14"/>
                  <a:pt x="114" y="5"/>
                  <a:pt x="129" y="1"/>
                </a:cubicBezTo>
                <a:cubicBezTo>
                  <a:pt x="133" y="0"/>
                  <a:pt x="136" y="0"/>
                  <a:pt x="139" y="0"/>
                </a:cubicBezTo>
                <a:cubicBezTo>
                  <a:pt x="142" y="0"/>
                  <a:pt x="146" y="0"/>
                  <a:pt x="149" y="1"/>
                </a:cubicBezTo>
                <a:cubicBezTo>
                  <a:pt x="164" y="5"/>
                  <a:pt x="174" y="14"/>
                  <a:pt x="175" y="31"/>
                </a:cubicBezTo>
                <a:cubicBezTo>
                  <a:pt x="175" y="46"/>
                  <a:pt x="171" y="61"/>
                  <a:pt x="159" y="73"/>
                </a:cubicBezTo>
                <a:cubicBezTo>
                  <a:pt x="153" y="78"/>
                  <a:pt x="156" y="86"/>
                  <a:pt x="163" y="90"/>
                </a:cubicBezTo>
                <a:cubicBezTo>
                  <a:pt x="168" y="91"/>
                  <a:pt x="172" y="93"/>
                  <a:pt x="176" y="95"/>
                </a:cubicBezTo>
                <a:cubicBezTo>
                  <a:pt x="185" y="99"/>
                  <a:pt x="194" y="104"/>
                  <a:pt x="201" y="111"/>
                </a:cubicBezTo>
                <a:cubicBezTo>
                  <a:pt x="206" y="116"/>
                  <a:pt x="208" y="127"/>
                  <a:pt x="196" y="133"/>
                </a:cubicBezTo>
                <a:close/>
                <a:moveTo>
                  <a:pt x="267" y="120"/>
                </a:moveTo>
                <a:cubicBezTo>
                  <a:pt x="262" y="115"/>
                  <a:pt x="256" y="112"/>
                  <a:pt x="249" y="109"/>
                </a:cubicBezTo>
                <a:cubicBezTo>
                  <a:pt x="247" y="107"/>
                  <a:pt x="244" y="106"/>
                  <a:pt x="241" y="105"/>
                </a:cubicBezTo>
                <a:cubicBezTo>
                  <a:pt x="235" y="103"/>
                  <a:pt x="234" y="97"/>
                  <a:pt x="238" y="93"/>
                </a:cubicBezTo>
                <a:cubicBezTo>
                  <a:pt x="246" y="85"/>
                  <a:pt x="249" y="75"/>
                  <a:pt x="249" y="64"/>
                </a:cubicBezTo>
                <a:cubicBezTo>
                  <a:pt x="248" y="52"/>
                  <a:pt x="241" y="46"/>
                  <a:pt x="231" y="44"/>
                </a:cubicBezTo>
                <a:cubicBezTo>
                  <a:pt x="228" y="43"/>
                  <a:pt x="226" y="43"/>
                  <a:pt x="224" y="43"/>
                </a:cubicBezTo>
                <a:cubicBezTo>
                  <a:pt x="222" y="43"/>
                  <a:pt x="219" y="43"/>
                  <a:pt x="217" y="44"/>
                </a:cubicBezTo>
                <a:cubicBezTo>
                  <a:pt x="206" y="46"/>
                  <a:pt x="199" y="52"/>
                  <a:pt x="199" y="64"/>
                </a:cubicBezTo>
                <a:cubicBezTo>
                  <a:pt x="199" y="75"/>
                  <a:pt x="202" y="85"/>
                  <a:pt x="210" y="93"/>
                </a:cubicBezTo>
                <a:cubicBezTo>
                  <a:pt x="214" y="98"/>
                  <a:pt x="212" y="103"/>
                  <a:pt x="207" y="105"/>
                </a:cubicBezTo>
                <a:cubicBezTo>
                  <a:pt x="207" y="105"/>
                  <a:pt x="206" y="105"/>
                  <a:pt x="206" y="105"/>
                </a:cubicBezTo>
                <a:cubicBezTo>
                  <a:pt x="207" y="106"/>
                  <a:pt x="208" y="107"/>
                  <a:pt x="209" y="108"/>
                </a:cubicBezTo>
                <a:cubicBezTo>
                  <a:pt x="213" y="112"/>
                  <a:pt x="214" y="118"/>
                  <a:pt x="213" y="123"/>
                </a:cubicBezTo>
                <a:cubicBezTo>
                  <a:pt x="212" y="129"/>
                  <a:pt x="208" y="134"/>
                  <a:pt x="202" y="137"/>
                </a:cubicBezTo>
                <a:cubicBezTo>
                  <a:pt x="201" y="138"/>
                  <a:pt x="199" y="138"/>
                  <a:pt x="197" y="139"/>
                </a:cubicBezTo>
                <a:cubicBezTo>
                  <a:pt x="205" y="140"/>
                  <a:pt x="214" y="141"/>
                  <a:pt x="224" y="141"/>
                </a:cubicBezTo>
                <a:cubicBezTo>
                  <a:pt x="236" y="141"/>
                  <a:pt x="245" y="140"/>
                  <a:pt x="255" y="138"/>
                </a:cubicBezTo>
                <a:cubicBezTo>
                  <a:pt x="258" y="137"/>
                  <a:pt x="261" y="136"/>
                  <a:pt x="263" y="135"/>
                </a:cubicBezTo>
                <a:cubicBezTo>
                  <a:pt x="271" y="131"/>
                  <a:pt x="270" y="123"/>
                  <a:pt x="267" y="120"/>
                </a:cubicBezTo>
                <a:close/>
                <a:moveTo>
                  <a:pt x="64" y="123"/>
                </a:moveTo>
                <a:cubicBezTo>
                  <a:pt x="63" y="118"/>
                  <a:pt x="65" y="112"/>
                  <a:pt x="70" y="108"/>
                </a:cubicBezTo>
                <a:cubicBezTo>
                  <a:pt x="71" y="106"/>
                  <a:pt x="73" y="104"/>
                  <a:pt x="75" y="103"/>
                </a:cubicBezTo>
                <a:cubicBezTo>
                  <a:pt x="74" y="102"/>
                  <a:pt x="73" y="102"/>
                  <a:pt x="72" y="101"/>
                </a:cubicBezTo>
                <a:cubicBezTo>
                  <a:pt x="66" y="99"/>
                  <a:pt x="64" y="93"/>
                  <a:pt x="68" y="88"/>
                </a:cubicBezTo>
                <a:cubicBezTo>
                  <a:pt x="78" y="79"/>
                  <a:pt x="81" y="68"/>
                  <a:pt x="80" y="56"/>
                </a:cubicBezTo>
                <a:cubicBezTo>
                  <a:pt x="80" y="43"/>
                  <a:pt x="72" y="36"/>
                  <a:pt x="60" y="33"/>
                </a:cubicBezTo>
                <a:cubicBezTo>
                  <a:pt x="58" y="33"/>
                  <a:pt x="55" y="32"/>
                  <a:pt x="53" y="32"/>
                </a:cubicBezTo>
                <a:cubicBezTo>
                  <a:pt x="51" y="32"/>
                  <a:pt x="48" y="33"/>
                  <a:pt x="45" y="33"/>
                </a:cubicBezTo>
                <a:cubicBezTo>
                  <a:pt x="34" y="36"/>
                  <a:pt x="26" y="43"/>
                  <a:pt x="25" y="56"/>
                </a:cubicBezTo>
                <a:cubicBezTo>
                  <a:pt x="25" y="68"/>
                  <a:pt x="28" y="79"/>
                  <a:pt x="38" y="88"/>
                </a:cubicBezTo>
                <a:cubicBezTo>
                  <a:pt x="42" y="93"/>
                  <a:pt x="40" y="99"/>
                  <a:pt x="34" y="101"/>
                </a:cubicBezTo>
                <a:cubicBezTo>
                  <a:pt x="31" y="103"/>
                  <a:pt x="28" y="104"/>
                  <a:pt x="25" y="105"/>
                </a:cubicBezTo>
                <a:cubicBezTo>
                  <a:pt x="17" y="109"/>
                  <a:pt x="11" y="112"/>
                  <a:pt x="5" y="118"/>
                </a:cubicBezTo>
                <a:cubicBezTo>
                  <a:pt x="0" y="123"/>
                  <a:pt x="0" y="130"/>
                  <a:pt x="9" y="135"/>
                </a:cubicBezTo>
                <a:cubicBezTo>
                  <a:pt x="12" y="136"/>
                  <a:pt x="15" y="137"/>
                  <a:pt x="19" y="138"/>
                </a:cubicBezTo>
                <a:cubicBezTo>
                  <a:pt x="29" y="140"/>
                  <a:pt x="40" y="141"/>
                  <a:pt x="53" y="141"/>
                </a:cubicBezTo>
                <a:cubicBezTo>
                  <a:pt x="64" y="141"/>
                  <a:pt x="72" y="140"/>
                  <a:pt x="81" y="139"/>
                </a:cubicBezTo>
                <a:cubicBezTo>
                  <a:pt x="79" y="138"/>
                  <a:pt x="78" y="138"/>
                  <a:pt x="76" y="137"/>
                </a:cubicBezTo>
                <a:cubicBezTo>
                  <a:pt x="69" y="134"/>
                  <a:pt x="65" y="129"/>
                  <a:pt x="64" y="12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72" name="Google Shape;72;p6"/>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73" name="Google Shape;73;p6"/>
          <p:cNvSpPr txBox="1"/>
          <p:nvPr/>
        </p:nvSpPr>
        <p:spPr>
          <a:xfrm flipH="1">
            <a:off x="909688" y="7938"/>
            <a:ext cx="9912300" cy="9144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en-US" sz="2800" u="none" cap="none" strike="noStrike">
                <a:solidFill>
                  <a:srgbClr val="000000"/>
                </a:solidFill>
                <a:latin typeface="Open Sans"/>
                <a:ea typeface="Open Sans"/>
                <a:cs typeface="Open Sans"/>
                <a:sym typeface="Open Sans"/>
              </a:rPr>
              <a:t>COLLABORATEURS / COLLABORATRICES</a:t>
            </a:r>
            <a:endParaRPr b="1" i="0" sz="2800" u="none" cap="none" strike="noStrike">
              <a:solidFill>
                <a:srgbClr val="3A3838"/>
              </a:solidFill>
              <a:latin typeface="Open Sans"/>
              <a:ea typeface="Open Sans"/>
              <a:cs typeface="Open Sans"/>
              <a:sym typeface="Open San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الشكر">
  <p:cSld name="صفحة الشكر">
    <p:spTree>
      <p:nvGrpSpPr>
        <p:cNvPr id="74" name="Shape 74"/>
        <p:cNvGrpSpPr/>
        <p:nvPr/>
      </p:nvGrpSpPr>
      <p:grpSpPr>
        <a:xfrm>
          <a:off x="0" y="0"/>
          <a:ext cx="0" cy="0"/>
          <a:chOff x="0" y="0"/>
          <a:chExt cx="0" cy="0"/>
        </a:xfrm>
      </p:grpSpPr>
      <p:pic>
        <p:nvPicPr>
          <p:cNvPr id="75" name="Google Shape;75;p7"/>
          <p:cNvPicPr preferRelativeResize="0"/>
          <p:nvPr/>
        </p:nvPicPr>
        <p:blipFill rotWithShape="1">
          <a:blip r:embed="rId2">
            <a:alphaModFix/>
          </a:blip>
          <a:srcRect b="0" l="0" r="0" t="0"/>
          <a:stretch/>
        </p:blipFill>
        <p:spPr>
          <a:xfrm>
            <a:off x="1238250" y="6008688"/>
            <a:ext cx="1352552" cy="355600"/>
          </a:xfrm>
          <a:prstGeom prst="rect">
            <a:avLst/>
          </a:prstGeom>
          <a:noFill/>
          <a:ln>
            <a:noFill/>
          </a:ln>
        </p:spPr>
      </p:pic>
      <p:pic>
        <p:nvPicPr>
          <p:cNvPr id="76" name="Google Shape;76;p7"/>
          <p:cNvPicPr preferRelativeResize="0"/>
          <p:nvPr/>
        </p:nvPicPr>
        <p:blipFill rotWithShape="1">
          <a:blip r:embed="rId3">
            <a:alphaModFix/>
          </a:blip>
          <a:srcRect b="0" l="0" r="0" t="0"/>
          <a:stretch/>
        </p:blipFill>
        <p:spPr>
          <a:xfrm>
            <a:off x="3414713" y="6008688"/>
            <a:ext cx="1096960" cy="355600"/>
          </a:xfrm>
          <a:prstGeom prst="rect">
            <a:avLst/>
          </a:prstGeom>
          <a:noFill/>
          <a:ln>
            <a:noFill/>
          </a:ln>
        </p:spPr>
      </p:pic>
      <p:pic>
        <p:nvPicPr>
          <p:cNvPr id="77" name="Google Shape;77;p7"/>
          <p:cNvPicPr preferRelativeResize="0"/>
          <p:nvPr/>
        </p:nvPicPr>
        <p:blipFill rotWithShape="1">
          <a:blip r:embed="rId4">
            <a:alphaModFix/>
          </a:blip>
          <a:srcRect b="0" l="0" r="0" t="0"/>
          <a:stretch/>
        </p:blipFill>
        <p:spPr>
          <a:xfrm>
            <a:off x="5334000" y="6008688"/>
            <a:ext cx="1223964" cy="355600"/>
          </a:xfrm>
          <a:prstGeom prst="rect">
            <a:avLst/>
          </a:prstGeom>
          <a:noFill/>
          <a:ln>
            <a:noFill/>
          </a:ln>
        </p:spPr>
      </p:pic>
      <p:pic>
        <p:nvPicPr>
          <p:cNvPr id="78" name="Google Shape;78;p7"/>
          <p:cNvPicPr preferRelativeResize="0"/>
          <p:nvPr/>
        </p:nvPicPr>
        <p:blipFill rotWithShape="1">
          <a:blip r:embed="rId5">
            <a:alphaModFix/>
          </a:blip>
          <a:srcRect b="0" l="0" r="0" t="0"/>
          <a:stretch/>
        </p:blipFill>
        <p:spPr>
          <a:xfrm>
            <a:off x="7381875" y="6016625"/>
            <a:ext cx="1054100" cy="341313"/>
          </a:xfrm>
          <a:prstGeom prst="rect">
            <a:avLst/>
          </a:prstGeom>
          <a:noFill/>
          <a:ln>
            <a:noFill/>
          </a:ln>
        </p:spPr>
      </p:pic>
      <p:pic>
        <p:nvPicPr>
          <p:cNvPr id="79" name="Google Shape;79;p7"/>
          <p:cNvPicPr preferRelativeResize="0"/>
          <p:nvPr/>
        </p:nvPicPr>
        <p:blipFill rotWithShape="1">
          <a:blip r:embed="rId6">
            <a:alphaModFix/>
          </a:blip>
          <a:srcRect b="0" l="0" r="0" t="0"/>
          <a:stretch/>
        </p:blipFill>
        <p:spPr>
          <a:xfrm>
            <a:off x="9259888" y="6002338"/>
            <a:ext cx="1323974" cy="355601"/>
          </a:xfrm>
          <a:prstGeom prst="rect">
            <a:avLst/>
          </a:prstGeom>
          <a:noFill/>
          <a:ln>
            <a:noFill/>
          </a:ln>
        </p:spPr>
      </p:pic>
      <p:sp>
        <p:nvSpPr>
          <p:cNvPr id="80" name="Google Shape;80;p7"/>
          <p:cNvSpPr txBox="1"/>
          <p:nvPr/>
        </p:nvSpPr>
        <p:spPr>
          <a:xfrm>
            <a:off x="4237038" y="2108200"/>
            <a:ext cx="4326000" cy="22908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3838"/>
              </a:buClr>
              <a:buSzPts val="7600"/>
              <a:buFont typeface="Open Sans"/>
              <a:buNone/>
            </a:pPr>
            <a:r>
              <a:rPr b="1" i="0" lang="en-US" sz="7600" u="none" cap="none" strike="noStrike">
                <a:solidFill>
                  <a:srgbClr val="3A3838"/>
                </a:solidFill>
                <a:latin typeface="Open Sans"/>
                <a:ea typeface="Open Sans"/>
                <a:cs typeface="Open Sans"/>
                <a:sym typeface="Open Sans"/>
              </a:rPr>
              <a:t>MERCI !</a:t>
            </a:r>
            <a:endParaRPr b="0" i="0" sz="1400" u="none" cap="none" strike="noStrike">
              <a:solidFill>
                <a:srgbClr val="000000"/>
              </a:solidFill>
              <a:latin typeface="Arial"/>
              <a:ea typeface="Arial"/>
              <a:cs typeface="Arial"/>
              <a:sym typeface="Arial"/>
            </a:endParaRPr>
          </a:p>
        </p:txBody>
      </p:sp>
      <p:cxnSp>
        <p:nvCxnSpPr>
          <p:cNvPr id="81" name="Google Shape;81;p7"/>
          <p:cNvCxnSpPr/>
          <p:nvPr/>
        </p:nvCxnSpPr>
        <p:spPr>
          <a:xfrm>
            <a:off x="1238250" y="5624513"/>
            <a:ext cx="9358200" cy="0"/>
          </a:xfrm>
          <a:prstGeom prst="straightConnector1">
            <a:avLst/>
          </a:prstGeom>
          <a:noFill/>
          <a:ln cap="flat" cmpd="sng" w="9525">
            <a:solidFill>
              <a:srgbClr val="3A3838"/>
            </a:solidFill>
            <a:prstDash val="solid"/>
            <a:miter lim="800000"/>
            <a:headEnd len="sm" w="sm" type="none"/>
            <a:tailEnd len="sm" w="sm" type="none"/>
          </a:ln>
        </p:spPr>
      </p:cxnSp>
      <p:pic>
        <p:nvPicPr>
          <p:cNvPr id="82" name="Google Shape;82;p7"/>
          <p:cNvPicPr preferRelativeResize="0"/>
          <p:nvPr/>
        </p:nvPicPr>
        <p:blipFill rotWithShape="1">
          <a:blip r:embed="rId7">
            <a:alphaModFix/>
          </a:blip>
          <a:srcRect b="0" l="0" r="0" t="0"/>
          <a:stretch/>
        </p:blipFill>
        <p:spPr>
          <a:xfrm>
            <a:off x="611188" y="574675"/>
            <a:ext cx="2019300" cy="77470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واضيع أو الأهداف">
  <p:cSld name="المواضيع أو الأهداف">
    <p:spTree>
      <p:nvGrpSpPr>
        <p:cNvPr id="84" name="Shape 84"/>
        <p:cNvGrpSpPr/>
        <p:nvPr/>
      </p:nvGrpSpPr>
      <p:grpSpPr>
        <a:xfrm>
          <a:off x="0" y="0"/>
          <a:ext cx="0" cy="0"/>
          <a:chOff x="0" y="0"/>
          <a:chExt cx="0" cy="0"/>
        </a:xfrm>
      </p:grpSpPr>
      <p:pic>
        <p:nvPicPr>
          <p:cNvPr id="85" name="Google Shape;85;p9"/>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86" name="Google Shape;86;p9"/>
          <p:cNvSpPr/>
          <p:nvPr/>
        </p:nvSpPr>
        <p:spPr>
          <a:xfrm flipH="1">
            <a:off x="9791535" y="700088"/>
            <a:ext cx="778040" cy="784374"/>
          </a:xfrm>
          <a:custGeom>
            <a:rect b="b" l="l" r="r" t="t"/>
            <a:pathLst>
              <a:path extrusionOk="0" h="3234532" w="3208412">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lnTo>
                  <a:pt x="2909110" y="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7" name="Google Shape;87;p9"/>
          <p:cNvGrpSpPr/>
          <p:nvPr/>
        </p:nvGrpSpPr>
        <p:grpSpPr>
          <a:xfrm flipH="1" rot="10800000">
            <a:off x="-15712" y="89097"/>
            <a:ext cx="12191776" cy="1998488"/>
            <a:chOff x="-24091214" y="706406"/>
            <a:chExt cx="33183930" cy="5470813"/>
          </a:xfrm>
        </p:grpSpPr>
        <p:grpSp>
          <p:nvGrpSpPr>
            <p:cNvPr id="88" name="Google Shape;88;p9"/>
            <p:cNvGrpSpPr/>
            <p:nvPr/>
          </p:nvGrpSpPr>
          <p:grpSpPr>
            <a:xfrm flipH="1" rot="10800000">
              <a:off x="-24091214" y="3520496"/>
              <a:ext cx="30333672" cy="2656723"/>
              <a:chOff x="-19332655" y="811336"/>
              <a:chExt cx="30333672" cy="2656723"/>
            </a:xfrm>
          </p:grpSpPr>
          <p:sp>
            <p:nvSpPr>
              <p:cNvPr id="89" name="Google Shape;89;p9"/>
              <p:cNvSpPr/>
              <p:nvPr/>
            </p:nvSpPr>
            <p:spPr>
              <a:xfrm>
                <a:off x="-19332655" y="3140451"/>
                <a:ext cx="25428000" cy="2910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90" name="Google Shape;90;p9"/>
              <p:cNvSpPr/>
              <p:nvPr/>
            </p:nvSpPr>
            <p:spPr>
              <a:xfrm rot="2728515">
                <a:off x="7112299" y="449491"/>
                <a:ext cx="230171" cy="3413526"/>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91" name="Google Shape;91;p9"/>
              <p:cNvSpPr/>
              <p:nvPr/>
            </p:nvSpPr>
            <p:spPr>
              <a:xfrm flipH="1" rot="-2724295">
                <a:off x="9541682" y="363687"/>
                <a:ext cx="228733" cy="3552021"/>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92" name="Google Shape;92;p9"/>
            <p:cNvGrpSpPr/>
            <p:nvPr/>
          </p:nvGrpSpPr>
          <p:grpSpPr>
            <a:xfrm flipH="1">
              <a:off x="1190983" y="706406"/>
              <a:ext cx="7901733" cy="2656723"/>
              <a:chOff x="3099284" y="811336"/>
              <a:chExt cx="7901733" cy="2656723"/>
            </a:xfrm>
          </p:grpSpPr>
          <p:sp>
            <p:nvSpPr>
              <p:cNvPr id="93" name="Google Shape;93;p9"/>
              <p:cNvSpPr/>
              <p:nvPr/>
            </p:nvSpPr>
            <p:spPr>
              <a:xfrm>
                <a:off x="3099284" y="3201287"/>
                <a:ext cx="3080700" cy="2304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94" name="Google Shape;94;p9"/>
              <p:cNvSpPr/>
              <p:nvPr/>
            </p:nvSpPr>
            <p:spPr>
              <a:xfrm rot="2728515">
                <a:off x="7153727" y="449491"/>
                <a:ext cx="230171" cy="341352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95" name="Google Shape;95;p9"/>
              <p:cNvSpPr/>
              <p:nvPr/>
            </p:nvSpPr>
            <p:spPr>
              <a:xfrm flipH="1" rot="-2724295">
                <a:off x="9541682" y="363687"/>
                <a:ext cx="228733" cy="3552021"/>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96" name="Google Shape;96;p9"/>
          <p:cNvSpPr/>
          <p:nvPr/>
        </p:nvSpPr>
        <p:spPr>
          <a:xfrm flipH="1">
            <a:off x="9450886" y="334963"/>
            <a:ext cx="1502864" cy="1502864"/>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 name="Google Shape;97;p9"/>
          <p:cNvSpPr/>
          <p:nvPr/>
        </p:nvSpPr>
        <p:spPr>
          <a:xfrm flipH="1">
            <a:off x="9791535" y="700088"/>
            <a:ext cx="778040" cy="784374"/>
          </a:xfrm>
          <a:custGeom>
            <a:rect b="b" l="l" r="r" t="t"/>
            <a:pathLst>
              <a:path extrusionOk="0" h="3234532" w="3208412">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lnTo>
                  <a:pt x="2909110" y="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 name="Google Shape;98;p9"/>
          <p:cNvSpPr txBox="1"/>
          <p:nvPr/>
        </p:nvSpPr>
        <p:spPr>
          <a:xfrm>
            <a:off x="855662" y="387115"/>
            <a:ext cx="9531300" cy="480300"/>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Clr>
                <a:srgbClr val="000000"/>
              </a:buClr>
              <a:buSzPts val="2800"/>
              <a:buFont typeface="Open Sans Light"/>
              <a:buNone/>
            </a:pPr>
            <a:r>
              <a:rPr b="1" i="0" lang="en-US" sz="2800" u="none" cap="none" strike="noStrike">
                <a:solidFill>
                  <a:srgbClr val="000000"/>
                </a:solidFill>
                <a:latin typeface="Open Sans Light"/>
                <a:ea typeface="Open Sans Light"/>
                <a:cs typeface="Open Sans Light"/>
                <a:sym typeface="Open Sans Light"/>
              </a:rPr>
              <a:t>COMPÉTENCE : </a:t>
            </a:r>
            <a:r>
              <a:rPr b="1" i="0" lang="en-US" sz="2400" u="none" cap="none" strike="noStrike">
                <a:solidFill>
                  <a:srgbClr val="000000"/>
                </a:solidFill>
                <a:latin typeface="Open Sans Light"/>
                <a:ea typeface="Open Sans Light"/>
                <a:cs typeface="Open Sans Light"/>
                <a:sym typeface="Open Sans Light"/>
              </a:rPr>
              <a:t>lecture et compréhension de documents écrits</a:t>
            </a:r>
            <a:endParaRPr b="1" i="0" sz="2400" u="none" cap="none" strike="noStrike">
              <a:solidFill>
                <a:srgbClr val="3A3838"/>
              </a:solidFill>
              <a:latin typeface="Open Sans Light"/>
              <a:ea typeface="Open Sans Light"/>
              <a:cs typeface="Open Sans Light"/>
              <a:sym typeface="Open Sans Light"/>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صفحة الرئيسية">
  <p:cSld name="الصفحة الرئيسية">
    <p:spTree>
      <p:nvGrpSpPr>
        <p:cNvPr id="99" name="Shape 99"/>
        <p:cNvGrpSpPr/>
        <p:nvPr/>
      </p:nvGrpSpPr>
      <p:grpSpPr>
        <a:xfrm>
          <a:off x="0" y="0"/>
          <a:ext cx="0" cy="0"/>
          <a:chOff x="0" y="0"/>
          <a:chExt cx="0" cy="0"/>
        </a:xfrm>
      </p:grpSpPr>
      <p:pic>
        <p:nvPicPr>
          <p:cNvPr id="100" name="Google Shape;100;p10"/>
          <p:cNvPicPr preferRelativeResize="0"/>
          <p:nvPr/>
        </p:nvPicPr>
        <p:blipFill rotWithShape="1">
          <a:blip r:embed="rId2">
            <a:alphaModFix/>
          </a:blip>
          <a:srcRect b="0" l="0" r="0" t="0"/>
          <a:stretch/>
        </p:blipFill>
        <p:spPr>
          <a:xfrm>
            <a:off x="1927225" y="3181350"/>
            <a:ext cx="1628775" cy="1622425"/>
          </a:xfrm>
          <a:prstGeom prst="rect">
            <a:avLst/>
          </a:prstGeom>
          <a:noFill/>
          <a:ln>
            <a:noFill/>
          </a:ln>
        </p:spPr>
      </p:pic>
      <p:grpSp>
        <p:nvGrpSpPr>
          <p:cNvPr id="101" name="Google Shape;101;p10"/>
          <p:cNvGrpSpPr/>
          <p:nvPr/>
        </p:nvGrpSpPr>
        <p:grpSpPr>
          <a:xfrm flipH="1" rot="10800000">
            <a:off x="-1" y="2103887"/>
            <a:ext cx="12191777" cy="3998071"/>
            <a:chOff x="44070" y="706406"/>
            <a:chExt cx="16591967" cy="5470814"/>
          </a:xfrm>
        </p:grpSpPr>
        <p:grpSp>
          <p:nvGrpSpPr>
            <p:cNvPr id="102" name="Google Shape;102;p10"/>
            <p:cNvGrpSpPr/>
            <p:nvPr/>
          </p:nvGrpSpPr>
          <p:grpSpPr>
            <a:xfrm flipH="1" rot="10800000">
              <a:off x="44070" y="3520497"/>
              <a:ext cx="6198388" cy="2656723"/>
              <a:chOff x="4802629" y="811336"/>
              <a:chExt cx="6198388" cy="2656723"/>
            </a:xfrm>
          </p:grpSpPr>
          <p:sp>
            <p:nvSpPr>
              <p:cNvPr id="103" name="Google Shape;103;p10"/>
              <p:cNvSpPr/>
              <p:nvPr/>
            </p:nvSpPr>
            <p:spPr>
              <a:xfrm>
                <a:off x="4802629" y="3200401"/>
                <a:ext cx="1332900" cy="2286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04" name="Google Shape;104;p10"/>
              <p:cNvSpPr/>
              <p:nvPr/>
            </p:nvSpPr>
            <p:spPr>
              <a:xfrm rot="2728727">
                <a:off x="7154962" y="448714"/>
                <a:ext cx="228474" cy="3413526"/>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05" name="Google Shape;105;p10"/>
              <p:cNvSpPr/>
              <p:nvPr/>
            </p:nvSpPr>
            <p:spPr>
              <a:xfrm flipH="1" rot="-2724295">
                <a:off x="9541682" y="363687"/>
                <a:ext cx="228733" cy="3552021"/>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grpSp>
          <p:nvGrpSpPr>
            <p:cNvPr id="106" name="Google Shape;106;p10"/>
            <p:cNvGrpSpPr/>
            <p:nvPr/>
          </p:nvGrpSpPr>
          <p:grpSpPr>
            <a:xfrm flipH="1">
              <a:off x="1190983" y="706406"/>
              <a:ext cx="15445054" cy="2656723"/>
              <a:chOff x="-4444037" y="811336"/>
              <a:chExt cx="15445054" cy="2656723"/>
            </a:xfrm>
          </p:grpSpPr>
          <p:sp>
            <p:nvSpPr>
              <p:cNvPr id="107" name="Google Shape;107;p10"/>
              <p:cNvSpPr/>
              <p:nvPr/>
            </p:nvSpPr>
            <p:spPr>
              <a:xfrm>
                <a:off x="-4444037" y="3200399"/>
                <a:ext cx="10579500" cy="2286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08" name="Google Shape;108;p10"/>
              <p:cNvSpPr/>
              <p:nvPr/>
            </p:nvSpPr>
            <p:spPr>
              <a:xfrm rot="2728727">
                <a:off x="7154962" y="448714"/>
                <a:ext cx="228474" cy="341352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09" name="Google Shape;109;p10"/>
              <p:cNvSpPr/>
              <p:nvPr/>
            </p:nvSpPr>
            <p:spPr>
              <a:xfrm flipH="1" rot="-2724295">
                <a:off x="9541682" y="363687"/>
                <a:ext cx="228733" cy="3552021"/>
              </a:xfrm>
              <a:custGeom>
                <a:rect b="b" l="l" r="r" t="t"/>
                <a:pathLst>
                  <a:path extrusionOk="0" h="3549958" w="228600">
                    <a:moveTo>
                      <a:pt x="0" y="0"/>
                    </a:moveTo>
                    <a:lnTo>
                      <a:pt x="0" y="3549958"/>
                    </a:lnTo>
                    <a:lnTo>
                      <a:pt x="10901" y="3549958"/>
                    </a:lnTo>
                    <a:lnTo>
                      <a:pt x="228600" y="3328731"/>
                    </a:lnTo>
                    <a:lnTo>
                      <a:pt x="228600" y="0"/>
                    </a:lnTo>
                    <a:close/>
                  </a:path>
                </a:pathLst>
              </a:cu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110" name="Shape 110"/>
        <p:cNvGrpSpPr/>
        <p:nvPr/>
      </p:nvGrpSpPr>
      <p:grpSpPr>
        <a:xfrm>
          <a:off x="0" y="0"/>
          <a:ext cx="0" cy="0"/>
          <a:chOff x="0" y="0"/>
          <a:chExt cx="0" cy="0"/>
        </a:xfrm>
      </p:grpSpPr>
      <p:pic>
        <p:nvPicPr>
          <p:cNvPr id="111" name="Google Shape;111;p11"/>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slideLayout" Target="../slideLayouts/slideLayout8.xml"/><Relationship Id="rId3" Type="http://schemas.openxmlformats.org/officeDocument/2006/relationships/slideLayout" Target="../slideLayouts/slideLayout9.xml"/><Relationship Id="rId4" Type="http://schemas.openxmlformats.org/officeDocument/2006/relationships/slideLayout" Target="../slideLayouts/slideLayout10.xml"/><Relationship Id="rId5" Type="http://schemas.openxmlformats.org/officeDocument/2006/relationships/slideLayout" Target="../slideLayouts/slideLayout11.xml"/><Relationship Id="rId6" Type="http://schemas.openxmlformats.org/officeDocument/2006/relationships/slideLayout" Target="../slideLayouts/slideLayout12.xml"/><Relationship Id="rId7" Type="http://schemas.openxmlformats.org/officeDocument/2006/relationships/theme" Target="../theme/theme4.xml"/></Relationships>
</file>

<file path=ppt/slideMasters/_rels/slideMaster3.xml.rels><?xml version="1.0" encoding="UTF-8" standalone="yes"?><Relationships xmlns="http://schemas.openxmlformats.org/package/2006/relationships"><Relationship Id="rId1" Type="http://schemas.openxmlformats.org/officeDocument/2006/relationships/image" Target="../media/image13.png"/><Relationship Id="rId2" Type="http://schemas.openxmlformats.org/officeDocument/2006/relationships/slideLayout" Target="../slideLayouts/slideLayout13.xml"/><Relationship Id="rId3"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1" Type="http://schemas.openxmlformats.org/officeDocument/2006/relationships/image" Target="../media/image13.png"/><Relationship Id="rId2" Type="http://schemas.openxmlformats.org/officeDocument/2006/relationships/image" Target="../media/image2.png"/><Relationship Id="rId3" Type="http://schemas.openxmlformats.org/officeDocument/2006/relationships/slideLayout" Target="../slideLayouts/slideLayout14.xml"/><Relationship Id="rId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3" name="Shape 83"/>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54" r:id="rId1"/>
    <p:sldLayoutId id="2147483655" r:id="rId2"/>
    <p:sldLayoutId id="2147483656" r:id="rId3"/>
    <p:sldLayoutId id="2147483657" r:id="rId4"/>
    <p:sldLayoutId id="2147483658" r:id="rId5"/>
    <p:sldLayoutId id="2147483659"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8" name="Shape 158"/>
        <p:cNvGrpSpPr/>
        <p:nvPr/>
      </p:nvGrpSpPr>
      <p:grpSpPr>
        <a:xfrm>
          <a:off x="0" y="0"/>
          <a:ext cx="0" cy="0"/>
          <a:chOff x="0" y="0"/>
          <a:chExt cx="0" cy="0"/>
        </a:xfrm>
      </p:grpSpPr>
      <p:sp>
        <p:nvSpPr>
          <p:cNvPr id="159" name="Google Shape;159;p15"/>
          <p:cNvSpPr txBox="1"/>
          <p:nvPr/>
        </p:nvSpPr>
        <p:spPr>
          <a:xfrm>
            <a:off x="0" y="0"/>
            <a:ext cx="12192000" cy="6858000"/>
          </a:xfrm>
          <a:prstGeom prst="rect">
            <a:avLst/>
          </a:prstGeom>
          <a:solidFill>
            <a:srgbClr val="7F7F7F">
              <a:alpha val="19215"/>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60" name="Google Shape;160;p15"/>
          <p:cNvPicPr preferRelativeResize="0"/>
          <p:nvPr/>
        </p:nvPicPr>
        <p:blipFill rotWithShape="1">
          <a:blip r:embed="rId1">
            <a:alphaModFix/>
          </a:blip>
          <a:srcRect b="0" l="0" r="0" t="0"/>
          <a:stretch/>
        </p:blipFill>
        <p:spPr>
          <a:xfrm>
            <a:off x="11507787" y="139700"/>
            <a:ext cx="684212" cy="749300"/>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60"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62" name="Shape 162"/>
        <p:cNvGrpSpPr/>
        <p:nvPr/>
      </p:nvGrpSpPr>
      <p:grpSpPr>
        <a:xfrm>
          <a:off x="0" y="0"/>
          <a:ext cx="0" cy="0"/>
          <a:chOff x="0" y="0"/>
          <a:chExt cx="0" cy="0"/>
        </a:xfrm>
      </p:grpSpPr>
      <p:sp>
        <p:nvSpPr>
          <p:cNvPr id="163" name="Google Shape;163;p17"/>
          <p:cNvSpPr txBox="1"/>
          <p:nvPr/>
        </p:nvSpPr>
        <p:spPr>
          <a:xfrm>
            <a:off x="0" y="0"/>
            <a:ext cx="12192000" cy="6858000"/>
          </a:xfrm>
          <a:prstGeom prst="rect">
            <a:avLst/>
          </a:prstGeom>
          <a:solidFill>
            <a:srgbClr val="7F7F7F">
              <a:alpha val="19215"/>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64" name="Google Shape;164;p17"/>
          <p:cNvPicPr preferRelativeResize="0"/>
          <p:nvPr/>
        </p:nvPicPr>
        <p:blipFill rotWithShape="1">
          <a:blip r:embed="rId1">
            <a:alphaModFix/>
          </a:blip>
          <a:srcRect b="0" l="0" r="0" t="0"/>
          <a:stretch/>
        </p:blipFill>
        <p:spPr>
          <a:xfrm>
            <a:off x="11507787" y="139700"/>
            <a:ext cx="684212" cy="749300"/>
          </a:xfrm>
          <a:prstGeom prst="rect">
            <a:avLst/>
          </a:prstGeom>
          <a:noFill/>
          <a:ln>
            <a:noFill/>
          </a:ln>
        </p:spPr>
      </p:pic>
      <p:sp>
        <p:nvSpPr>
          <p:cNvPr id="165" name="Google Shape;165;p17"/>
          <p:cNvSpPr/>
          <p:nvPr/>
        </p:nvSpPr>
        <p:spPr>
          <a:xfrm flipH="1">
            <a:off x="0" y="987425"/>
            <a:ext cx="12211050" cy="5870575"/>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 name="Google Shape;166;p17"/>
          <p:cNvSpPr txBox="1"/>
          <p:nvPr/>
        </p:nvSpPr>
        <p:spPr>
          <a:xfrm flipH="1">
            <a:off x="719137" y="1784350"/>
            <a:ext cx="10698162" cy="425926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 name="Google Shape;167;p17"/>
          <p:cNvSpPr/>
          <p:nvPr/>
        </p:nvSpPr>
        <p:spPr>
          <a:xfrm flipH="1">
            <a:off x="9432925" y="334962"/>
            <a:ext cx="1504950" cy="1504950"/>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68" name="Google Shape;168;p17"/>
          <p:cNvGrpSpPr/>
          <p:nvPr/>
        </p:nvGrpSpPr>
        <p:grpSpPr>
          <a:xfrm flipH="1" rot="10800000">
            <a:off x="-22225" y="85436"/>
            <a:ext cx="12192000" cy="2005591"/>
            <a:chOff x="-24108498" y="696922"/>
            <a:chExt cx="33183930" cy="5489781"/>
          </a:xfrm>
        </p:grpSpPr>
        <p:grpSp>
          <p:nvGrpSpPr>
            <p:cNvPr id="169" name="Google Shape;169;p17"/>
            <p:cNvGrpSpPr/>
            <p:nvPr/>
          </p:nvGrpSpPr>
          <p:grpSpPr>
            <a:xfrm flipH="1" rot="10800000">
              <a:off x="-24108498" y="3514859"/>
              <a:ext cx="30342512" cy="2671844"/>
              <a:chOff x="-19349939" y="801852"/>
              <a:chExt cx="30342512" cy="2671844"/>
            </a:xfrm>
          </p:grpSpPr>
          <p:sp>
            <p:nvSpPr>
              <p:cNvPr id="170" name="Google Shape;170;p17"/>
              <p:cNvSpPr txBox="1"/>
              <p:nvPr/>
            </p:nvSpPr>
            <p:spPr>
              <a:xfrm>
                <a:off x="-19349939" y="3140451"/>
                <a:ext cx="25428052" cy="29114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 name="Google Shape;171;p17"/>
              <p:cNvSpPr txBox="1"/>
              <p:nvPr/>
            </p:nvSpPr>
            <p:spPr>
              <a:xfrm rot="2700000">
                <a:off x="5503443" y="2041075"/>
                <a:ext cx="3413451" cy="230303"/>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 name="Google Shape;172;p17"/>
              <p:cNvSpPr/>
              <p:nvPr/>
            </p:nvSpPr>
            <p:spPr>
              <a:xfrm flipH="1" rot="-2700000">
                <a:off x="7881672" y="2023474"/>
                <a:ext cx="3549958" cy="228600"/>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73" name="Google Shape;173;p17"/>
            <p:cNvGrpSpPr/>
            <p:nvPr/>
          </p:nvGrpSpPr>
          <p:grpSpPr>
            <a:xfrm flipH="1">
              <a:off x="1199427" y="696922"/>
              <a:ext cx="7876005" cy="2671844"/>
              <a:chOff x="3116568" y="801852"/>
              <a:chExt cx="7876005" cy="2671844"/>
            </a:xfrm>
          </p:grpSpPr>
          <p:sp>
            <p:nvSpPr>
              <p:cNvPr id="174" name="Google Shape;174;p17"/>
              <p:cNvSpPr txBox="1"/>
              <p:nvPr/>
            </p:nvSpPr>
            <p:spPr>
              <a:xfrm>
                <a:off x="3116568" y="3201287"/>
                <a:ext cx="3080746" cy="23030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5" name="Google Shape;175;p17"/>
              <p:cNvSpPr txBox="1"/>
              <p:nvPr/>
            </p:nvSpPr>
            <p:spPr>
              <a:xfrm rot="2700000">
                <a:off x="5562154" y="2041075"/>
                <a:ext cx="3413451" cy="230303"/>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6" name="Google Shape;176;p17"/>
              <p:cNvSpPr/>
              <p:nvPr/>
            </p:nvSpPr>
            <p:spPr>
              <a:xfrm flipH="1" rot="-2700000">
                <a:off x="7881672" y="2023474"/>
                <a:ext cx="3549958" cy="228600"/>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177" name="Google Shape;177;p17"/>
          <p:cNvSpPr/>
          <p:nvPr/>
        </p:nvSpPr>
        <p:spPr>
          <a:xfrm flipH="1">
            <a:off x="9653587" y="773112"/>
            <a:ext cx="1062037" cy="554037"/>
          </a:xfrm>
          <a:custGeom>
            <a:rect b="b" l="l" r="r" t="t"/>
            <a:pathLst>
              <a:path extrusionOk="0" h="141" w="271">
                <a:moveTo>
                  <a:pt x="196" y="133"/>
                </a:moveTo>
                <a:cubicBezTo>
                  <a:pt x="192" y="135"/>
                  <a:pt x="188" y="136"/>
                  <a:pt x="184" y="137"/>
                </a:cubicBezTo>
                <a:cubicBezTo>
                  <a:pt x="170" y="140"/>
                  <a:pt x="156" y="141"/>
                  <a:pt x="139" y="141"/>
                </a:cubicBezTo>
                <a:cubicBezTo>
                  <a:pt x="122" y="141"/>
                  <a:pt x="108" y="140"/>
                  <a:pt x="95" y="137"/>
                </a:cubicBezTo>
                <a:cubicBezTo>
                  <a:pt x="90" y="136"/>
                  <a:pt x="86" y="135"/>
                  <a:pt x="82" y="133"/>
                </a:cubicBezTo>
                <a:cubicBezTo>
                  <a:pt x="71" y="127"/>
                  <a:pt x="71" y="118"/>
                  <a:pt x="77" y="111"/>
                </a:cubicBezTo>
                <a:cubicBezTo>
                  <a:pt x="84" y="104"/>
                  <a:pt x="93" y="99"/>
                  <a:pt x="102" y="95"/>
                </a:cubicBezTo>
                <a:cubicBezTo>
                  <a:pt x="106" y="93"/>
                  <a:pt x="111" y="91"/>
                  <a:pt x="115" y="90"/>
                </a:cubicBezTo>
                <a:cubicBezTo>
                  <a:pt x="123" y="86"/>
                  <a:pt x="125" y="79"/>
                  <a:pt x="119" y="73"/>
                </a:cubicBezTo>
                <a:cubicBezTo>
                  <a:pt x="107" y="61"/>
                  <a:pt x="103" y="46"/>
                  <a:pt x="103" y="31"/>
                </a:cubicBezTo>
                <a:cubicBezTo>
                  <a:pt x="104" y="14"/>
                  <a:pt x="114" y="5"/>
                  <a:pt x="129" y="1"/>
                </a:cubicBezTo>
                <a:cubicBezTo>
                  <a:pt x="133" y="0"/>
                  <a:pt x="136" y="0"/>
                  <a:pt x="139" y="0"/>
                </a:cubicBezTo>
                <a:cubicBezTo>
                  <a:pt x="142" y="0"/>
                  <a:pt x="146" y="0"/>
                  <a:pt x="149" y="1"/>
                </a:cubicBezTo>
                <a:cubicBezTo>
                  <a:pt x="164" y="5"/>
                  <a:pt x="174" y="14"/>
                  <a:pt x="175" y="31"/>
                </a:cubicBezTo>
                <a:cubicBezTo>
                  <a:pt x="175" y="46"/>
                  <a:pt x="171" y="61"/>
                  <a:pt x="159" y="73"/>
                </a:cubicBezTo>
                <a:cubicBezTo>
                  <a:pt x="153" y="78"/>
                  <a:pt x="156" y="86"/>
                  <a:pt x="163" y="90"/>
                </a:cubicBezTo>
                <a:cubicBezTo>
                  <a:pt x="168" y="91"/>
                  <a:pt x="172" y="93"/>
                  <a:pt x="176" y="95"/>
                </a:cubicBezTo>
                <a:cubicBezTo>
                  <a:pt x="185" y="99"/>
                  <a:pt x="194" y="104"/>
                  <a:pt x="201" y="111"/>
                </a:cubicBezTo>
                <a:cubicBezTo>
                  <a:pt x="206" y="116"/>
                  <a:pt x="208" y="127"/>
                  <a:pt x="196" y="133"/>
                </a:cubicBezTo>
                <a:close/>
                <a:moveTo>
                  <a:pt x="267" y="120"/>
                </a:moveTo>
                <a:cubicBezTo>
                  <a:pt x="262" y="115"/>
                  <a:pt x="256" y="112"/>
                  <a:pt x="249" y="109"/>
                </a:cubicBezTo>
                <a:cubicBezTo>
                  <a:pt x="247" y="107"/>
                  <a:pt x="244" y="106"/>
                  <a:pt x="241" y="105"/>
                </a:cubicBezTo>
                <a:cubicBezTo>
                  <a:pt x="235" y="103"/>
                  <a:pt x="234" y="97"/>
                  <a:pt x="238" y="93"/>
                </a:cubicBezTo>
                <a:cubicBezTo>
                  <a:pt x="246" y="85"/>
                  <a:pt x="249" y="75"/>
                  <a:pt x="249" y="64"/>
                </a:cubicBezTo>
                <a:cubicBezTo>
                  <a:pt x="248" y="52"/>
                  <a:pt x="241" y="46"/>
                  <a:pt x="231" y="44"/>
                </a:cubicBezTo>
                <a:cubicBezTo>
                  <a:pt x="228" y="43"/>
                  <a:pt x="226" y="43"/>
                  <a:pt x="224" y="43"/>
                </a:cubicBezTo>
                <a:cubicBezTo>
                  <a:pt x="222" y="43"/>
                  <a:pt x="219" y="43"/>
                  <a:pt x="217" y="44"/>
                </a:cubicBezTo>
                <a:cubicBezTo>
                  <a:pt x="206" y="46"/>
                  <a:pt x="199" y="52"/>
                  <a:pt x="199" y="64"/>
                </a:cubicBezTo>
                <a:cubicBezTo>
                  <a:pt x="199" y="75"/>
                  <a:pt x="202" y="85"/>
                  <a:pt x="210" y="93"/>
                </a:cubicBezTo>
                <a:cubicBezTo>
                  <a:pt x="214" y="98"/>
                  <a:pt x="212" y="103"/>
                  <a:pt x="207" y="105"/>
                </a:cubicBezTo>
                <a:cubicBezTo>
                  <a:pt x="207" y="105"/>
                  <a:pt x="206" y="105"/>
                  <a:pt x="206" y="105"/>
                </a:cubicBezTo>
                <a:cubicBezTo>
                  <a:pt x="207" y="106"/>
                  <a:pt x="208" y="107"/>
                  <a:pt x="209" y="108"/>
                </a:cubicBezTo>
                <a:cubicBezTo>
                  <a:pt x="213" y="112"/>
                  <a:pt x="214" y="118"/>
                  <a:pt x="213" y="123"/>
                </a:cubicBezTo>
                <a:cubicBezTo>
                  <a:pt x="212" y="129"/>
                  <a:pt x="208" y="134"/>
                  <a:pt x="202" y="137"/>
                </a:cubicBezTo>
                <a:cubicBezTo>
                  <a:pt x="201" y="138"/>
                  <a:pt x="199" y="138"/>
                  <a:pt x="197" y="139"/>
                </a:cubicBezTo>
                <a:cubicBezTo>
                  <a:pt x="205" y="140"/>
                  <a:pt x="214" y="141"/>
                  <a:pt x="224" y="141"/>
                </a:cubicBezTo>
                <a:cubicBezTo>
                  <a:pt x="236" y="141"/>
                  <a:pt x="245" y="140"/>
                  <a:pt x="255" y="138"/>
                </a:cubicBezTo>
                <a:cubicBezTo>
                  <a:pt x="258" y="137"/>
                  <a:pt x="261" y="136"/>
                  <a:pt x="263" y="135"/>
                </a:cubicBezTo>
                <a:cubicBezTo>
                  <a:pt x="271" y="131"/>
                  <a:pt x="270" y="123"/>
                  <a:pt x="267" y="120"/>
                </a:cubicBezTo>
                <a:close/>
                <a:moveTo>
                  <a:pt x="64" y="123"/>
                </a:moveTo>
                <a:cubicBezTo>
                  <a:pt x="63" y="118"/>
                  <a:pt x="65" y="112"/>
                  <a:pt x="70" y="108"/>
                </a:cubicBezTo>
                <a:cubicBezTo>
                  <a:pt x="71" y="106"/>
                  <a:pt x="73" y="104"/>
                  <a:pt x="75" y="103"/>
                </a:cubicBezTo>
                <a:cubicBezTo>
                  <a:pt x="74" y="102"/>
                  <a:pt x="73" y="102"/>
                  <a:pt x="72" y="101"/>
                </a:cubicBezTo>
                <a:cubicBezTo>
                  <a:pt x="66" y="99"/>
                  <a:pt x="64" y="93"/>
                  <a:pt x="68" y="88"/>
                </a:cubicBezTo>
                <a:cubicBezTo>
                  <a:pt x="78" y="79"/>
                  <a:pt x="81" y="68"/>
                  <a:pt x="80" y="56"/>
                </a:cubicBezTo>
                <a:cubicBezTo>
                  <a:pt x="80" y="43"/>
                  <a:pt x="72" y="36"/>
                  <a:pt x="60" y="33"/>
                </a:cubicBezTo>
                <a:cubicBezTo>
                  <a:pt x="58" y="33"/>
                  <a:pt x="55" y="32"/>
                  <a:pt x="53" y="32"/>
                </a:cubicBezTo>
                <a:cubicBezTo>
                  <a:pt x="51" y="32"/>
                  <a:pt x="48" y="33"/>
                  <a:pt x="45" y="33"/>
                </a:cubicBezTo>
                <a:cubicBezTo>
                  <a:pt x="34" y="36"/>
                  <a:pt x="26" y="43"/>
                  <a:pt x="25" y="56"/>
                </a:cubicBezTo>
                <a:cubicBezTo>
                  <a:pt x="25" y="68"/>
                  <a:pt x="28" y="79"/>
                  <a:pt x="38" y="88"/>
                </a:cubicBezTo>
                <a:cubicBezTo>
                  <a:pt x="42" y="93"/>
                  <a:pt x="40" y="99"/>
                  <a:pt x="34" y="101"/>
                </a:cubicBezTo>
                <a:cubicBezTo>
                  <a:pt x="31" y="103"/>
                  <a:pt x="28" y="104"/>
                  <a:pt x="25" y="105"/>
                </a:cubicBezTo>
                <a:cubicBezTo>
                  <a:pt x="17" y="109"/>
                  <a:pt x="11" y="112"/>
                  <a:pt x="5" y="118"/>
                </a:cubicBezTo>
                <a:cubicBezTo>
                  <a:pt x="0" y="123"/>
                  <a:pt x="0" y="130"/>
                  <a:pt x="9" y="135"/>
                </a:cubicBezTo>
                <a:cubicBezTo>
                  <a:pt x="12" y="136"/>
                  <a:pt x="15" y="137"/>
                  <a:pt x="19" y="138"/>
                </a:cubicBezTo>
                <a:cubicBezTo>
                  <a:pt x="29" y="140"/>
                  <a:pt x="40" y="141"/>
                  <a:pt x="53" y="141"/>
                </a:cubicBezTo>
                <a:cubicBezTo>
                  <a:pt x="64" y="141"/>
                  <a:pt x="72" y="140"/>
                  <a:pt x="81" y="139"/>
                </a:cubicBezTo>
                <a:cubicBezTo>
                  <a:pt x="79" y="138"/>
                  <a:pt x="78" y="138"/>
                  <a:pt x="76" y="137"/>
                </a:cubicBezTo>
                <a:cubicBezTo>
                  <a:pt x="69" y="134"/>
                  <a:pt x="65" y="129"/>
                  <a:pt x="64" y="12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78" name="Google Shape;178;p17"/>
          <p:cNvPicPr preferRelativeResize="0"/>
          <p:nvPr/>
        </p:nvPicPr>
        <p:blipFill rotWithShape="1">
          <a:blip r:embed="rId2">
            <a:alphaModFix/>
          </a:blip>
          <a:srcRect b="0" l="0" r="0" t="0"/>
          <a:stretch/>
        </p:blipFill>
        <p:spPr>
          <a:xfrm>
            <a:off x="188912" y="157162"/>
            <a:ext cx="544512" cy="592137"/>
          </a:xfrm>
          <a:prstGeom prst="rect">
            <a:avLst/>
          </a:prstGeom>
          <a:noFill/>
          <a:ln>
            <a:noFill/>
          </a:ln>
        </p:spPr>
      </p:pic>
      <p:sp>
        <p:nvSpPr>
          <p:cNvPr id="179" name="Google Shape;179;p17"/>
          <p:cNvSpPr txBox="1"/>
          <p:nvPr/>
        </p:nvSpPr>
        <p:spPr>
          <a:xfrm flipH="1">
            <a:off x="909637" y="7937"/>
            <a:ext cx="9912350" cy="9144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a:buNone/>
            </a:pPr>
            <a:r>
              <a:rPr b="1" i="0" lang="en-US" sz="2800" u="none" cap="none" strike="noStrike">
                <a:solidFill>
                  <a:srgbClr val="000000"/>
                </a:solidFill>
                <a:latin typeface="Open Sans"/>
                <a:ea typeface="Open Sans"/>
                <a:cs typeface="Open Sans"/>
                <a:sym typeface="Open Sans"/>
              </a:rPr>
              <a:t>COLLABORATEURS / COLLABORATRICES</a:t>
            </a:r>
            <a:endParaRPr b="0" i="0" sz="1400" u="none" cap="none" strike="noStrike">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61" r:id="rId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7.png"/><Relationship Id="rId4" Type="http://schemas.openxmlformats.org/officeDocument/2006/relationships/image" Target="../media/image16.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 Id="rId3" Type="http://schemas.openxmlformats.org/officeDocument/2006/relationships/image" Target="../media/image11.png"/><Relationship Id="rId4" Type="http://schemas.openxmlformats.org/officeDocument/2006/relationships/image" Target="../media/image15.png"/><Relationship Id="rId5"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1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84" name="Shape 184"/>
        <p:cNvGrpSpPr/>
        <p:nvPr/>
      </p:nvGrpSpPr>
      <p:grpSpPr>
        <a:xfrm>
          <a:off x="0" y="0"/>
          <a:ext cx="0" cy="0"/>
          <a:chOff x="0" y="0"/>
          <a:chExt cx="0" cy="0"/>
        </a:xfrm>
      </p:grpSpPr>
      <p:sp>
        <p:nvSpPr>
          <p:cNvPr id="185" name="Google Shape;185;p19"/>
          <p:cNvSpPr txBox="1"/>
          <p:nvPr/>
        </p:nvSpPr>
        <p:spPr>
          <a:xfrm>
            <a:off x="5060950" y="4738688"/>
            <a:ext cx="6510300" cy="19797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rPr b="0" i="0" lang="en-US" sz="2400" u="none" cap="none" strike="noStrike">
                <a:solidFill>
                  <a:srgbClr val="000000"/>
                </a:solidFill>
                <a:latin typeface="Open Sans"/>
                <a:ea typeface="Open Sans"/>
                <a:cs typeface="Open Sans"/>
                <a:sym typeface="Open Sans"/>
              </a:rPr>
              <a:t>Classes : EB7 – EB8 – EB9  		</a:t>
            </a:r>
            <a:endParaRPr b="0" i="0" sz="1400" u="none" cap="none" strike="noStrike">
              <a:solidFill>
                <a:srgbClr val="000000"/>
              </a:solidFill>
              <a:latin typeface="Open Sans"/>
              <a:ea typeface="Open Sans"/>
              <a:cs typeface="Open Sans"/>
              <a:sym typeface="Open Sans"/>
            </a:endParaRPr>
          </a:p>
        </p:txBody>
      </p:sp>
      <p:pic>
        <p:nvPicPr>
          <p:cNvPr id="186" name="Google Shape;186;p19"/>
          <p:cNvPicPr preferRelativeResize="0"/>
          <p:nvPr/>
        </p:nvPicPr>
        <p:blipFill rotWithShape="1">
          <a:blip r:embed="rId3">
            <a:alphaModFix/>
          </a:blip>
          <a:srcRect b="0" l="0" r="0" t="0"/>
          <a:stretch/>
        </p:blipFill>
        <p:spPr>
          <a:xfrm>
            <a:off x="611188" y="574675"/>
            <a:ext cx="2019300" cy="774700"/>
          </a:xfrm>
          <a:prstGeom prst="rect">
            <a:avLst/>
          </a:prstGeom>
          <a:noFill/>
          <a:ln>
            <a:noFill/>
          </a:ln>
        </p:spPr>
      </p:pic>
      <p:sp>
        <p:nvSpPr>
          <p:cNvPr id="187" name="Google Shape;187;p19"/>
          <p:cNvSpPr txBox="1"/>
          <p:nvPr>
            <p:ph type="ctrTitle"/>
          </p:nvPr>
        </p:nvSpPr>
        <p:spPr>
          <a:xfrm>
            <a:off x="4897438" y="2171700"/>
            <a:ext cx="6837300" cy="757200"/>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Clr>
                <a:srgbClr val="000000"/>
              </a:buClr>
              <a:buSzPts val="4800"/>
              <a:buFont typeface="Open Sans"/>
              <a:buNone/>
            </a:pPr>
            <a:r>
              <a:rPr b="1" i="0" lang="en-US" sz="4800" u="none" cap="none" strike="noStrike">
                <a:solidFill>
                  <a:srgbClr val="000000"/>
                </a:solidFill>
                <a:latin typeface="Open Sans"/>
                <a:ea typeface="Open Sans"/>
                <a:cs typeface="Open Sans"/>
                <a:sym typeface="Open Sans"/>
              </a:rPr>
              <a:t>Le texte descriptif </a:t>
            </a:r>
            <a:endParaRPr b="1" i="0" sz="4800" u="none" cap="none" strike="noStrike">
              <a:solidFill>
                <a:srgbClr val="3A3838"/>
              </a:solidFill>
              <a:latin typeface="Open Sans"/>
              <a:ea typeface="Open Sans"/>
              <a:cs typeface="Open Sans"/>
              <a:sym typeface="Open Sans"/>
            </a:endParaRPr>
          </a:p>
        </p:txBody>
      </p:sp>
      <p:sp>
        <p:nvSpPr>
          <p:cNvPr id="188" name="Google Shape;188;p19"/>
          <p:cNvSpPr/>
          <p:nvPr/>
        </p:nvSpPr>
        <p:spPr>
          <a:xfrm>
            <a:off x="5097463" y="1498600"/>
            <a:ext cx="6473700" cy="4620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rgbClr val="757070"/>
                </a:solidFill>
                <a:latin typeface="Open Sans"/>
                <a:ea typeface="Open Sans"/>
                <a:cs typeface="Open Sans"/>
                <a:sym typeface="Open Sans"/>
              </a:rPr>
              <a:t>Langue française</a:t>
            </a:r>
            <a:endParaRPr b="0" i="0" sz="2400" u="none" cap="none" strike="noStrike">
              <a:solidFill>
                <a:srgbClr val="757070"/>
              </a:solidFill>
              <a:latin typeface="Open Sans"/>
              <a:ea typeface="Open Sans"/>
              <a:cs typeface="Open Sans"/>
              <a:sym typeface="Open Sans"/>
            </a:endParaRPr>
          </a:p>
        </p:txBody>
      </p:sp>
      <p:pic>
        <p:nvPicPr>
          <p:cNvPr id="189" name="Google Shape;189;p19"/>
          <p:cNvPicPr preferRelativeResize="0"/>
          <p:nvPr/>
        </p:nvPicPr>
        <p:blipFill rotWithShape="1">
          <a:blip r:embed="rId4">
            <a:alphaModFix/>
          </a:blip>
          <a:srcRect b="0" l="0" r="0" t="0"/>
          <a:stretch/>
        </p:blipFill>
        <p:spPr>
          <a:xfrm>
            <a:off x="1516495" y="3483846"/>
            <a:ext cx="2227985" cy="1254842"/>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27" name="Shape 327"/>
        <p:cNvGrpSpPr/>
        <p:nvPr/>
      </p:nvGrpSpPr>
      <p:grpSpPr>
        <a:xfrm>
          <a:off x="0" y="0"/>
          <a:ext cx="0" cy="0"/>
          <a:chOff x="0" y="0"/>
          <a:chExt cx="0" cy="0"/>
        </a:xfrm>
      </p:grpSpPr>
      <p:sp>
        <p:nvSpPr>
          <p:cNvPr id="328" name="Google Shape;328;p28"/>
          <p:cNvSpPr txBox="1"/>
          <p:nvPr/>
        </p:nvSpPr>
        <p:spPr>
          <a:xfrm>
            <a:off x="798512" y="406400"/>
            <a:ext cx="10194925" cy="461962"/>
          </a:xfrm>
          <a:prstGeom prst="rect">
            <a:avLst/>
          </a:prstGeom>
          <a:solidFill>
            <a:srgbClr val="0096FF">
              <a:alpha val="34117"/>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800"/>
              <a:buFont typeface="Times New Roman"/>
              <a:buNone/>
            </a:pPr>
            <a:r>
              <a:rPr b="1" i="0" lang="en-US" sz="2800" u="none" cap="none" strike="noStrike">
                <a:solidFill>
                  <a:srgbClr val="000000"/>
                </a:solidFill>
                <a:latin typeface="Times New Roman"/>
                <a:ea typeface="Times New Roman"/>
                <a:cs typeface="Times New Roman"/>
                <a:sym typeface="Times New Roman"/>
              </a:rPr>
              <a:t>Quel est l’objet de la description dans chacun des documents? </a:t>
            </a:r>
            <a:endParaRPr b="0" i="0" sz="1400" u="none" cap="none" strike="noStrike">
              <a:solidFill>
                <a:srgbClr val="000000"/>
              </a:solidFill>
              <a:latin typeface="Arial"/>
              <a:ea typeface="Arial"/>
              <a:cs typeface="Arial"/>
              <a:sym typeface="Arial"/>
            </a:endParaRPr>
          </a:p>
        </p:txBody>
      </p:sp>
      <p:sp>
        <p:nvSpPr>
          <p:cNvPr id="329" name="Google Shape;329;p28"/>
          <p:cNvSpPr txBox="1"/>
          <p:nvPr/>
        </p:nvSpPr>
        <p:spPr>
          <a:xfrm>
            <a:off x="8701087" y="900112"/>
            <a:ext cx="1930400" cy="55403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Times New Roman"/>
              <a:buNone/>
            </a:pPr>
            <a:r>
              <a:rPr b="1" i="0" lang="en-US" sz="2400" u="none" cap="none" strike="noStrike">
                <a:solidFill>
                  <a:srgbClr val="000000"/>
                </a:solidFill>
                <a:latin typeface="Times New Roman"/>
                <a:ea typeface="Times New Roman"/>
                <a:cs typeface="Times New Roman"/>
                <a:sym typeface="Times New Roman"/>
              </a:rPr>
              <a:t>Document</a:t>
            </a:r>
            <a:r>
              <a:rPr b="1" i="0" lang="en-US" sz="2000" u="none" cap="none" strike="noStrike">
                <a:solidFill>
                  <a:srgbClr val="000000"/>
                </a:solidFill>
                <a:latin typeface="Times New Roman"/>
                <a:ea typeface="Times New Roman"/>
                <a:cs typeface="Times New Roman"/>
                <a:sym typeface="Times New Roman"/>
              </a:rPr>
              <a:t> 2</a:t>
            </a:r>
            <a:endParaRPr b="0" i="0" sz="1400" u="none" cap="none" strike="noStrike">
              <a:solidFill>
                <a:srgbClr val="000000"/>
              </a:solidFill>
              <a:latin typeface="Arial"/>
              <a:ea typeface="Arial"/>
              <a:cs typeface="Arial"/>
              <a:sym typeface="Arial"/>
            </a:endParaRPr>
          </a:p>
        </p:txBody>
      </p:sp>
      <p:sp>
        <p:nvSpPr>
          <p:cNvPr id="330" name="Google Shape;330;p28"/>
          <p:cNvSpPr/>
          <p:nvPr/>
        </p:nvSpPr>
        <p:spPr>
          <a:xfrm>
            <a:off x="6202362" y="1471612"/>
            <a:ext cx="5345112" cy="3541712"/>
          </a:xfrm>
          <a:prstGeom prst="roundRect">
            <a:avLst>
              <a:gd fmla="val 16667" name="adj"/>
            </a:avLst>
          </a:prstGeom>
          <a:solidFill>
            <a:srgbClr val="FBE5D6"/>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just">
              <a:lnSpc>
                <a:spcPct val="107000"/>
              </a:lnSpc>
              <a:spcBef>
                <a:spcPts val="0"/>
              </a:spcBef>
              <a:spcAft>
                <a:spcPts val="0"/>
              </a:spcAft>
              <a:buClr>
                <a:srgbClr val="000000"/>
              </a:buClr>
              <a:buSzPts val="2000"/>
              <a:buFont typeface="Times New Roman"/>
              <a:buNone/>
            </a:pPr>
            <a:r>
              <a:rPr b="0" i="0" lang="en-US" sz="2000" u="none" cap="none" strike="noStrike">
                <a:solidFill>
                  <a:srgbClr val="000000"/>
                </a:solidFill>
                <a:latin typeface="Times New Roman"/>
                <a:ea typeface="Times New Roman"/>
                <a:cs typeface="Times New Roman"/>
                <a:sym typeface="Times New Roman"/>
              </a:rPr>
              <a:t>Pendant les vacances, j’ai eu l’occasion de visiter ce village avec ma famille. C’était un lieu calme et reposant. Dès notre arrivée, j’ai remarqué au loin le clocher dont les sculptures sont pittoresques. Au centre du village, une fontaine apportait fraî</a:t>
            </a:r>
            <a:r>
              <a:rPr b="1" i="0" lang="en-US" sz="2000" u="none" cap="none" strike="noStrike">
                <a:solidFill>
                  <a:srgbClr val="FF0000"/>
                </a:solidFill>
                <a:latin typeface="Times New Roman"/>
                <a:ea typeface="Times New Roman"/>
                <a:cs typeface="Times New Roman"/>
                <a:sym typeface="Times New Roman"/>
              </a:rPr>
              <a:t>c</a:t>
            </a:r>
            <a:r>
              <a:rPr b="0" i="0" lang="en-US" sz="2000" u="none" cap="none" strike="noStrike">
                <a:solidFill>
                  <a:srgbClr val="000000"/>
                </a:solidFill>
                <a:latin typeface="Times New Roman"/>
                <a:ea typeface="Times New Roman"/>
                <a:cs typeface="Times New Roman"/>
                <a:sym typeface="Times New Roman"/>
              </a:rPr>
              <a:t>heur et gaieté. Tout autour, des marchands de fleurs de toutes les couleurs vantaient l’odeur de leurs bouquets.</a:t>
            </a:r>
            <a:endParaRPr b="0" i="0" sz="1400" u="none" cap="none" strike="noStrike">
              <a:solidFill>
                <a:srgbClr val="000000"/>
              </a:solidFill>
              <a:latin typeface="Arial"/>
              <a:ea typeface="Arial"/>
              <a:cs typeface="Arial"/>
              <a:sym typeface="Arial"/>
            </a:endParaRPr>
          </a:p>
          <a:p>
            <a:pPr indent="0" lvl="0" marL="0" marR="0" rtl="0" algn="r">
              <a:lnSpc>
                <a:spcPct val="107000"/>
              </a:lnSpc>
              <a:spcBef>
                <a:spcPts val="800"/>
              </a:spcBef>
              <a:spcAft>
                <a:spcPts val="0"/>
              </a:spcAft>
              <a:buClr>
                <a:srgbClr val="000000"/>
              </a:buClr>
              <a:buSzPts val="1400"/>
              <a:buFont typeface="Times New Roman"/>
              <a:buNone/>
            </a:pPr>
            <a:r>
              <a:rPr b="1" i="0" lang="en-US" sz="1400" u="none" cap="none" strike="noStrike">
                <a:solidFill>
                  <a:srgbClr val="000000"/>
                </a:solidFill>
                <a:latin typeface="Times New Roman"/>
                <a:ea typeface="Times New Roman"/>
                <a:cs typeface="Times New Roman"/>
                <a:sym typeface="Times New Roman"/>
              </a:rPr>
              <a:t>www.aucoeurdelabaie.com</a:t>
            </a:r>
            <a:endParaRPr b="0" i="0" sz="1400" u="none" cap="none" strike="noStrike">
              <a:solidFill>
                <a:srgbClr val="000000"/>
              </a:solidFill>
              <a:latin typeface="Arial"/>
              <a:ea typeface="Arial"/>
              <a:cs typeface="Arial"/>
              <a:sym typeface="Arial"/>
            </a:endParaRPr>
          </a:p>
        </p:txBody>
      </p:sp>
      <p:sp>
        <p:nvSpPr>
          <p:cNvPr id="331" name="Google Shape;331;p28"/>
          <p:cNvSpPr txBox="1"/>
          <p:nvPr/>
        </p:nvSpPr>
        <p:spPr>
          <a:xfrm>
            <a:off x="7058025" y="5327650"/>
            <a:ext cx="4932362" cy="138588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FF0000"/>
              </a:buClr>
              <a:buSzPts val="1400"/>
              <a:buFont typeface="Arial"/>
              <a:buNone/>
            </a:pPr>
            <a:r>
              <a:rPr b="1" i="0" lang="en-US" sz="1400" u="none" cap="none" strike="noStrike">
                <a:solidFill>
                  <a:srgbClr val="FF0000"/>
                </a:solidFill>
                <a:latin typeface="Arial"/>
                <a:ea typeface="Arial"/>
                <a:cs typeface="Arial"/>
                <a:sym typeface="Arial"/>
              </a:rPr>
              <a:t>Un village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FF0000"/>
              </a:buClr>
              <a:buSzPts val="1400"/>
              <a:buFont typeface="Arial"/>
              <a:buChar char="-"/>
            </a:pPr>
            <a:r>
              <a:rPr b="1" i="0" lang="en-US" sz="1400" u="none" cap="none" strike="noStrike">
                <a:solidFill>
                  <a:srgbClr val="FF0000"/>
                </a:solidFill>
                <a:latin typeface="Arial"/>
                <a:ea typeface="Arial"/>
                <a:cs typeface="Arial"/>
                <a:sym typeface="Arial"/>
              </a:rPr>
              <a:t>L’ambiance du village.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FF0000"/>
              </a:buClr>
              <a:buSzPts val="1400"/>
              <a:buFont typeface="Arial"/>
              <a:buChar char="-"/>
            </a:pPr>
            <a:r>
              <a:rPr b="1" i="0" lang="en-US" sz="1400" u="none" cap="none" strike="noStrike">
                <a:solidFill>
                  <a:srgbClr val="FF0000"/>
                </a:solidFill>
                <a:latin typeface="Arial"/>
                <a:ea typeface="Arial"/>
                <a:cs typeface="Arial"/>
                <a:sym typeface="Arial"/>
              </a:rPr>
              <a:t>Un clocher (les sculptures)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FF0000"/>
              </a:buClr>
              <a:buSzPts val="1400"/>
              <a:buFont typeface="Arial"/>
              <a:buChar char="-"/>
            </a:pPr>
            <a:r>
              <a:rPr b="1" i="0" lang="en-US" sz="1400" u="none" cap="none" strike="noStrike">
                <a:solidFill>
                  <a:srgbClr val="FF0000"/>
                </a:solidFill>
                <a:latin typeface="Arial"/>
                <a:ea typeface="Arial"/>
                <a:cs typeface="Arial"/>
                <a:sym typeface="Arial"/>
              </a:rPr>
              <a:t>Une fontaine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FF0000"/>
              </a:buClr>
              <a:buSzPts val="1400"/>
              <a:buFont typeface="Arial"/>
              <a:buChar char="-"/>
            </a:pPr>
            <a:r>
              <a:rPr b="1" i="0" lang="en-US" sz="1400" u="none" cap="none" strike="noStrike">
                <a:solidFill>
                  <a:srgbClr val="FF0000"/>
                </a:solidFill>
                <a:latin typeface="Arial"/>
                <a:ea typeface="Arial"/>
                <a:cs typeface="Arial"/>
                <a:sym typeface="Arial"/>
              </a:rPr>
              <a:t>Des marchands de fleurs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FF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36" name="Shape 336"/>
        <p:cNvGrpSpPr/>
        <p:nvPr/>
      </p:nvGrpSpPr>
      <p:grpSpPr>
        <a:xfrm>
          <a:off x="0" y="0"/>
          <a:ext cx="0" cy="0"/>
          <a:chOff x="0" y="0"/>
          <a:chExt cx="0" cy="0"/>
        </a:xfrm>
      </p:grpSpPr>
      <p:sp>
        <p:nvSpPr>
          <p:cNvPr id="337" name="Google Shape;337;p29"/>
          <p:cNvSpPr/>
          <p:nvPr/>
        </p:nvSpPr>
        <p:spPr>
          <a:xfrm>
            <a:off x="5086350" y="2328862"/>
            <a:ext cx="1822450" cy="1509712"/>
          </a:xfrm>
          <a:prstGeom prst="ellipse">
            <a:avLst/>
          </a:prstGeom>
          <a:solidFill>
            <a:srgbClr val="B4C7E7"/>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Arial"/>
              <a:buNone/>
            </a:pPr>
            <a:r>
              <a:rPr b="1" i="0" lang="en-US" sz="1800" u="sng" cap="none" strike="noStrike">
                <a:solidFill>
                  <a:schemeClr val="dk1"/>
                </a:solidFill>
                <a:latin typeface="Arial"/>
                <a:ea typeface="Arial"/>
                <a:cs typeface="Arial"/>
                <a:sym typeface="Arial"/>
              </a:rPr>
              <a:t>Un village</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800"/>
              <a:buFont typeface="Arial"/>
              <a:buNone/>
            </a:pPr>
            <a:r>
              <a:rPr b="1" i="0" lang="en-US" sz="1800" u="sng" cap="none" strike="noStrike">
                <a:solidFill>
                  <a:schemeClr val="dk1"/>
                </a:solidFill>
                <a:latin typeface="Arial"/>
                <a:ea typeface="Arial"/>
                <a:cs typeface="Arial"/>
                <a:sym typeface="Arial"/>
              </a:rPr>
              <a:t>Un lieu</a:t>
            </a:r>
            <a:endParaRPr b="0" i="0" sz="1400" u="none" cap="none" strike="noStrike">
              <a:solidFill>
                <a:srgbClr val="000000"/>
              </a:solidFill>
              <a:latin typeface="Arial"/>
              <a:ea typeface="Arial"/>
              <a:cs typeface="Arial"/>
              <a:sym typeface="Arial"/>
            </a:endParaRPr>
          </a:p>
        </p:txBody>
      </p:sp>
      <p:sp>
        <p:nvSpPr>
          <p:cNvPr id="338" name="Google Shape;338;p29"/>
          <p:cNvSpPr/>
          <p:nvPr/>
        </p:nvSpPr>
        <p:spPr>
          <a:xfrm>
            <a:off x="3498850" y="3959225"/>
            <a:ext cx="1538287" cy="579437"/>
          </a:xfrm>
          <a:prstGeom prst="ellipse">
            <a:avLst/>
          </a:prstGeom>
          <a:solidFill>
            <a:srgbClr val="B4C7E7"/>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reposant</a:t>
            </a:r>
            <a:endParaRPr b="0" i="0" sz="1400" u="none" cap="none" strike="noStrike">
              <a:solidFill>
                <a:srgbClr val="000000"/>
              </a:solidFill>
              <a:latin typeface="Arial"/>
              <a:ea typeface="Arial"/>
              <a:cs typeface="Arial"/>
              <a:sym typeface="Arial"/>
            </a:endParaRPr>
          </a:p>
        </p:txBody>
      </p:sp>
      <p:sp>
        <p:nvSpPr>
          <p:cNvPr id="339" name="Google Shape;339;p29"/>
          <p:cNvSpPr/>
          <p:nvPr/>
        </p:nvSpPr>
        <p:spPr>
          <a:xfrm>
            <a:off x="3498850" y="3259137"/>
            <a:ext cx="1100137" cy="579437"/>
          </a:xfrm>
          <a:prstGeom prst="ellipse">
            <a:avLst/>
          </a:prstGeom>
          <a:solidFill>
            <a:srgbClr val="B4C7E7"/>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calme</a:t>
            </a:r>
            <a:endParaRPr b="0" i="0" sz="1400" u="none" cap="none" strike="noStrike">
              <a:solidFill>
                <a:srgbClr val="000000"/>
              </a:solidFill>
              <a:latin typeface="Arial"/>
              <a:ea typeface="Arial"/>
              <a:cs typeface="Arial"/>
              <a:sym typeface="Arial"/>
            </a:endParaRPr>
          </a:p>
        </p:txBody>
      </p:sp>
      <p:cxnSp>
        <p:nvCxnSpPr>
          <p:cNvPr id="340" name="Google Shape;340;p29"/>
          <p:cNvCxnSpPr/>
          <p:nvPr/>
        </p:nvCxnSpPr>
        <p:spPr>
          <a:xfrm>
            <a:off x="6778625" y="3673475"/>
            <a:ext cx="295275" cy="801687"/>
          </a:xfrm>
          <a:prstGeom prst="straightConnector1">
            <a:avLst/>
          </a:prstGeom>
          <a:noFill/>
          <a:ln cap="flat" cmpd="sng" w="9525">
            <a:solidFill>
              <a:srgbClr val="3F6EC3"/>
            </a:solidFill>
            <a:prstDash val="solid"/>
            <a:miter lim="800000"/>
            <a:headEnd len="sm" w="sm" type="none"/>
            <a:tailEnd len="med" w="med" type="triangle"/>
          </a:ln>
        </p:spPr>
      </p:cxnSp>
      <p:cxnSp>
        <p:nvCxnSpPr>
          <p:cNvPr id="341" name="Google Shape;341;p29"/>
          <p:cNvCxnSpPr/>
          <p:nvPr/>
        </p:nvCxnSpPr>
        <p:spPr>
          <a:xfrm flipH="1">
            <a:off x="5019675" y="3679825"/>
            <a:ext cx="238125" cy="388937"/>
          </a:xfrm>
          <a:prstGeom prst="straightConnector1">
            <a:avLst/>
          </a:prstGeom>
          <a:noFill/>
          <a:ln cap="flat" cmpd="sng" w="9525">
            <a:solidFill>
              <a:srgbClr val="3F6EC3"/>
            </a:solidFill>
            <a:prstDash val="solid"/>
            <a:miter lim="800000"/>
            <a:headEnd len="sm" w="sm" type="none"/>
            <a:tailEnd len="med" w="med" type="triangle"/>
          </a:ln>
        </p:spPr>
      </p:cxnSp>
      <p:cxnSp>
        <p:nvCxnSpPr>
          <p:cNvPr id="342" name="Google Shape;342;p29"/>
          <p:cNvCxnSpPr/>
          <p:nvPr/>
        </p:nvCxnSpPr>
        <p:spPr>
          <a:xfrm>
            <a:off x="6835775" y="2684462"/>
            <a:ext cx="547687" cy="0"/>
          </a:xfrm>
          <a:prstGeom prst="straightConnector1">
            <a:avLst/>
          </a:prstGeom>
          <a:noFill/>
          <a:ln cap="flat" cmpd="sng" w="9525">
            <a:solidFill>
              <a:srgbClr val="3F6EC3"/>
            </a:solidFill>
            <a:prstDash val="solid"/>
            <a:miter lim="800000"/>
            <a:headEnd len="sm" w="sm" type="none"/>
            <a:tailEnd len="med" w="med" type="triangle"/>
          </a:ln>
        </p:spPr>
      </p:cxnSp>
      <p:sp>
        <p:nvSpPr>
          <p:cNvPr id="343" name="Google Shape;343;p29"/>
          <p:cNvSpPr txBox="1"/>
          <p:nvPr/>
        </p:nvSpPr>
        <p:spPr>
          <a:xfrm>
            <a:off x="7480300" y="2613025"/>
            <a:ext cx="1447800" cy="368300"/>
          </a:xfrm>
          <a:prstGeom prst="rect">
            <a:avLst/>
          </a:prstGeom>
          <a:solidFill>
            <a:srgbClr val="C55A11"/>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Une fontaine</a:t>
            </a:r>
            <a:endParaRPr b="0" i="0" sz="1400" u="none" cap="none" strike="noStrike">
              <a:solidFill>
                <a:srgbClr val="000000"/>
              </a:solidFill>
              <a:latin typeface="Arial"/>
              <a:ea typeface="Arial"/>
              <a:cs typeface="Arial"/>
              <a:sym typeface="Arial"/>
            </a:endParaRPr>
          </a:p>
        </p:txBody>
      </p:sp>
      <p:sp>
        <p:nvSpPr>
          <p:cNvPr id="344" name="Google Shape;344;p29"/>
          <p:cNvSpPr txBox="1"/>
          <p:nvPr/>
        </p:nvSpPr>
        <p:spPr>
          <a:xfrm>
            <a:off x="8310562" y="3073400"/>
            <a:ext cx="2955925" cy="369887"/>
          </a:xfrm>
          <a:prstGeom prst="rect">
            <a:avLst/>
          </a:prstGeom>
          <a:solidFill>
            <a:srgbClr val="C55A11"/>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apportait fraîcheur et gaieté</a:t>
            </a:r>
            <a:endParaRPr b="0" i="0" sz="1400" u="none" cap="none" strike="noStrike">
              <a:solidFill>
                <a:srgbClr val="000000"/>
              </a:solidFill>
              <a:latin typeface="Arial"/>
              <a:ea typeface="Arial"/>
              <a:cs typeface="Arial"/>
              <a:sym typeface="Arial"/>
            </a:endParaRPr>
          </a:p>
        </p:txBody>
      </p:sp>
      <p:sp>
        <p:nvSpPr>
          <p:cNvPr id="345" name="Google Shape;345;p29"/>
          <p:cNvSpPr txBox="1"/>
          <p:nvPr/>
        </p:nvSpPr>
        <p:spPr>
          <a:xfrm>
            <a:off x="5181600" y="1633537"/>
            <a:ext cx="1217612" cy="368300"/>
          </a:xfrm>
          <a:prstGeom prst="rect">
            <a:avLst/>
          </a:prstGeom>
          <a:solidFill>
            <a:srgbClr val="F4B183"/>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Le clocher</a:t>
            </a:r>
            <a:endParaRPr b="0" i="0" sz="1400" u="none" cap="none" strike="noStrike">
              <a:solidFill>
                <a:srgbClr val="000000"/>
              </a:solidFill>
              <a:latin typeface="Arial"/>
              <a:ea typeface="Arial"/>
              <a:cs typeface="Arial"/>
              <a:sym typeface="Arial"/>
            </a:endParaRPr>
          </a:p>
        </p:txBody>
      </p:sp>
      <p:sp>
        <p:nvSpPr>
          <p:cNvPr id="346" name="Google Shape;346;p29"/>
          <p:cNvSpPr txBox="1"/>
          <p:nvPr/>
        </p:nvSpPr>
        <p:spPr>
          <a:xfrm>
            <a:off x="2006600" y="1135062"/>
            <a:ext cx="3741737" cy="369887"/>
          </a:xfrm>
          <a:prstGeom prst="rect">
            <a:avLst/>
          </a:prstGeom>
          <a:solidFill>
            <a:srgbClr val="F4B183"/>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dont les sculptures sont pittoresques</a:t>
            </a:r>
            <a:endParaRPr b="0" i="0" sz="1400" u="none" cap="none" strike="noStrike">
              <a:solidFill>
                <a:srgbClr val="000000"/>
              </a:solidFill>
              <a:latin typeface="Arial"/>
              <a:ea typeface="Arial"/>
              <a:cs typeface="Arial"/>
              <a:sym typeface="Arial"/>
            </a:endParaRPr>
          </a:p>
        </p:txBody>
      </p:sp>
      <p:cxnSp>
        <p:nvCxnSpPr>
          <p:cNvPr id="347" name="Google Shape;347;p29"/>
          <p:cNvCxnSpPr/>
          <p:nvPr/>
        </p:nvCxnSpPr>
        <p:spPr>
          <a:xfrm rot="10800000">
            <a:off x="5791200" y="2009775"/>
            <a:ext cx="0" cy="300037"/>
          </a:xfrm>
          <a:prstGeom prst="straightConnector1">
            <a:avLst/>
          </a:prstGeom>
          <a:noFill/>
          <a:ln cap="flat" cmpd="sng" w="9525">
            <a:solidFill>
              <a:srgbClr val="3F6EC3"/>
            </a:solidFill>
            <a:prstDash val="solid"/>
            <a:miter lim="800000"/>
            <a:headEnd len="sm" w="sm" type="none"/>
            <a:tailEnd len="med" w="med" type="triangle"/>
          </a:ln>
        </p:spPr>
      </p:cxnSp>
      <p:cxnSp>
        <p:nvCxnSpPr>
          <p:cNvPr id="348" name="Google Shape;348;p29"/>
          <p:cNvCxnSpPr/>
          <p:nvPr/>
        </p:nvCxnSpPr>
        <p:spPr>
          <a:xfrm flipH="1">
            <a:off x="4740275" y="3232150"/>
            <a:ext cx="238125" cy="388937"/>
          </a:xfrm>
          <a:prstGeom prst="straightConnector1">
            <a:avLst/>
          </a:prstGeom>
          <a:noFill/>
          <a:ln cap="flat" cmpd="sng" w="9525">
            <a:solidFill>
              <a:srgbClr val="3F6EC3"/>
            </a:solidFill>
            <a:prstDash val="solid"/>
            <a:miter lim="800000"/>
            <a:headEnd len="sm" w="sm" type="none"/>
            <a:tailEnd len="med" w="med" type="triangle"/>
          </a:ln>
        </p:spPr>
      </p:cxnSp>
      <p:sp>
        <p:nvSpPr>
          <p:cNvPr id="349" name="Google Shape;349;p29"/>
          <p:cNvSpPr txBox="1"/>
          <p:nvPr/>
        </p:nvSpPr>
        <p:spPr>
          <a:xfrm>
            <a:off x="7529512" y="5287962"/>
            <a:ext cx="3725862" cy="369887"/>
          </a:xfrm>
          <a:prstGeom prst="rect">
            <a:avLst/>
          </a:prstGeom>
          <a:solidFill>
            <a:srgbClr val="00B050"/>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vantaient l’odeur de leurs bouquets.</a:t>
            </a:r>
            <a:endParaRPr b="0" i="0" sz="1400" u="none" cap="none" strike="noStrike">
              <a:solidFill>
                <a:srgbClr val="000000"/>
              </a:solidFill>
              <a:latin typeface="Arial"/>
              <a:ea typeface="Arial"/>
              <a:cs typeface="Arial"/>
              <a:sym typeface="Arial"/>
            </a:endParaRPr>
          </a:p>
        </p:txBody>
      </p:sp>
      <p:sp>
        <p:nvSpPr>
          <p:cNvPr id="350" name="Google Shape;350;p29"/>
          <p:cNvSpPr txBox="1"/>
          <p:nvPr/>
        </p:nvSpPr>
        <p:spPr>
          <a:xfrm>
            <a:off x="6176962" y="4772025"/>
            <a:ext cx="4772025" cy="369887"/>
          </a:xfrm>
          <a:prstGeom prst="rect">
            <a:avLst/>
          </a:prstGeom>
          <a:solidFill>
            <a:srgbClr val="00B050"/>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des marchands de fleurs de toutes les couleurs </a:t>
            </a:r>
            <a:endParaRPr b="0" i="0" sz="1400" u="none" cap="none" strike="noStrike">
              <a:solidFill>
                <a:srgbClr val="000000"/>
              </a:solidFill>
              <a:latin typeface="Arial"/>
              <a:ea typeface="Arial"/>
              <a:cs typeface="Arial"/>
              <a:sym typeface="Arial"/>
            </a:endParaRPr>
          </a:p>
        </p:txBody>
      </p:sp>
      <p:sp>
        <p:nvSpPr>
          <p:cNvPr id="351" name="Google Shape;351;p29"/>
          <p:cNvSpPr txBox="1"/>
          <p:nvPr/>
        </p:nvSpPr>
        <p:spPr>
          <a:xfrm>
            <a:off x="798512" y="406400"/>
            <a:ext cx="10194925" cy="461962"/>
          </a:xfrm>
          <a:prstGeom prst="rect">
            <a:avLst/>
          </a:prstGeom>
          <a:solidFill>
            <a:srgbClr val="0096FF">
              <a:alpha val="34117"/>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Times New Roman"/>
              <a:buNone/>
            </a:pPr>
            <a:r>
              <a:rPr b="1" i="0" lang="en-US" sz="2000" u="none" cap="none" strike="noStrike">
                <a:solidFill>
                  <a:srgbClr val="000000"/>
                </a:solidFill>
                <a:latin typeface="Times New Roman"/>
                <a:ea typeface="Times New Roman"/>
                <a:cs typeface="Times New Roman"/>
                <a:sym typeface="Times New Roman"/>
              </a:rPr>
              <a:t>Quels sont les éléments décrits et quelles en sont caractéristiques respectives?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56" name="Shape 356"/>
        <p:cNvGrpSpPr/>
        <p:nvPr/>
      </p:nvGrpSpPr>
      <p:grpSpPr>
        <a:xfrm>
          <a:off x="0" y="0"/>
          <a:ext cx="0" cy="0"/>
          <a:chOff x="0" y="0"/>
          <a:chExt cx="0" cy="0"/>
        </a:xfrm>
      </p:grpSpPr>
      <p:sp>
        <p:nvSpPr>
          <p:cNvPr id="357" name="Google Shape;357;p30"/>
          <p:cNvSpPr/>
          <p:nvPr/>
        </p:nvSpPr>
        <p:spPr>
          <a:xfrm>
            <a:off x="5086350" y="2998787"/>
            <a:ext cx="1822450" cy="1509712"/>
          </a:xfrm>
          <a:prstGeom prst="ellipse">
            <a:avLst/>
          </a:prstGeom>
          <a:solidFill>
            <a:srgbClr val="B4C7E7"/>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Arial"/>
              <a:buNone/>
            </a:pPr>
            <a:r>
              <a:rPr b="1" i="0" lang="en-US" sz="1800" u="sng" cap="none" strike="noStrike">
                <a:solidFill>
                  <a:schemeClr val="dk1"/>
                </a:solidFill>
                <a:latin typeface="Arial"/>
                <a:ea typeface="Arial"/>
                <a:cs typeface="Arial"/>
                <a:sym typeface="Arial"/>
              </a:rPr>
              <a:t>Un village</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800"/>
              <a:buFont typeface="Arial"/>
              <a:buNone/>
            </a:pPr>
            <a:r>
              <a:rPr b="1" i="0" lang="en-US" sz="1800" u="sng" cap="none" strike="noStrike">
                <a:solidFill>
                  <a:schemeClr val="dk1"/>
                </a:solidFill>
                <a:latin typeface="Arial"/>
                <a:ea typeface="Arial"/>
                <a:cs typeface="Arial"/>
                <a:sym typeface="Arial"/>
              </a:rPr>
              <a:t>Un lieu</a:t>
            </a:r>
            <a:endParaRPr b="0" i="0" sz="1400" u="none" cap="none" strike="noStrike">
              <a:solidFill>
                <a:srgbClr val="000000"/>
              </a:solidFill>
              <a:latin typeface="Arial"/>
              <a:ea typeface="Arial"/>
              <a:cs typeface="Arial"/>
              <a:sym typeface="Arial"/>
            </a:endParaRPr>
          </a:p>
        </p:txBody>
      </p:sp>
      <p:sp>
        <p:nvSpPr>
          <p:cNvPr id="358" name="Google Shape;358;p30"/>
          <p:cNvSpPr/>
          <p:nvPr/>
        </p:nvSpPr>
        <p:spPr>
          <a:xfrm>
            <a:off x="3498850" y="4629150"/>
            <a:ext cx="1538287" cy="579437"/>
          </a:xfrm>
          <a:prstGeom prst="ellipse">
            <a:avLst/>
          </a:prstGeom>
          <a:solidFill>
            <a:srgbClr val="B4C7E7"/>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reposant</a:t>
            </a:r>
            <a:endParaRPr b="0" i="0" sz="1400" u="none" cap="none" strike="noStrike">
              <a:solidFill>
                <a:srgbClr val="000000"/>
              </a:solidFill>
              <a:latin typeface="Arial"/>
              <a:ea typeface="Arial"/>
              <a:cs typeface="Arial"/>
              <a:sym typeface="Arial"/>
            </a:endParaRPr>
          </a:p>
        </p:txBody>
      </p:sp>
      <p:sp>
        <p:nvSpPr>
          <p:cNvPr id="359" name="Google Shape;359;p30"/>
          <p:cNvSpPr/>
          <p:nvPr/>
        </p:nvSpPr>
        <p:spPr>
          <a:xfrm>
            <a:off x="3498850" y="3929062"/>
            <a:ext cx="1100137" cy="579437"/>
          </a:xfrm>
          <a:prstGeom prst="ellipse">
            <a:avLst/>
          </a:prstGeom>
          <a:solidFill>
            <a:srgbClr val="B4C7E7"/>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calme</a:t>
            </a:r>
            <a:endParaRPr b="0" i="0" sz="1400" u="none" cap="none" strike="noStrike">
              <a:solidFill>
                <a:srgbClr val="000000"/>
              </a:solidFill>
              <a:latin typeface="Arial"/>
              <a:ea typeface="Arial"/>
              <a:cs typeface="Arial"/>
              <a:sym typeface="Arial"/>
            </a:endParaRPr>
          </a:p>
        </p:txBody>
      </p:sp>
      <p:cxnSp>
        <p:nvCxnSpPr>
          <p:cNvPr id="360" name="Google Shape;360;p30"/>
          <p:cNvCxnSpPr/>
          <p:nvPr/>
        </p:nvCxnSpPr>
        <p:spPr>
          <a:xfrm>
            <a:off x="6778625" y="4343400"/>
            <a:ext cx="295275" cy="801687"/>
          </a:xfrm>
          <a:prstGeom prst="straightConnector1">
            <a:avLst/>
          </a:prstGeom>
          <a:noFill/>
          <a:ln cap="flat" cmpd="sng" w="9525">
            <a:solidFill>
              <a:srgbClr val="3F6EC3"/>
            </a:solidFill>
            <a:prstDash val="solid"/>
            <a:miter lim="800000"/>
            <a:headEnd len="sm" w="sm" type="none"/>
            <a:tailEnd len="med" w="med" type="triangle"/>
          </a:ln>
        </p:spPr>
      </p:cxnSp>
      <p:cxnSp>
        <p:nvCxnSpPr>
          <p:cNvPr id="361" name="Google Shape;361;p30"/>
          <p:cNvCxnSpPr/>
          <p:nvPr/>
        </p:nvCxnSpPr>
        <p:spPr>
          <a:xfrm flipH="1">
            <a:off x="5019675" y="4349750"/>
            <a:ext cx="238125" cy="388937"/>
          </a:xfrm>
          <a:prstGeom prst="straightConnector1">
            <a:avLst/>
          </a:prstGeom>
          <a:noFill/>
          <a:ln cap="flat" cmpd="sng" w="9525">
            <a:solidFill>
              <a:srgbClr val="3F6EC3"/>
            </a:solidFill>
            <a:prstDash val="solid"/>
            <a:miter lim="800000"/>
            <a:headEnd len="sm" w="sm" type="none"/>
            <a:tailEnd len="med" w="med" type="triangle"/>
          </a:ln>
        </p:spPr>
      </p:cxnSp>
      <p:cxnSp>
        <p:nvCxnSpPr>
          <p:cNvPr id="362" name="Google Shape;362;p30"/>
          <p:cNvCxnSpPr/>
          <p:nvPr/>
        </p:nvCxnSpPr>
        <p:spPr>
          <a:xfrm>
            <a:off x="6835775" y="3354387"/>
            <a:ext cx="547687" cy="0"/>
          </a:xfrm>
          <a:prstGeom prst="straightConnector1">
            <a:avLst/>
          </a:prstGeom>
          <a:noFill/>
          <a:ln cap="flat" cmpd="sng" w="9525">
            <a:solidFill>
              <a:srgbClr val="3F6EC3"/>
            </a:solidFill>
            <a:prstDash val="solid"/>
            <a:miter lim="800000"/>
            <a:headEnd len="sm" w="sm" type="none"/>
            <a:tailEnd len="med" w="med" type="triangle"/>
          </a:ln>
        </p:spPr>
      </p:cxnSp>
      <p:sp>
        <p:nvSpPr>
          <p:cNvPr id="363" name="Google Shape;363;p30"/>
          <p:cNvSpPr txBox="1"/>
          <p:nvPr/>
        </p:nvSpPr>
        <p:spPr>
          <a:xfrm>
            <a:off x="7480300" y="3282950"/>
            <a:ext cx="1447800" cy="368300"/>
          </a:xfrm>
          <a:prstGeom prst="rect">
            <a:avLst/>
          </a:prstGeom>
          <a:solidFill>
            <a:srgbClr val="C55A11"/>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Une fontaine</a:t>
            </a:r>
            <a:endParaRPr b="0" i="0" sz="1400" u="none" cap="none" strike="noStrike">
              <a:solidFill>
                <a:srgbClr val="000000"/>
              </a:solidFill>
              <a:latin typeface="Arial"/>
              <a:ea typeface="Arial"/>
              <a:cs typeface="Arial"/>
              <a:sym typeface="Arial"/>
            </a:endParaRPr>
          </a:p>
        </p:txBody>
      </p:sp>
      <p:sp>
        <p:nvSpPr>
          <p:cNvPr id="364" name="Google Shape;364;p30"/>
          <p:cNvSpPr txBox="1"/>
          <p:nvPr/>
        </p:nvSpPr>
        <p:spPr>
          <a:xfrm>
            <a:off x="8310562" y="3743325"/>
            <a:ext cx="2955925" cy="369887"/>
          </a:xfrm>
          <a:prstGeom prst="rect">
            <a:avLst/>
          </a:prstGeom>
          <a:solidFill>
            <a:srgbClr val="C55A11"/>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apportait fraîcheur et gaieté</a:t>
            </a:r>
            <a:endParaRPr b="0" i="0" sz="1400" u="none" cap="none" strike="noStrike">
              <a:solidFill>
                <a:srgbClr val="000000"/>
              </a:solidFill>
              <a:latin typeface="Arial"/>
              <a:ea typeface="Arial"/>
              <a:cs typeface="Arial"/>
              <a:sym typeface="Arial"/>
            </a:endParaRPr>
          </a:p>
        </p:txBody>
      </p:sp>
      <p:sp>
        <p:nvSpPr>
          <p:cNvPr id="365" name="Google Shape;365;p30"/>
          <p:cNvSpPr txBox="1"/>
          <p:nvPr/>
        </p:nvSpPr>
        <p:spPr>
          <a:xfrm>
            <a:off x="5181600" y="2303462"/>
            <a:ext cx="1217612" cy="368300"/>
          </a:xfrm>
          <a:prstGeom prst="rect">
            <a:avLst/>
          </a:prstGeom>
          <a:solidFill>
            <a:srgbClr val="F4B183"/>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Le clocher</a:t>
            </a:r>
            <a:endParaRPr b="0" i="0" sz="1400" u="none" cap="none" strike="noStrike">
              <a:solidFill>
                <a:srgbClr val="000000"/>
              </a:solidFill>
              <a:latin typeface="Arial"/>
              <a:ea typeface="Arial"/>
              <a:cs typeface="Arial"/>
              <a:sym typeface="Arial"/>
            </a:endParaRPr>
          </a:p>
        </p:txBody>
      </p:sp>
      <p:sp>
        <p:nvSpPr>
          <p:cNvPr id="366" name="Google Shape;366;p30"/>
          <p:cNvSpPr txBox="1"/>
          <p:nvPr/>
        </p:nvSpPr>
        <p:spPr>
          <a:xfrm>
            <a:off x="2006600" y="1804987"/>
            <a:ext cx="3741737" cy="369887"/>
          </a:xfrm>
          <a:prstGeom prst="rect">
            <a:avLst/>
          </a:prstGeom>
          <a:solidFill>
            <a:srgbClr val="F4B183"/>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dont les sculptures sont pittoresques</a:t>
            </a:r>
            <a:endParaRPr b="0" i="0" sz="1400" u="none" cap="none" strike="noStrike">
              <a:solidFill>
                <a:srgbClr val="000000"/>
              </a:solidFill>
              <a:latin typeface="Arial"/>
              <a:ea typeface="Arial"/>
              <a:cs typeface="Arial"/>
              <a:sym typeface="Arial"/>
            </a:endParaRPr>
          </a:p>
        </p:txBody>
      </p:sp>
      <p:cxnSp>
        <p:nvCxnSpPr>
          <p:cNvPr id="367" name="Google Shape;367;p30"/>
          <p:cNvCxnSpPr/>
          <p:nvPr/>
        </p:nvCxnSpPr>
        <p:spPr>
          <a:xfrm rot="10800000">
            <a:off x="5791200" y="2679700"/>
            <a:ext cx="0" cy="300037"/>
          </a:xfrm>
          <a:prstGeom prst="straightConnector1">
            <a:avLst/>
          </a:prstGeom>
          <a:noFill/>
          <a:ln cap="flat" cmpd="sng" w="9525">
            <a:solidFill>
              <a:srgbClr val="3F6EC3"/>
            </a:solidFill>
            <a:prstDash val="solid"/>
            <a:miter lim="800000"/>
            <a:headEnd len="sm" w="sm" type="none"/>
            <a:tailEnd len="med" w="med" type="triangle"/>
          </a:ln>
        </p:spPr>
      </p:cxnSp>
      <p:cxnSp>
        <p:nvCxnSpPr>
          <p:cNvPr id="368" name="Google Shape;368;p30"/>
          <p:cNvCxnSpPr/>
          <p:nvPr/>
        </p:nvCxnSpPr>
        <p:spPr>
          <a:xfrm flipH="1">
            <a:off x="4740275" y="3902075"/>
            <a:ext cx="238125" cy="388937"/>
          </a:xfrm>
          <a:prstGeom prst="straightConnector1">
            <a:avLst/>
          </a:prstGeom>
          <a:noFill/>
          <a:ln cap="flat" cmpd="sng" w="9525">
            <a:solidFill>
              <a:srgbClr val="3F6EC3"/>
            </a:solidFill>
            <a:prstDash val="solid"/>
            <a:miter lim="800000"/>
            <a:headEnd len="sm" w="sm" type="none"/>
            <a:tailEnd len="med" w="med" type="triangle"/>
          </a:ln>
        </p:spPr>
      </p:cxnSp>
      <p:sp>
        <p:nvSpPr>
          <p:cNvPr id="369" name="Google Shape;369;p30"/>
          <p:cNvSpPr txBox="1"/>
          <p:nvPr/>
        </p:nvSpPr>
        <p:spPr>
          <a:xfrm>
            <a:off x="5257800" y="982662"/>
            <a:ext cx="1447800" cy="528637"/>
          </a:xfrm>
          <a:prstGeom prst="rect">
            <a:avLst/>
          </a:prstGeom>
          <a:solidFill>
            <a:schemeClr val="lt1"/>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Arial"/>
                <a:ea typeface="Arial"/>
                <a:cs typeface="Arial"/>
                <a:sym typeface="Arial"/>
              </a:rPr>
              <a:t>Au loin</a:t>
            </a:r>
            <a:endParaRPr b="0" i="0" sz="1400" u="none" cap="none" strike="noStrike">
              <a:solidFill>
                <a:srgbClr val="000000"/>
              </a:solidFill>
              <a:latin typeface="Arial"/>
              <a:ea typeface="Arial"/>
              <a:cs typeface="Arial"/>
              <a:sym typeface="Arial"/>
            </a:endParaRPr>
          </a:p>
        </p:txBody>
      </p:sp>
      <p:sp>
        <p:nvSpPr>
          <p:cNvPr id="370" name="Google Shape;370;p30"/>
          <p:cNvSpPr txBox="1"/>
          <p:nvPr/>
        </p:nvSpPr>
        <p:spPr>
          <a:xfrm>
            <a:off x="8732837" y="2487612"/>
            <a:ext cx="2533650" cy="527050"/>
          </a:xfrm>
          <a:prstGeom prst="rect">
            <a:avLst/>
          </a:prstGeom>
          <a:solidFill>
            <a:schemeClr val="lt1"/>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Arial"/>
                <a:ea typeface="Arial"/>
                <a:cs typeface="Arial"/>
                <a:sym typeface="Arial"/>
              </a:rPr>
              <a:t>Au centre du village</a:t>
            </a:r>
            <a:endParaRPr b="0" i="0" sz="1400" u="none" cap="none" strike="noStrike">
              <a:solidFill>
                <a:srgbClr val="000000"/>
              </a:solidFill>
              <a:latin typeface="Arial"/>
              <a:ea typeface="Arial"/>
              <a:cs typeface="Arial"/>
              <a:sym typeface="Arial"/>
            </a:endParaRPr>
          </a:p>
        </p:txBody>
      </p:sp>
      <p:sp>
        <p:nvSpPr>
          <p:cNvPr id="371" name="Google Shape;371;p30"/>
          <p:cNvSpPr txBox="1"/>
          <p:nvPr/>
        </p:nvSpPr>
        <p:spPr>
          <a:xfrm>
            <a:off x="7529512" y="4779962"/>
            <a:ext cx="2535237" cy="527050"/>
          </a:xfrm>
          <a:prstGeom prst="rect">
            <a:avLst/>
          </a:prstGeom>
          <a:solidFill>
            <a:schemeClr val="lt1"/>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Arial"/>
                <a:ea typeface="Arial"/>
                <a:cs typeface="Arial"/>
                <a:sym typeface="Arial"/>
              </a:rPr>
              <a:t>Tout autour</a:t>
            </a:r>
            <a:endParaRPr b="0" i="0" sz="1400" u="none" cap="none" strike="noStrike">
              <a:solidFill>
                <a:srgbClr val="000000"/>
              </a:solidFill>
              <a:latin typeface="Arial"/>
              <a:ea typeface="Arial"/>
              <a:cs typeface="Arial"/>
              <a:sym typeface="Arial"/>
            </a:endParaRPr>
          </a:p>
        </p:txBody>
      </p:sp>
      <p:sp>
        <p:nvSpPr>
          <p:cNvPr id="372" name="Google Shape;372;p30"/>
          <p:cNvSpPr txBox="1"/>
          <p:nvPr/>
        </p:nvSpPr>
        <p:spPr>
          <a:xfrm>
            <a:off x="7529512" y="5957887"/>
            <a:ext cx="3725862" cy="369887"/>
          </a:xfrm>
          <a:prstGeom prst="rect">
            <a:avLst/>
          </a:prstGeom>
          <a:solidFill>
            <a:srgbClr val="00B050"/>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vantaient l’odeur de leurs bouquets.</a:t>
            </a:r>
            <a:endParaRPr b="0" i="0" sz="1400" u="none" cap="none" strike="noStrike">
              <a:solidFill>
                <a:srgbClr val="000000"/>
              </a:solidFill>
              <a:latin typeface="Arial"/>
              <a:ea typeface="Arial"/>
              <a:cs typeface="Arial"/>
              <a:sym typeface="Arial"/>
            </a:endParaRPr>
          </a:p>
        </p:txBody>
      </p:sp>
      <p:sp>
        <p:nvSpPr>
          <p:cNvPr id="373" name="Google Shape;373;p30"/>
          <p:cNvSpPr txBox="1"/>
          <p:nvPr/>
        </p:nvSpPr>
        <p:spPr>
          <a:xfrm>
            <a:off x="6176962" y="5441950"/>
            <a:ext cx="4772025" cy="369887"/>
          </a:xfrm>
          <a:prstGeom prst="rect">
            <a:avLst/>
          </a:prstGeom>
          <a:solidFill>
            <a:srgbClr val="00B050"/>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des marchands de fleurs de toutes les couleurs </a:t>
            </a:r>
            <a:endParaRPr b="0" i="0" sz="1400" u="none" cap="none" strike="noStrike">
              <a:solidFill>
                <a:srgbClr val="000000"/>
              </a:solidFill>
              <a:latin typeface="Arial"/>
              <a:ea typeface="Arial"/>
              <a:cs typeface="Arial"/>
              <a:sym typeface="Arial"/>
            </a:endParaRPr>
          </a:p>
        </p:txBody>
      </p:sp>
      <p:sp>
        <p:nvSpPr>
          <p:cNvPr id="374" name="Google Shape;374;p30"/>
          <p:cNvSpPr txBox="1"/>
          <p:nvPr/>
        </p:nvSpPr>
        <p:spPr>
          <a:xfrm>
            <a:off x="798512" y="406400"/>
            <a:ext cx="10194925" cy="461962"/>
          </a:xfrm>
          <a:prstGeom prst="rect">
            <a:avLst/>
          </a:prstGeom>
          <a:solidFill>
            <a:srgbClr val="0096FF">
              <a:alpha val="34117"/>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Times New Roman"/>
              <a:buNone/>
            </a:pPr>
            <a:r>
              <a:rPr b="1" i="0" lang="en-US" sz="2000" u="none" cap="none" strike="noStrike">
                <a:solidFill>
                  <a:srgbClr val="000000"/>
                </a:solidFill>
                <a:latin typeface="Times New Roman"/>
                <a:ea typeface="Times New Roman"/>
                <a:cs typeface="Times New Roman"/>
                <a:sym typeface="Times New Roman"/>
              </a:rPr>
              <a:t>Comment s’organise la description? </a:t>
            </a:r>
            <a:endParaRPr b="0" i="0" sz="1400" u="none" cap="none" strike="noStrike">
              <a:solidFill>
                <a:srgbClr val="000000"/>
              </a:solidFill>
              <a:latin typeface="Arial"/>
              <a:ea typeface="Arial"/>
              <a:cs typeface="Arial"/>
              <a:sym typeface="Arial"/>
            </a:endParaRPr>
          </a:p>
        </p:txBody>
      </p:sp>
      <p:sp>
        <p:nvSpPr>
          <p:cNvPr id="375" name="Google Shape;375;p30"/>
          <p:cNvSpPr txBox="1"/>
          <p:nvPr/>
        </p:nvSpPr>
        <p:spPr>
          <a:xfrm>
            <a:off x="715962" y="5359400"/>
            <a:ext cx="4719637" cy="120015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FF0000"/>
              </a:buClr>
              <a:buSzPts val="2400"/>
              <a:buFont typeface="Times New Roman"/>
              <a:buNone/>
            </a:pPr>
            <a:r>
              <a:rPr b="1" i="0" lang="en-US" sz="2400" u="none" cap="none" strike="noStrike">
                <a:solidFill>
                  <a:srgbClr val="FF0000"/>
                </a:solidFill>
                <a:latin typeface="Times New Roman"/>
                <a:ea typeface="Times New Roman"/>
                <a:cs typeface="Times New Roman"/>
                <a:sym typeface="Times New Roman"/>
              </a:rPr>
              <a:t>Le regard de l’observateur se déplace du plus loin au plus proche, et puis en cercle.</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80" name="Shape 380"/>
        <p:cNvGrpSpPr/>
        <p:nvPr/>
      </p:nvGrpSpPr>
      <p:grpSpPr>
        <a:xfrm>
          <a:off x="0" y="0"/>
          <a:ext cx="0" cy="0"/>
          <a:chOff x="0" y="0"/>
          <a:chExt cx="0" cy="0"/>
        </a:xfrm>
      </p:grpSpPr>
      <p:sp>
        <p:nvSpPr>
          <p:cNvPr id="381" name="Google Shape;381;p31"/>
          <p:cNvSpPr/>
          <p:nvPr/>
        </p:nvSpPr>
        <p:spPr>
          <a:xfrm>
            <a:off x="5086350" y="2633662"/>
            <a:ext cx="1822450" cy="1509712"/>
          </a:xfrm>
          <a:prstGeom prst="ellipse">
            <a:avLst/>
          </a:prstGeom>
          <a:solidFill>
            <a:srgbClr val="B4C7E7"/>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Arial"/>
              <a:buNone/>
            </a:pPr>
            <a:r>
              <a:rPr b="1" i="0" lang="en-US" sz="1800" u="sng" cap="none" strike="noStrike">
                <a:solidFill>
                  <a:schemeClr val="dk1"/>
                </a:solidFill>
                <a:latin typeface="Arial"/>
                <a:ea typeface="Arial"/>
                <a:cs typeface="Arial"/>
                <a:sym typeface="Arial"/>
              </a:rPr>
              <a:t>Un village</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800"/>
              <a:buFont typeface="Arial"/>
              <a:buNone/>
            </a:pPr>
            <a:r>
              <a:rPr b="1" i="0" lang="en-US" sz="1800" u="sng" cap="none" strike="noStrike">
                <a:solidFill>
                  <a:schemeClr val="dk1"/>
                </a:solidFill>
                <a:latin typeface="Arial"/>
                <a:ea typeface="Arial"/>
                <a:cs typeface="Arial"/>
                <a:sym typeface="Arial"/>
              </a:rPr>
              <a:t>Un lieu</a:t>
            </a:r>
            <a:endParaRPr b="0" i="0" sz="1400" u="none" cap="none" strike="noStrike">
              <a:solidFill>
                <a:srgbClr val="000000"/>
              </a:solidFill>
              <a:latin typeface="Arial"/>
              <a:ea typeface="Arial"/>
              <a:cs typeface="Arial"/>
              <a:sym typeface="Arial"/>
            </a:endParaRPr>
          </a:p>
        </p:txBody>
      </p:sp>
      <p:sp>
        <p:nvSpPr>
          <p:cNvPr id="382" name="Google Shape;382;p31"/>
          <p:cNvSpPr/>
          <p:nvPr/>
        </p:nvSpPr>
        <p:spPr>
          <a:xfrm>
            <a:off x="3498850" y="4264025"/>
            <a:ext cx="1538287" cy="579437"/>
          </a:xfrm>
          <a:prstGeom prst="ellipse">
            <a:avLst/>
          </a:prstGeom>
          <a:solidFill>
            <a:srgbClr val="B4C7E7"/>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reposant</a:t>
            </a:r>
            <a:endParaRPr b="0" i="0" sz="1400" u="none" cap="none" strike="noStrike">
              <a:solidFill>
                <a:srgbClr val="000000"/>
              </a:solidFill>
              <a:latin typeface="Arial"/>
              <a:ea typeface="Arial"/>
              <a:cs typeface="Arial"/>
              <a:sym typeface="Arial"/>
            </a:endParaRPr>
          </a:p>
        </p:txBody>
      </p:sp>
      <p:sp>
        <p:nvSpPr>
          <p:cNvPr id="383" name="Google Shape;383;p31"/>
          <p:cNvSpPr/>
          <p:nvPr/>
        </p:nvSpPr>
        <p:spPr>
          <a:xfrm>
            <a:off x="3498850" y="3563937"/>
            <a:ext cx="1100137" cy="579437"/>
          </a:xfrm>
          <a:prstGeom prst="ellipse">
            <a:avLst/>
          </a:prstGeom>
          <a:solidFill>
            <a:srgbClr val="B4C7E7"/>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calme</a:t>
            </a:r>
            <a:endParaRPr b="0" i="0" sz="1400" u="none" cap="none" strike="noStrike">
              <a:solidFill>
                <a:srgbClr val="000000"/>
              </a:solidFill>
              <a:latin typeface="Arial"/>
              <a:ea typeface="Arial"/>
              <a:cs typeface="Arial"/>
              <a:sym typeface="Arial"/>
            </a:endParaRPr>
          </a:p>
        </p:txBody>
      </p:sp>
      <p:cxnSp>
        <p:nvCxnSpPr>
          <p:cNvPr id="384" name="Google Shape;384;p31"/>
          <p:cNvCxnSpPr/>
          <p:nvPr/>
        </p:nvCxnSpPr>
        <p:spPr>
          <a:xfrm>
            <a:off x="6778625" y="3978275"/>
            <a:ext cx="295275" cy="801687"/>
          </a:xfrm>
          <a:prstGeom prst="straightConnector1">
            <a:avLst/>
          </a:prstGeom>
          <a:noFill/>
          <a:ln cap="flat" cmpd="sng" w="9525">
            <a:solidFill>
              <a:srgbClr val="3F6EC3"/>
            </a:solidFill>
            <a:prstDash val="solid"/>
            <a:miter lim="800000"/>
            <a:headEnd len="sm" w="sm" type="none"/>
            <a:tailEnd len="med" w="med" type="triangle"/>
          </a:ln>
        </p:spPr>
      </p:cxnSp>
      <p:cxnSp>
        <p:nvCxnSpPr>
          <p:cNvPr id="385" name="Google Shape;385;p31"/>
          <p:cNvCxnSpPr/>
          <p:nvPr/>
        </p:nvCxnSpPr>
        <p:spPr>
          <a:xfrm flipH="1">
            <a:off x="5019675" y="3984625"/>
            <a:ext cx="238125" cy="388937"/>
          </a:xfrm>
          <a:prstGeom prst="straightConnector1">
            <a:avLst/>
          </a:prstGeom>
          <a:noFill/>
          <a:ln cap="flat" cmpd="sng" w="9525">
            <a:solidFill>
              <a:srgbClr val="3F6EC3"/>
            </a:solidFill>
            <a:prstDash val="solid"/>
            <a:miter lim="800000"/>
            <a:headEnd len="sm" w="sm" type="none"/>
            <a:tailEnd len="med" w="med" type="triangle"/>
          </a:ln>
        </p:spPr>
      </p:cxnSp>
      <p:cxnSp>
        <p:nvCxnSpPr>
          <p:cNvPr id="386" name="Google Shape;386;p31"/>
          <p:cNvCxnSpPr/>
          <p:nvPr/>
        </p:nvCxnSpPr>
        <p:spPr>
          <a:xfrm>
            <a:off x="6835775" y="2989262"/>
            <a:ext cx="547687" cy="0"/>
          </a:xfrm>
          <a:prstGeom prst="straightConnector1">
            <a:avLst/>
          </a:prstGeom>
          <a:noFill/>
          <a:ln cap="flat" cmpd="sng" w="9525">
            <a:solidFill>
              <a:srgbClr val="3F6EC3"/>
            </a:solidFill>
            <a:prstDash val="solid"/>
            <a:miter lim="800000"/>
            <a:headEnd len="sm" w="sm" type="none"/>
            <a:tailEnd len="med" w="med" type="triangle"/>
          </a:ln>
        </p:spPr>
      </p:cxnSp>
      <p:sp>
        <p:nvSpPr>
          <p:cNvPr id="387" name="Google Shape;387;p31"/>
          <p:cNvSpPr txBox="1"/>
          <p:nvPr/>
        </p:nvSpPr>
        <p:spPr>
          <a:xfrm>
            <a:off x="7480300" y="2917825"/>
            <a:ext cx="1447800" cy="368300"/>
          </a:xfrm>
          <a:prstGeom prst="rect">
            <a:avLst/>
          </a:prstGeom>
          <a:solidFill>
            <a:srgbClr val="C55A11"/>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Une fontaine</a:t>
            </a:r>
            <a:endParaRPr b="0" i="0" sz="1400" u="none" cap="none" strike="noStrike">
              <a:solidFill>
                <a:srgbClr val="000000"/>
              </a:solidFill>
              <a:latin typeface="Arial"/>
              <a:ea typeface="Arial"/>
              <a:cs typeface="Arial"/>
              <a:sym typeface="Arial"/>
            </a:endParaRPr>
          </a:p>
        </p:txBody>
      </p:sp>
      <p:sp>
        <p:nvSpPr>
          <p:cNvPr id="388" name="Google Shape;388;p31"/>
          <p:cNvSpPr txBox="1"/>
          <p:nvPr/>
        </p:nvSpPr>
        <p:spPr>
          <a:xfrm>
            <a:off x="8310562" y="3378200"/>
            <a:ext cx="2955925" cy="369887"/>
          </a:xfrm>
          <a:prstGeom prst="rect">
            <a:avLst/>
          </a:prstGeom>
          <a:solidFill>
            <a:srgbClr val="C55A11"/>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apportait fraîcheur et gaieté</a:t>
            </a:r>
            <a:endParaRPr b="0" i="0" sz="1400" u="none" cap="none" strike="noStrike">
              <a:solidFill>
                <a:srgbClr val="000000"/>
              </a:solidFill>
              <a:latin typeface="Arial"/>
              <a:ea typeface="Arial"/>
              <a:cs typeface="Arial"/>
              <a:sym typeface="Arial"/>
            </a:endParaRPr>
          </a:p>
        </p:txBody>
      </p:sp>
      <p:sp>
        <p:nvSpPr>
          <p:cNvPr id="389" name="Google Shape;389;p31"/>
          <p:cNvSpPr txBox="1"/>
          <p:nvPr/>
        </p:nvSpPr>
        <p:spPr>
          <a:xfrm>
            <a:off x="5181600" y="1938337"/>
            <a:ext cx="1217612" cy="368300"/>
          </a:xfrm>
          <a:prstGeom prst="rect">
            <a:avLst/>
          </a:prstGeom>
          <a:solidFill>
            <a:srgbClr val="F4B183"/>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Le clocher</a:t>
            </a:r>
            <a:endParaRPr b="0" i="0" sz="1400" u="none" cap="none" strike="noStrike">
              <a:solidFill>
                <a:srgbClr val="000000"/>
              </a:solidFill>
              <a:latin typeface="Arial"/>
              <a:ea typeface="Arial"/>
              <a:cs typeface="Arial"/>
              <a:sym typeface="Arial"/>
            </a:endParaRPr>
          </a:p>
        </p:txBody>
      </p:sp>
      <p:sp>
        <p:nvSpPr>
          <p:cNvPr id="390" name="Google Shape;390;p31"/>
          <p:cNvSpPr txBox="1"/>
          <p:nvPr/>
        </p:nvSpPr>
        <p:spPr>
          <a:xfrm>
            <a:off x="2006600" y="1439862"/>
            <a:ext cx="3741737" cy="369887"/>
          </a:xfrm>
          <a:prstGeom prst="rect">
            <a:avLst/>
          </a:prstGeom>
          <a:solidFill>
            <a:srgbClr val="F4B183"/>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dont les sculptures sont pittoresques</a:t>
            </a:r>
            <a:endParaRPr b="0" i="0" sz="1400" u="none" cap="none" strike="noStrike">
              <a:solidFill>
                <a:srgbClr val="000000"/>
              </a:solidFill>
              <a:latin typeface="Arial"/>
              <a:ea typeface="Arial"/>
              <a:cs typeface="Arial"/>
              <a:sym typeface="Arial"/>
            </a:endParaRPr>
          </a:p>
        </p:txBody>
      </p:sp>
      <p:cxnSp>
        <p:nvCxnSpPr>
          <p:cNvPr id="391" name="Google Shape;391;p31"/>
          <p:cNvCxnSpPr/>
          <p:nvPr/>
        </p:nvCxnSpPr>
        <p:spPr>
          <a:xfrm rot="10800000">
            <a:off x="5791200" y="2314575"/>
            <a:ext cx="0" cy="300037"/>
          </a:xfrm>
          <a:prstGeom prst="straightConnector1">
            <a:avLst/>
          </a:prstGeom>
          <a:noFill/>
          <a:ln cap="flat" cmpd="sng" w="9525">
            <a:solidFill>
              <a:srgbClr val="3F6EC3"/>
            </a:solidFill>
            <a:prstDash val="solid"/>
            <a:miter lim="800000"/>
            <a:headEnd len="sm" w="sm" type="none"/>
            <a:tailEnd len="med" w="med" type="triangle"/>
          </a:ln>
        </p:spPr>
      </p:cxnSp>
      <p:cxnSp>
        <p:nvCxnSpPr>
          <p:cNvPr id="392" name="Google Shape;392;p31"/>
          <p:cNvCxnSpPr/>
          <p:nvPr/>
        </p:nvCxnSpPr>
        <p:spPr>
          <a:xfrm flipH="1">
            <a:off x="4740275" y="3536950"/>
            <a:ext cx="238125" cy="388937"/>
          </a:xfrm>
          <a:prstGeom prst="straightConnector1">
            <a:avLst/>
          </a:prstGeom>
          <a:noFill/>
          <a:ln cap="flat" cmpd="sng" w="9525">
            <a:solidFill>
              <a:srgbClr val="3F6EC3"/>
            </a:solidFill>
            <a:prstDash val="solid"/>
            <a:miter lim="800000"/>
            <a:headEnd len="sm" w="sm" type="none"/>
            <a:tailEnd len="med" w="med" type="triangle"/>
          </a:ln>
        </p:spPr>
      </p:cxnSp>
      <p:sp>
        <p:nvSpPr>
          <p:cNvPr id="393" name="Google Shape;393;p31"/>
          <p:cNvSpPr txBox="1"/>
          <p:nvPr/>
        </p:nvSpPr>
        <p:spPr>
          <a:xfrm>
            <a:off x="5257800" y="617537"/>
            <a:ext cx="1447800" cy="528637"/>
          </a:xfrm>
          <a:prstGeom prst="rect">
            <a:avLst/>
          </a:prstGeom>
          <a:solidFill>
            <a:schemeClr val="lt1"/>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Arial"/>
                <a:ea typeface="Arial"/>
                <a:cs typeface="Arial"/>
                <a:sym typeface="Arial"/>
              </a:rPr>
              <a:t>Au loin</a:t>
            </a:r>
            <a:endParaRPr b="0" i="0" sz="1400" u="none" cap="none" strike="noStrike">
              <a:solidFill>
                <a:srgbClr val="000000"/>
              </a:solidFill>
              <a:latin typeface="Arial"/>
              <a:ea typeface="Arial"/>
              <a:cs typeface="Arial"/>
              <a:sym typeface="Arial"/>
            </a:endParaRPr>
          </a:p>
        </p:txBody>
      </p:sp>
      <p:sp>
        <p:nvSpPr>
          <p:cNvPr id="394" name="Google Shape;394;p31"/>
          <p:cNvSpPr txBox="1"/>
          <p:nvPr/>
        </p:nvSpPr>
        <p:spPr>
          <a:xfrm>
            <a:off x="8732837" y="2122487"/>
            <a:ext cx="2533650" cy="527050"/>
          </a:xfrm>
          <a:prstGeom prst="rect">
            <a:avLst/>
          </a:prstGeom>
          <a:solidFill>
            <a:schemeClr val="lt1"/>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Arial"/>
                <a:ea typeface="Arial"/>
                <a:cs typeface="Arial"/>
                <a:sym typeface="Arial"/>
              </a:rPr>
              <a:t>Au centre du village</a:t>
            </a:r>
            <a:endParaRPr b="0" i="0" sz="1400" u="none" cap="none" strike="noStrike">
              <a:solidFill>
                <a:srgbClr val="000000"/>
              </a:solidFill>
              <a:latin typeface="Arial"/>
              <a:ea typeface="Arial"/>
              <a:cs typeface="Arial"/>
              <a:sym typeface="Arial"/>
            </a:endParaRPr>
          </a:p>
        </p:txBody>
      </p:sp>
      <p:sp>
        <p:nvSpPr>
          <p:cNvPr id="395" name="Google Shape;395;p31"/>
          <p:cNvSpPr txBox="1"/>
          <p:nvPr/>
        </p:nvSpPr>
        <p:spPr>
          <a:xfrm>
            <a:off x="7529512" y="4414837"/>
            <a:ext cx="2535237" cy="527050"/>
          </a:xfrm>
          <a:prstGeom prst="rect">
            <a:avLst/>
          </a:prstGeom>
          <a:solidFill>
            <a:schemeClr val="lt1"/>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Arial"/>
                <a:ea typeface="Arial"/>
                <a:cs typeface="Arial"/>
                <a:sym typeface="Arial"/>
              </a:rPr>
              <a:t>Tout autour</a:t>
            </a:r>
            <a:endParaRPr b="0" i="0" sz="1400" u="none" cap="none" strike="noStrike">
              <a:solidFill>
                <a:srgbClr val="000000"/>
              </a:solidFill>
              <a:latin typeface="Arial"/>
              <a:ea typeface="Arial"/>
              <a:cs typeface="Arial"/>
              <a:sym typeface="Arial"/>
            </a:endParaRPr>
          </a:p>
        </p:txBody>
      </p:sp>
      <p:sp>
        <p:nvSpPr>
          <p:cNvPr id="396" name="Google Shape;396;p31"/>
          <p:cNvSpPr txBox="1"/>
          <p:nvPr/>
        </p:nvSpPr>
        <p:spPr>
          <a:xfrm>
            <a:off x="7529512" y="5592762"/>
            <a:ext cx="3725862" cy="369887"/>
          </a:xfrm>
          <a:prstGeom prst="rect">
            <a:avLst/>
          </a:prstGeom>
          <a:solidFill>
            <a:srgbClr val="00B050"/>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vantaient l’odeur de leurs bouquets.</a:t>
            </a:r>
            <a:endParaRPr b="0" i="0" sz="1400" u="none" cap="none" strike="noStrike">
              <a:solidFill>
                <a:srgbClr val="000000"/>
              </a:solidFill>
              <a:latin typeface="Arial"/>
              <a:ea typeface="Arial"/>
              <a:cs typeface="Arial"/>
              <a:sym typeface="Arial"/>
            </a:endParaRPr>
          </a:p>
        </p:txBody>
      </p:sp>
      <p:sp>
        <p:nvSpPr>
          <p:cNvPr id="397" name="Google Shape;397;p31"/>
          <p:cNvSpPr txBox="1"/>
          <p:nvPr/>
        </p:nvSpPr>
        <p:spPr>
          <a:xfrm>
            <a:off x="6176962" y="5076825"/>
            <a:ext cx="4772025" cy="369887"/>
          </a:xfrm>
          <a:prstGeom prst="rect">
            <a:avLst/>
          </a:prstGeom>
          <a:solidFill>
            <a:srgbClr val="00B050"/>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des marchands de fleurs de toutes les couleurs </a:t>
            </a:r>
            <a:endParaRPr b="0" i="0" sz="1400" u="none" cap="none" strike="noStrike">
              <a:solidFill>
                <a:srgbClr val="000000"/>
              </a:solidFill>
              <a:latin typeface="Arial"/>
              <a:ea typeface="Arial"/>
              <a:cs typeface="Arial"/>
              <a:sym typeface="Arial"/>
            </a:endParaRPr>
          </a:p>
        </p:txBody>
      </p:sp>
      <p:sp>
        <p:nvSpPr>
          <p:cNvPr id="398" name="Google Shape;398;p31"/>
          <p:cNvSpPr/>
          <p:nvPr/>
        </p:nvSpPr>
        <p:spPr>
          <a:xfrm>
            <a:off x="1327150" y="3562350"/>
            <a:ext cx="1935162" cy="609600"/>
          </a:xfrm>
          <a:prstGeom prst="flowChartTerminator">
            <a:avLst/>
          </a:prstGeom>
          <a:solidFill>
            <a:srgbClr val="FFE699"/>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000000"/>
                </a:solidFill>
                <a:latin typeface="Arial"/>
                <a:ea typeface="Arial"/>
                <a:cs typeface="Arial"/>
                <a:sym typeface="Arial"/>
              </a:rPr>
              <a:t>Sensation auditive</a:t>
            </a:r>
            <a:endParaRPr b="0" i="0" sz="1400" u="none" cap="none" strike="noStrike">
              <a:solidFill>
                <a:srgbClr val="000000"/>
              </a:solidFill>
              <a:latin typeface="Arial"/>
              <a:ea typeface="Arial"/>
              <a:cs typeface="Arial"/>
              <a:sym typeface="Arial"/>
            </a:endParaRPr>
          </a:p>
        </p:txBody>
      </p:sp>
      <p:sp>
        <p:nvSpPr>
          <p:cNvPr id="399" name="Google Shape;399;p31"/>
          <p:cNvSpPr/>
          <p:nvPr/>
        </p:nvSpPr>
        <p:spPr>
          <a:xfrm>
            <a:off x="10064750" y="4430712"/>
            <a:ext cx="1935162" cy="608012"/>
          </a:xfrm>
          <a:prstGeom prst="flowChartTerminator">
            <a:avLst/>
          </a:prstGeom>
          <a:solidFill>
            <a:srgbClr val="FFE699"/>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000000"/>
                </a:solidFill>
                <a:latin typeface="Arial"/>
                <a:ea typeface="Arial"/>
                <a:cs typeface="Arial"/>
                <a:sym typeface="Arial"/>
              </a:rPr>
              <a:t>Sensation visuelle</a:t>
            </a:r>
            <a:endParaRPr b="0" i="0" sz="1400" u="none" cap="none" strike="noStrike">
              <a:solidFill>
                <a:srgbClr val="000000"/>
              </a:solidFill>
              <a:latin typeface="Arial"/>
              <a:ea typeface="Arial"/>
              <a:cs typeface="Arial"/>
              <a:sym typeface="Arial"/>
            </a:endParaRPr>
          </a:p>
        </p:txBody>
      </p:sp>
      <p:sp>
        <p:nvSpPr>
          <p:cNvPr id="400" name="Google Shape;400;p31"/>
          <p:cNvSpPr/>
          <p:nvPr/>
        </p:nvSpPr>
        <p:spPr>
          <a:xfrm>
            <a:off x="9999662" y="6038850"/>
            <a:ext cx="2192337" cy="609600"/>
          </a:xfrm>
          <a:prstGeom prst="flowChartTerminator">
            <a:avLst/>
          </a:prstGeom>
          <a:solidFill>
            <a:srgbClr val="FFE699"/>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000000"/>
                </a:solidFill>
                <a:latin typeface="Arial"/>
                <a:ea typeface="Arial"/>
                <a:cs typeface="Arial"/>
                <a:sym typeface="Arial"/>
              </a:rPr>
              <a:t>Sensation olfactive</a:t>
            </a:r>
            <a:endParaRPr b="0" i="0" sz="1400" u="none" cap="none" strike="noStrike">
              <a:solidFill>
                <a:srgbClr val="000000"/>
              </a:solidFill>
              <a:latin typeface="Arial"/>
              <a:ea typeface="Arial"/>
              <a:cs typeface="Arial"/>
              <a:sym typeface="Arial"/>
            </a:endParaRPr>
          </a:p>
        </p:txBody>
      </p:sp>
      <p:sp>
        <p:nvSpPr>
          <p:cNvPr id="401" name="Google Shape;401;p31"/>
          <p:cNvSpPr/>
          <p:nvPr/>
        </p:nvSpPr>
        <p:spPr>
          <a:xfrm>
            <a:off x="9405937" y="2708275"/>
            <a:ext cx="1935162" cy="609600"/>
          </a:xfrm>
          <a:prstGeom prst="flowChartTerminator">
            <a:avLst/>
          </a:prstGeom>
          <a:solidFill>
            <a:srgbClr val="FFE699"/>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000000"/>
                </a:solidFill>
                <a:latin typeface="Arial"/>
                <a:ea typeface="Arial"/>
                <a:cs typeface="Arial"/>
                <a:sym typeface="Arial"/>
              </a:rPr>
              <a:t>Sensation tactile</a:t>
            </a:r>
            <a:endParaRPr b="0" i="0" sz="1400" u="none" cap="none" strike="noStrike">
              <a:solidFill>
                <a:srgbClr val="000000"/>
              </a:solidFill>
              <a:latin typeface="Arial"/>
              <a:ea typeface="Arial"/>
              <a:cs typeface="Arial"/>
              <a:sym typeface="Arial"/>
            </a:endParaRPr>
          </a:p>
        </p:txBody>
      </p:sp>
      <p:sp>
        <p:nvSpPr>
          <p:cNvPr id="402" name="Google Shape;402;p31"/>
          <p:cNvSpPr txBox="1"/>
          <p:nvPr/>
        </p:nvSpPr>
        <p:spPr>
          <a:xfrm>
            <a:off x="401637" y="201612"/>
            <a:ext cx="10194925" cy="461962"/>
          </a:xfrm>
          <a:prstGeom prst="rect">
            <a:avLst/>
          </a:prstGeom>
          <a:solidFill>
            <a:srgbClr val="0096FF">
              <a:alpha val="34117"/>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Times New Roman"/>
              <a:buNone/>
            </a:pPr>
            <a:r>
              <a:rPr b="1" i="0" lang="en-US" sz="2000" u="none" cap="none" strike="noStrike">
                <a:solidFill>
                  <a:srgbClr val="000000"/>
                </a:solidFill>
                <a:latin typeface="Times New Roman"/>
                <a:ea typeface="Times New Roman"/>
                <a:cs typeface="Times New Roman"/>
                <a:sym typeface="Times New Roman"/>
              </a:rPr>
              <a:t>Quelles sont les sensations évoquées? A travers quel sens le descripteur décrit-il le village?</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407" name="Shape 407"/>
        <p:cNvGrpSpPr/>
        <p:nvPr/>
      </p:nvGrpSpPr>
      <p:grpSpPr>
        <a:xfrm>
          <a:off x="0" y="0"/>
          <a:ext cx="0" cy="0"/>
          <a:chOff x="0" y="0"/>
          <a:chExt cx="0" cy="0"/>
        </a:xfrm>
      </p:grpSpPr>
      <p:sp>
        <p:nvSpPr>
          <p:cNvPr id="408" name="Google Shape;408;p32"/>
          <p:cNvSpPr txBox="1"/>
          <p:nvPr/>
        </p:nvSpPr>
        <p:spPr>
          <a:xfrm>
            <a:off x="809625" y="146050"/>
            <a:ext cx="10194925" cy="461962"/>
          </a:xfrm>
          <a:prstGeom prst="rect">
            <a:avLst/>
          </a:prstGeom>
          <a:solidFill>
            <a:srgbClr val="0096FF">
              <a:alpha val="34117"/>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200"/>
              <a:buFont typeface="Times New Roman"/>
              <a:buNone/>
            </a:pPr>
            <a:r>
              <a:rPr b="1" i="0" lang="en-US" sz="3200" u="none" cap="none" strike="noStrike">
                <a:solidFill>
                  <a:srgbClr val="000000"/>
                </a:solidFill>
                <a:latin typeface="Times New Roman"/>
                <a:ea typeface="Times New Roman"/>
                <a:cs typeface="Times New Roman"/>
                <a:sym typeface="Times New Roman"/>
              </a:rPr>
              <a:t>Analyse d’une description d’un lieu ou d’un paysage</a:t>
            </a:r>
            <a:endParaRPr b="0" i="0" sz="1400" u="none" cap="none" strike="noStrike">
              <a:solidFill>
                <a:srgbClr val="000000"/>
              </a:solidFill>
              <a:latin typeface="Arial"/>
              <a:ea typeface="Arial"/>
              <a:cs typeface="Arial"/>
              <a:sym typeface="Arial"/>
            </a:endParaRPr>
          </a:p>
        </p:txBody>
      </p:sp>
      <p:graphicFrame>
        <p:nvGraphicFramePr>
          <p:cNvPr id="409" name="Google Shape;409;p32"/>
          <p:cNvGraphicFramePr/>
          <p:nvPr/>
        </p:nvGraphicFramePr>
        <p:xfrm>
          <a:off x="809625" y="2497137"/>
          <a:ext cx="3000000" cy="3000000"/>
        </p:xfrm>
        <a:graphic>
          <a:graphicData uri="http://schemas.openxmlformats.org/drawingml/2006/table">
            <a:tbl>
              <a:tblPr>
                <a:noFill/>
                <a:tableStyleId>{E12885A1-EE14-41D7-9A1A-FB1353452448}</a:tableStyleId>
              </a:tblPr>
              <a:tblGrid>
                <a:gridCol w="5192700"/>
                <a:gridCol w="4776775"/>
              </a:tblGrid>
              <a:tr h="365125">
                <a:tc>
                  <a:txBody>
                    <a:bodyPr/>
                    <a:lstStyle/>
                    <a:p>
                      <a:pPr indent="0" lvl="0" marL="0" marR="0" rtl="0" algn="ctr">
                        <a:lnSpc>
                          <a:spcPct val="107000"/>
                        </a:lnSpc>
                        <a:spcBef>
                          <a:spcPts val="0"/>
                        </a:spcBef>
                        <a:spcAft>
                          <a:spcPts val="0"/>
                        </a:spcAft>
                        <a:buClr>
                          <a:srgbClr val="000000"/>
                        </a:buClr>
                        <a:buSzPts val="2400"/>
                        <a:buFont typeface="Arial"/>
                        <a:buNone/>
                      </a:pPr>
                      <a:r>
                        <a:rPr b="1" i="0" lang="en-US" sz="2400" u="none" cap="none" strike="noStrike">
                          <a:solidFill>
                            <a:srgbClr val="FFFFFF"/>
                          </a:solidFill>
                          <a:latin typeface="Times New Roman"/>
                          <a:ea typeface="Times New Roman"/>
                          <a:cs typeface="Times New Roman"/>
                          <a:sym typeface="Times New Roman"/>
                        </a:rPr>
                        <a:t>Les éléments décrits</a:t>
                      </a:r>
                      <a:endParaRPr sz="1400" u="none" cap="none" strike="noStrike"/>
                    </a:p>
                  </a:txBody>
                  <a:tcPr marT="0" marB="0" marR="33650" marL="336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38100">
                      <a:solidFill>
                        <a:schemeClr val="lt1"/>
                      </a:solidFill>
                      <a:prstDash val="solid"/>
                      <a:round/>
                      <a:headEnd len="sm" w="sm" type="none"/>
                      <a:tailEnd len="sm" w="sm" type="none"/>
                    </a:lnB>
                    <a:solidFill>
                      <a:schemeClr val="accent1"/>
                    </a:solidFill>
                  </a:tcPr>
                </a:tc>
                <a:tc>
                  <a:txBody>
                    <a:bodyPr/>
                    <a:lstStyle/>
                    <a:p>
                      <a:pPr indent="0" lvl="0" marL="0" marR="0" rtl="0" algn="ctr">
                        <a:lnSpc>
                          <a:spcPct val="107000"/>
                        </a:lnSpc>
                        <a:spcBef>
                          <a:spcPts val="0"/>
                        </a:spcBef>
                        <a:spcAft>
                          <a:spcPts val="0"/>
                        </a:spcAft>
                        <a:buClr>
                          <a:srgbClr val="000000"/>
                        </a:buClr>
                        <a:buSzPts val="2400"/>
                        <a:buFont typeface="Arial"/>
                        <a:buNone/>
                      </a:pPr>
                      <a:r>
                        <a:rPr b="1" i="0" lang="en-US" sz="2400" u="none" cap="none" strike="noStrike">
                          <a:solidFill>
                            <a:srgbClr val="FFFFFF"/>
                          </a:solidFill>
                          <a:latin typeface="Times New Roman"/>
                          <a:ea typeface="Times New Roman"/>
                          <a:cs typeface="Times New Roman"/>
                          <a:sym typeface="Times New Roman"/>
                        </a:rPr>
                        <a:t>Leurs caractéristiques</a:t>
                      </a:r>
                      <a:endParaRPr sz="1400" u="none" cap="none" strike="noStrike"/>
                    </a:p>
                  </a:txBody>
                  <a:tcPr marT="0" marB="0" marR="33650" marL="336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38100">
                      <a:solidFill>
                        <a:schemeClr val="lt1"/>
                      </a:solidFill>
                      <a:prstDash val="solid"/>
                      <a:round/>
                      <a:headEnd len="sm" w="sm" type="none"/>
                      <a:tailEnd len="sm" w="sm" type="none"/>
                    </a:lnB>
                    <a:solidFill>
                      <a:schemeClr val="accent1"/>
                    </a:solidFill>
                  </a:tcPr>
                </a:tc>
              </a:tr>
              <a:tr h="1435100">
                <a:tc>
                  <a:txBody>
                    <a:bodyPr/>
                    <a:lstStyle/>
                    <a:p>
                      <a:pPr indent="0" lvl="0" marL="0" marR="0" rtl="0" algn="just">
                        <a:lnSpc>
                          <a:spcPct val="107000"/>
                        </a:lnSpc>
                        <a:spcBef>
                          <a:spcPts val="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Le clocher </a:t>
                      </a:r>
                      <a:endParaRPr sz="1400" u="none" cap="none" strike="noStrike"/>
                    </a:p>
                    <a:p>
                      <a:pPr indent="0" lvl="0" marL="0" marR="0" rtl="0" algn="just">
                        <a:lnSpc>
                          <a:spcPct val="107000"/>
                        </a:lnSpc>
                        <a:spcBef>
                          <a:spcPts val="150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Une fontaine </a:t>
                      </a:r>
                      <a:endParaRPr sz="1400" u="none" cap="none" strike="noStrike"/>
                    </a:p>
                    <a:p>
                      <a:pPr indent="0" lvl="0" marL="0" marR="0" rtl="0" algn="just">
                        <a:lnSpc>
                          <a:spcPct val="107000"/>
                        </a:lnSpc>
                        <a:spcBef>
                          <a:spcPts val="150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Des marchands de fleurs de toutes les couleurs</a:t>
                      </a:r>
                      <a:endParaRPr sz="1400" u="none" cap="none" strike="noStrike"/>
                    </a:p>
                  </a:txBody>
                  <a:tcPr marT="0" marB="0" marR="33650" marL="336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381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CFD5EA"/>
                    </a:solidFill>
                  </a:tcPr>
                </a:tc>
                <a:tc>
                  <a:txBody>
                    <a:bodyPr/>
                    <a:lstStyle/>
                    <a:p>
                      <a:pPr indent="0" lvl="0" marL="0" marR="0" rtl="0" algn="just">
                        <a:lnSpc>
                          <a:spcPct val="107000"/>
                        </a:lnSpc>
                        <a:spcBef>
                          <a:spcPts val="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dont les sculptures sont pittoresques. </a:t>
                      </a:r>
                      <a:endParaRPr sz="1400" u="none" cap="none" strike="noStrike"/>
                    </a:p>
                    <a:p>
                      <a:pPr indent="0" lvl="0" marL="0" marR="0" rtl="0" algn="just">
                        <a:lnSpc>
                          <a:spcPct val="107000"/>
                        </a:lnSpc>
                        <a:spcBef>
                          <a:spcPts val="150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apportait fraicheur et gaieté</a:t>
                      </a:r>
                      <a:endParaRPr sz="1400" u="none" cap="none" strike="noStrike"/>
                    </a:p>
                    <a:p>
                      <a:pPr indent="0" lvl="0" marL="0" marR="0" rtl="0" algn="just">
                        <a:lnSpc>
                          <a:spcPct val="107000"/>
                        </a:lnSpc>
                        <a:spcBef>
                          <a:spcPts val="150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vantaient l’odeur de leurs bouquets.  </a:t>
                      </a:r>
                      <a:endParaRPr sz="1400" u="none" cap="none" strike="noStrike"/>
                    </a:p>
                  </a:txBody>
                  <a:tcPr marT="0" marB="0" marR="33650" marL="336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381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CFD5EA"/>
                    </a:solidFill>
                  </a:tcPr>
                </a:tc>
              </a:tr>
            </a:tbl>
          </a:graphicData>
        </a:graphic>
      </p:graphicFrame>
      <p:graphicFrame>
        <p:nvGraphicFramePr>
          <p:cNvPr id="410" name="Google Shape;410;p32"/>
          <p:cNvGraphicFramePr/>
          <p:nvPr/>
        </p:nvGraphicFramePr>
        <p:xfrm>
          <a:off x="809625" y="819150"/>
          <a:ext cx="3000000" cy="3000000"/>
        </p:xfrm>
        <a:graphic>
          <a:graphicData uri="http://schemas.openxmlformats.org/drawingml/2006/table">
            <a:tbl>
              <a:tblPr>
                <a:noFill/>
                <a:tableStyleId>{E12885A1-EE14-41D7-9A1A-FB1353452448}</a:tableStyleId>
              </a:tblPr>
              <a:tblGrid>
                <a:gridCol w="5205400"/>
              </a:tblGrid>
              <a:tr h="366700">
                <a:tc>
                  <a:txBody>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FFFFFF"/>
                          </a:solidFill>
                          <a:latin typeface="Times New Roman"/>
                          <a:ea typeface="Times New Roman"/>
                          <a:cs typeface="Times New Roman"/>
                          <a:sym typeface="Times New Roman"/>
                        </a:rPr>
                        <a:t>Le lieu</a:t>
                      </a:r>
                      <a:endParaRPr sz="1400" u="none" cap="none" strike="noStrike"/>
                    </a:p>
                  </a:txBody>
                  <a:tcPr marT="0" marB="0" marR="33650" marL="336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38100">
                      <a:solidFill>
                        <a:schemeClr val="lt1"/>
                      </a:solidFill>
                      <a:prstDash val="solid"/>
                      <a:round/>
                      <a:headEnd len="sm" w="sm" type="none"/>
                      <a:tailEnd len="sm" w="sm" type="none"/>
                    </a:lnB>
                    <a:solidFill>
                      <a:schemeClr val="accent1"/>
                    </a:solidFill>
                  </a:tcPr>
                </a:tc>
              </a:tr>
              <a:tr h="1096950">
                <a:tc>
                  <a:txBody>
                    <a:bodyPr/>
                    <a:lstStyle/>
                    <a:p>
                      <a:pPr indent="0" lvl="0" marL="0" marR="0" rtl="0" algn="just">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Times New Roman"/>
                          <a:ea typeface="Times New Roman"/>
                          <a:cs typeface="Times New Roman"/>
                          <a:sym typeface="Times New Roman"/>
                        </a:rPr>
                        <a:t>Nom : </a:t>
                      </a:r>
                      <a:r>
                        <a:rPr b="0" i="0" lang="en-US" sz="1800" u="none" cap="none" strike="noStrike">
                          <a:solidFill>
                            <a:srgbClr val="000000"/>
                          </a:solidFill>
                          <a:latin typeface="Times New Roman"/>
                          <a:ea typeface="Times New Roman"/>
                          <a:cs typeface="Times New Roman"/>
                          <a:sym typeface="Times New Roman"/>
                        </a:rPr>
                        <a:t>--</a:t>
                      </a:r>
                      <a:endParaRPr sz="1400" u="none" cap="none" strike="noStrike"/>
                    </a:p>
                    <a:p>
                      <a:pPr indent="0" lvl="0" marL="0" marR="0" rtl="0" algn="just">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Times New Roman"/>
                          <a:ea typeface="Times New Roman"/>
                          <a:cs typeface="Times New Roman"/>
                          <a:sym typeface="Times New Roman"/>
                        </a:rPr>
                        <a:t>Type ou nature: </a:t>
                      </a:r>
                      <a:r>
                        <a:rPr b="0" i="0" lang="en-US" sz="1800" u="none" cap="none" strike="noStrike">
                          <a:solidFill>
                            <a:srgbClr val="000000"/>
                          </a:solidFill>
                          <a:latin typeface="Times New Roman"/>
                          <a:ea typeface="Times New Roman"/>
                          <a:cs typeface="Times New Roman"/>
                          <a:sym typeface="Times New Roman"/>
                        </a:rPr>
                        <a:t>paysage naturel, site, bâtiment, </a:t>
                      </a:r>
                      <a:endParaRPr sz="1400" u="none" cap="none" strike="noStrike"/>
                    </a:p>
                    <a:p>
                      <a:pPr indent="0" lvl="0" marL="0" marR="0" rtl="0" algn="just">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Times New Roman"/>
                          <a:ea typeface="Times New Roman"/>
                          <a:cs typeface="Times New Roman"/>
                          <a:sym typeface="Times New Roman"/>
                        </a:rPr>
                        <a:t>Ses composantes : </a:t>
                      </a:r>
                      <a:r>
                        <a:rPr b="0" i="0" lang="en-US" sz="1800" u="none" cap="none" strike="noStrike">
                          <a:solidFill>
                            <a:srgbClr val="000000"/>
                          </a:solidFill>
                          <a:latin typeface="Times New Roman"/>
                          <a:ea typeface="Times New Roman"/>
                          <a:cs typeface="Times New Roman"/>
                          <a:sym typeface="Times New Roman"/>
                        </a:rPr>
                        <a:t>clocher – fontaine – habitants - marchands, etc.  </a:t>
                      </a:r>
                      <a:endParaRPr sz="1400" u="none" cap="none" strike="noStrike"/>
                    </a:p>
                  </a:txBody>
                  <a:tcPr marT="0" marB="0" marR="33650" marL="336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381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CFD5EA"/>
                    </a:solidFill>
                  </a:tcPr>
                </a:tc>
              </a:tr>
            </a:tbl>
          </a:graphicData>
        </a:graphic>
      </p:graphicFrame>
      <p:graphicFrame>
        <p:nvGraphicFramePr>
          <p:cNvPr id="411" name="Google Shape;411;p32"/>
          <p:cNvGraphicFramePr/>
          <p:nvPr/>
        </p:nvGraphicFramePr>
        <p:xfrm>
          <a:off x="6654800" y="819150"/>
          <a:ext cx="3000000" cy="3000000"/>
        </p:xfrm>
        <a:graphic>
          <a:graphicData uri="http://schemas.openxmlformats.org/drawingml/2006/table">
            <a:tbl>
              <a:tblPr>
                <a:noFill/>
                <a:tableStyleId>{E12885A1-EE14-41D7-9A1A-FB1353452448}</a:tableStyleId>
              </a:tblPr>
              <a:tblGrid>
                <a:gridCol w="4095750"/>
              </a:tblGrid>
              <a:tr h="365125">
                <a:tc>
                  <a:txBody>
                    <a:bodyPr/>
                    <a:lstStyle/>
                    <a:p>
                      <a:pPr indent="0" lvl="0" marL="0" marR="0" rtl="0" algn="ctr">
                        <a:lnSpc>
                          <a:spcPct val="107000"/>
                        </a:lnSpc>
                        <a:spcBef>
                          <a:spcPts val="0"/>
                        </a:spcBef>
                        <a:spcAft>
                          <a:spcPts val="0"/>
                        </a:spcAft>
                        <a:buClr>
                          <a:srgbClr val="000000"/>
                        </a:buClr>
                        <a:buSzPts val="2400"/>
                        <a:buFont typeface="Arial"/>
                        <a:buNone/>
                      </a:pPr>
                      <a:r>
                        <a:rPr b="1" i="0" lang="en-US" sz="2400" u="none" cap="none" strike="noStrike">
                          <a:solidFill>
                            <a:srgbClr val="FFFFFF"/>
                          </a:solidFill>
                          <a:latin typeface="Times New Roman"/>
                          <a:ea typeface="Times New Roman"/>
                          <a:cs typeface="Times New Roman"/>
                          <a:sym typeface="Times New Roman"/>
                        </a:rPr>
                        <a:t>Impressions </a:t>
                      </a:r>
                      <a:endParaRPr sz="1400" u="none" cap="none" strike="noStrike"/>
                    </a:p>
                  </a:txBody>
                  <a:tcPr marT="0" marB="0" marR="33650" marL="336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38100">
                      <a:solidFill>
                        <a:schemeClr val="lt1"/>
                      </a:solidFill>
                      <a:prstDash val="solid"/>
                      <a:round/>
                      <a:headEnd len="sm" w="sm" type="none"/>
                      <a:tailEnd len="sm" w="sm" type="none"/>
                    </a:lnB>
                    <a:solidFill>
                      <a:schemeClr val="accent1"/>
                    </a:solidFill>
                  </a:tcPr>
                </a:tc>
              </a:tr>
              <a:tr h="1081075">
                <a:tc>
                  <a:txBody>
                    <a:bodyPr/>
                    <a:lstStyle/>
                    <a:p>
                      <a:pPr indent="0" lvl="0" marL="0" marR="0" rtl="0" algn="just">
                        <a:lnSpc>
                          <a:spcPct val="107000"/>
                        </a:lnSpc>
                        <a:spcBef>
                          <a:spcPts val="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C’était un lieu calme et reposant. </a:t>
                      </a:r>
                      <a:endParaRPr sz="1400" u="none" cap="none" strike="noStrike"/>
                    </a:p>
                  </a:txBody>
                  <a:tcPr marT="0" marB="0" marR="33650" marL="336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381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CFD5EA"/>
                    </a:solidFill>
                  </a:tcPr>
                </a:tc>
              </a:tr>
            </a:tbl>
          </a:graphicData>
        </a:graphic>
      </p:graphicFrame>
      <p:graphicFrame>
        <p:nvGraphicFramePr>
          <p:cNvPr id="412" name="Google Shape;412;p32"/>
          <p:cNvGraphicFramePr/>
          <p:nvPr/>
        </p:nvGraphicFramePr>
        <p:xfrm>
          <a:off x="809625" y="4511675"/>
          <a:ext cx="3000000" cy="3000000"/>
        </p:xfrm>
        <a:graphic>
          <a:graphicData uri="http://schemas.openxmlformats.org/drawingml/2006/table">
            <a:tbl>
              <a:tblPr>
                <a:noFill/>
                <a:tableStyleId>{E12885A1-EE14-41D7-9A1A-FB1353452448}</a:tableStyleId>
              </a:tblPr>
              <a:tblGrid>
                <a:gridCol w="5205400"/>
              </a:tblGrid>
              <a:tr h="365125">
                <a:tc>
                  <a:txBody>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FFFFFF"/>
                          </a:solidFill>
                          <a:latin typeface="Times New Roman"/>
                          <a:ea typeface="Times New Roman"/>
                          <a:cs typeface="Times New Roman"/>
                          <a:sym typeface="Times New Roman"/>
                        </a:rPr>
                        <a:t>Les sensations</a:t>
                      </a:r>
                      <a:endParaRPr sz="1400" u="none" cap="none" strike="noStrike"/>
                    </a:p>
                  </a:txBody>
                  <a:tcPr marT="0" marB="0" marR="33650" marL="336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38100">
                      <a:solidFill>
                        <a:schemeClr val="lt1"/>
                      </a:solidFill>
                      <a:prstDash val="solid"/>
                      <a:round/>
                      <a:headEnd len="sm" w="sm" type="none"/>
                      <a:tailEnd len="sm" w="sm" type="none"/>
                    </a:lnB>
                    <a:solidFill>
                      <a:schemeClr val="accent1"/>
                    </a:solidFill>
                  </a:tcPr>
                </a:tc>
              </a:tr>
              <a:tr h="1219200">
                <a:tc>
                  <a:txBody>
                    <a:bodyPr/>
                    <a:lstStyle/>
                    <a:p>
                      <a:pPr indent="0" lvl="0" marL="0" marR="0" rtl="0" algn="just">
                        <a:lnSpc>
                          <a:spcPct val="100000"/>
                        </a:lnSpc>
                        <a:spcBef>
                          <a:spcPts val="0"/>
                        </a:spcBef>
                        <a:spcAft>
                          <a:spcPts val="0"/>
                        </a:spcAft>
                        <a:buClr>
                          <a:srgbClr val="000000"/>
                        </a:buClr>
                        <a:buSzPts val="1600"/>
                        <a:buFont typeface="Arial"/>
                        <a:buNone/>
                      </a:pPr>
                      <a:r>
                        <a:rPr b="1" i="0" lang="en-US" sz="1600" u="none" cap="none" strike="noStrike">
                          <a:solidFill>
                            <a:schemeClr val="dk1"/>
                          </a:solidFill>
                          <a:latin typeface="Arial"/>
                          <a:ea typeface="Arial"/>
                          <a:cs typeface="Arial"/>
                          <a:sym typeface="Arial"/>
                        </a:rPr>
                        <a:t>La sensation visuelle:</a:t>
                      </a:r>
                      <a:r>
                        <a:rPr b="0" i="0" lang="en-US" sz="1600" u="none" cap="none" strike="noStrike">
                          <a:solidFill>
                            <a:schemeClr val="dk1"/>
                          </a:solidFill>
                          <a:latin typeface="Arial"/>
                          <a:ea typeface="Arial"/>
                          <a:cs typeface="Arial"/>
                          <a:sym typeface="Arial"/>
                        </a:rPr>
                        <a:t> les couleurs, les sculptures</a:t>
                      </a:r>
                      <a:endParaRPr sz="1400" u="none" cap="none" strike="noStrike"/>
                    </a:p>
                    <a:p>
                      <a:pPr indent="0" lvl="0" marL="0" marR="0" rtl="0" algn="just">
                        <a:lnSpc>
                          <a:spcPct val="100000"/>
                        </a:lnSpc>
                        <a:spcBef>
                          <a:spcPts val="0"/>
                        </a:spcBef>
                        <a:spcAft>
                          <a:spcPts val="0"/>
                        </a:spcAft>
                        <a:buClr>
                          <a:srgbClr val="000000"/>
                        </a:buClr>
                        <a:buSzPts val="1600"/>
                        <a:buFont typeface="Arial"/>
                        <a:buNone/>
                      </a:pPr>
                      <a:r>
                        <a:rPr b="1" i="0" lang="en-US" sz="1600" u="none" cap="none" strike="noStrike">
                          <a:solidFill>
                            <a:schemeClr val="dk1"/>
                          </a:solidFill>
                          <a:latin typeface="Arial"/>
                          <a:ea typeface="Arial"/>
                          <a:cs typeface="Arial"/>
                          <a:sym typeface="Arial"/>
                        </a:rPr>
                        <a:t>La sensation olfactive: </a:t>
                      </a:r>
                      <a:r>
                        <a:rPr b="0" i="0" lang="en-US" sz="1600" u="none" cap="none" strike="noStrike">
                          <a:solidFill>
                            <a:schemeClr val="dk1"/>
                          </a:solidFill>
                          <a:latin typeface="Arial"/>
                          <a:ea typeface="Arial"/>
                          <a:cs typeface="Arial"/>
                          <a:sym typeface="Arial"/>
                        </a:rPr>
                        <a:t>odeur</a:t>
                      </a:r>
                      <a:endParaRPr sz="1400" u="none" cap="none" strike="noStrike"/>
                    </a:p>
                    <a:p>
                      <a:pPr indent="0" lvl="0" marL="0" marR="0" rtl="0" algn="just">
                        <a:lnSpc>
                          <a:spcPct val="100000"/>
                        </a:lnSpc>
                        <a:spcBef>
                          <a:spcPts val="0"/>
                        </a:spcBef>
                        <a:spcAft>
                          <a:spcPts val="0"/>
                        </a:spcAft>
                        <a:buClr>
                          <a:srgbClr val="000000"/>
                        </a:buClr>
                        <a:buSzPts val="1600"/>
                        <a:buFont typeface="Arial"/>
                        <a:buNone/>
                      </a:pPr>
                      <a:r>
                        <a:rPr b="1" i="0" lang="en-US" sz="1600" u="none" cap="none" strike="noStrike">
                          <a:solidFill>
                            <a:schemeClr val="dk1"/>
                          </a:solidFill>
                          <a:latin typeface="Arial"/>
                          <a:ea typeface="Arial"/>
                          <a:cs typeface="Arial"/>
                          <a:sym typeface="Arial"/>
                        </a:rPr>
                        <a:t>La sensation auditive: </a:t>
                      </a:r>
                      <a:r>
                        <a:rPr b="0" i="0" lang="en-US" sz="1600" u="none" cap="none" strike="noStrike">
                          <a:solidFill>
                            <a:schemeClr val="dk1"/>
                          </a:solidFill>
                          <a:latin typeface="Arial"/>
                          <a:ea typeface="Arial"/>
                          <a:cs typeface="Arial"/>
                          <a:sym typeface="Arial"/>
                        </a:rPr>
                        <a:t>vantaient, calme</a:t>
                      </a:r>
                      <a:endParaRPr sz="1400" u="none" cap="none" strike="noStrike"/>
                    </a:p>
                    <a:p>
                      <a:pPr indent="0" lvl="0" marL="0" marR="0" rtl="0" algn="just">
                        <a:lnSpc>
                          <a:spcPct val="100000"/>
                        </a:lnSpc>
                        <a:spcBef>
                          <a:spcPts val="0"/>
                        </a:spcBef>
                        <a:spcAft>
                          <a:spcPts val="0"/>
                        </a:spcAft>
                        <a:buClr>
                          <a:srgbClr val="000000"/>
                        </a:buClr>
                        <a:buSzPts val="1600"/>
                        <a:buFont typeface="Arial"/>
                        <a:buNone/>
                      </a:pPr>
                      <a:r>
                        <a:rPr b="1" i="0" lang="en-US" sz="1600" u="none" cap="none" strike="noStrike">
                          <a:solidFill>
                            <a:schemeClr val="dk1"/>
                          </a:solidFill>
                          <a:latin typeface="Arial"/>
                          <a:ea typeface="Arial"/>
                          <a:cs typeface="Arial"/>
                          <a:sym typeface="Arial"/>
                        </a:rPr>
                        <a:t>La sensation gustative: --</a:t>
                      </a:r>
                      <a:endParaRPr sz="1400" u="none" cap="none" strike="noStrike"/>
                    </a:p>
                    <a:p>
                      <a:pPr indent="0" lvl="0" marL="0" marR="0" rtl="0" algn="just">
                        <a:lnSpc>
                          <a:spcPct val="100000"/>
                        </a:lnSpc>
                        <a:spcBef>
                          <a:spcPts val="0"/>
                        </a:spcBef>
                        <a:spcAft>
                          <a:spcPts val="0"/>
                        </a:spcAft>
                        <a:buClr>
                          <a:srgbClr val="000000"/>
                        </a:buClr>
                        <a:buSzPts val="1600"/>
                        <a:buFont typeface="Arial"/>
                        <a:buNone/>
                      </a:pPr>
                      <a:r>
                        <a:rPr b="1" i="0" lang="en-US" sz="1600" u="none" cap="none" strike="noStrike">
                          <a:solidFill>
                            <a:schemeClr val="dk1"/>
                          </a:solidFill>
                          <a:latin typeface="Arial"/>
                          <a:ea typeface="Arial"/>
                          <a:cs typeface="Arial"/>
                          <a:sym typeface="Arial"/>
                        </a:rPr>
                        <a:t>La sensation tactile: </a:t>
                      </a:r>
                      <a:r>
                        <a:rPr b="0" i="0" lang="en-US" sz="1600" u="none" cap="none" strike="noStrike">
                          <a:solidFill>
                            <a:schemeClr val="dk1"/>
                          </a:solidFill>
                          <a:latin typeface="Arial"/>
                          <a:ea typeface="Arial"/>
                          <a:cs typeface="Arial"/>
                          <a:sym typeface="Arial"/>
                        </a:rPr>
                        <a:t>fraicheur </a:t>
                      </a:r>
                      <a:endParaRPr sz="1400" u="none" cap="none" strike="noStrike"/>
                    </a:p>
                  </a:txBody>
                  <a:tcPr marT="0" marB="0" marR="33650" marL="336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381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CFD5EA"/>
                    </a:solidFill>
                  </a:tcPr>
                </a:tc>
              </a:tr>
            </a:tbl>
          </a:graphicData>
        </a:graphic>
      </p:graphicFrame>
      <p:graphicFrame>
        <p:nvGraphicFramePr>
          <p:cNvPr id="413" name="Google Shape;413;p32"/>
          <p:cNvGraphicFramePr/>
          <p:nvPr/>
        </p:nvGraphicFramePr>
        <p:xfrm>
          <a:off x="6654800" y="4592637"/>
          <a:ext cx="3000000" cy="3000000"/>
        </p:xfrm>
        <a:graphic>
          <a:graphicData uri="http://schemas.openxmlformats.org/drawingml/2006/table">
            <a:tbl>
              <a:tblPr>
                <a:noFill/>
                <a:tableStyleId>{E12885A1-EE14-41D7-9A1A-FB1353452448}</a:tableStyleId>
              </a:tblPr>
              <a:tblGrid>
                <a:gridCol w="4095750"/>
              </a:tblGrid>
              <a:tr h="365125">
                <a:tc>
                  <a:txBody>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FFFFFF"/>
                          </a:solidFill>
                          <a:latin typeface="Times New Roman"/>
                          <a:ea typeface="Times New Roman"/>
                          <a:cs typeface="Times New Roman"/>
                          <a:sym typeface="Times New Roman"/>
                        </a:rPr>
                        <a:t>Les indications spatiales</a:t>
                      </a:r>
                      <a:endParaRPr sz="1400" u="none" cap="none" strike="noStrike"/>
                    </a:p>
                  </a:txBody>
                  <a:tcPr marT="0" marB="0" marR="33650" marL="336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38100">
                      <a:solidFill>
                        <a:schemeClr val="lt1"/>
                      </a:solidFill>
                      <a:prstDash val="solid"/>
                      <a:round/>
                      <a:headEnd len="sm" w="sm" type="none"/>
                      <a:tailEnd len="sm" w="sm" type="none"/>
                    </a:lnB>
                    <a:solidFill>
                      <a:schemeClr val="accent1"/>
                    </a:solidFill>
                  </a:tcPr>
                </a:tc>
              </a:tr>
              <a:tr h="1081075">
                <a:tc>
                  <a:txBody>
                    <a:bodyPr/>
                    <a:lstStyle/>
                    <a:p>
                      <a:pPr indent="0" lvl="0" marL="0" marR="0" rtl="0" algn="just">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Au loin, </a:t>
                      </a:r>
                      <a:endParaRPr sz="1400" u="none" cap="none" strike="noStrike"/>
                    </a:p>
                    <a:p>
                      <a:pPr indent="0" lvl="0" marL="0" marR="0" rtl="0" algn="just">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Au centre du village, </a:t>
                      </a:r>
                      <a:endParaRPr sz="1400" u="none" cap="none" strike="noStrike"/>
                    </a:p>
                    <a:p>
                      <a:pPr indent="0" lvl="0" marL="0" marR="0" rtl="0" algn="just">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Tout autour</a:t>
                      </a:r>
                      <a:endParaRPr sz="1400" u="none" cap="none" strike="noStrike"/>
                    </a:p>
                  </a:txBody>
                  <a:tcPr marT="0" marB="0" marR="33650" marL="336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381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CFD5EA"/>
                    </a:solidFill>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418" name="Shape 418"/>
        <p:cNvGrpSpPr/>
        <p:nvPr/>
      </p:nvGrpSpPr>
      <p:grpSpPr>
        <a:xfrm>
          <a:off x="0" y="0"/>
          <a:ext cx="0" cy="0"/>
          <a:chOff x="0" y="0"/>
          <a:chExt cx="0" cy="0"/>
        </a:xfrm>
      </p:grpSpPr>
      <p:sp>
        <p:nvSpPr>
          <p:cNvPr id="419" name="Google Shape;419;p33"/>
          <p:cNvSpPr txBox="1"/>
          <p:nvPr/>
        </p:nvSpPr>
        <p:spPr>
          <a:xfrm>
            <a:off x="847725" y="379412"/>
            <a:ext cx="10194925" cy="461962"/>
          </a:xfrm>
          <a:prstGeom prst="rect">
            <a:avLst/>
          </a:prstGeom>
          <a:solidFill>
            <a:srgbClr val="0096FF">
              <a:alpha val="34117"/>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Times New Roman"/>
              <a:buNone/>
            </a:pPr>
            <a:r>
              <a:rPr b="1" i="0" lang="en-US" sz="3600" u="none" cap="none" strike="noStrike">
                <a:solidFill>
                  <a:srgbClr val="000000"/>
                </a:solidFill>
                <a:latin typeface="Times New Roman"/>
                <a:ea typeface="Times New Roman"/>
                <a:cs typeface="Times New Roman"/>
                <a:sym typeface="Times New Roman"/>
              </a:rPr>
              <a:t>Synthèse</a:t>
            </a:r>
            <a:endParaRPr b="0" i="0" sz="1400" u="none" cap="none" strike="noStrike">
              <a:solidFill>
                <a:srgbClr val="000000"/>
              </a:solidFill>
              <a:latin typeface="Arial"/>
              <a:ea typeface="Arial"/>
              <a:cs typeface="Arial"/>
              <a:sym typeface="Arial"/>
            </a:endParaRPr>
          </a:p>
        </p:txBody>
      </p:sp>
      <p:pic>
        <p:nvPicPr>
          <p:cNvPr id="420" name="Google Shape;420;p33"/>
          <p:cNvPicPr preferRelativeResize="0"/>
          <p:nvPr/>
        </p:nvPicPr>
        <p:blipFill rotWithShape="1">
          <a:blip r:embed="rId3">
            <a:alphaModFix/>
          </a:blip>
          <a:srcRect b="0" l="0" r="0" t="0"/>
          <a:stretch/>
        </p:blipFill>
        <p:spPr>
          <a:xfrm>
            <a:off x="2238375" y="1743075"/>
            <a:ext cx="7637462" cy="4714875"/>
          </a:xfrm>
          <a:prstGeom prst="rect">
            <a:avLst/>
          </a:prstGeom>
          <a:noFill/>
          <a:ln>
            <a:noFill/>
          </a:ln>
        </p:spPr>
      </p:pic>
      <p:sp>
        <p:nvSpPr>
          <p:cNvPr id="421" name="Google Shape;421;p33"/>
          <p:cNvSpPr txBox="1"/>
          <p:nvPr/>
        </p:nvSpPr>
        <p:spPr>
          <a:xfrm>
            <a:off x="2787650" y="1111250"/>
            <a:ext cx="2143125" cy="46196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Times New Roman"/>
              <a:buNone/>
            </a:pPr>
            <a:r>
              <a:rPr b="1" i="0" lang="en-US" sz="2400" u="none" cap="none" strike="noStrike">
                <a:solidFill>
                  <a:srgbClr val="000000"/>
                </a:solidFill>
                <a:latin typeface="Times New Roman"/>
                <a:ea typeface="Times New Roman"/>
                <a:cs typeface="Times New Roman"/>
                <a:sym typeface="Times New Roman"/>
              </a:rPr>
              <a:t>Document 1</a:t>
            </a:r>
            <a:endParaRPr b="0" i="0" sz="1400" u="none" cap="none" strike="noStrike">
              <a:solidFill>
                <a:srgbClr val="000000"/>
              </a:solidFill>
              <a:latin typeface="Arial"/>
              <a:ea typeface="Arial"/>
              <a:cs typeface="Arial"/>
              <a:sym typeface="Arial"/>
            </a:endParaRPr>
          </a:p>
        </p:txBody>
      </p:sp>
      <p:sp>
        <p:nvSpPr>
          <p:cNvPr id="422" name="Google Shape;422;p33"/>
          <p:cNvSpPr txBox="1"/>
          <p:nvPr/>
        </p:nvSpPr>
        <p:spPr>
          <a:xfrm>
            <a:off x="7431087" y="1062037"/>
            <a:ext cx="1852612" cy="46037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Times New Roman"/>
              <a:buNone/>
            </a:pPr>
            <a:r>
              <a:rPr b="1" i="0" lang="en-US" sz="2400" u="none" cap="none" strike="noStrike">
                <a:solidFill>
                  <a:srgbClr val="000000"/>
                </a:solidFill>
                <a:latin typeface="Times New Roman"/>
                <a:ea typeface="Times New Roman"/>
                <a:cs typeface="Times New Roman"/>
                <a:sym typeface="Times New Roman"/>
              </a:rPr>
              <a:t>Document 2</a:t>
            </a:r>
            <a:endParaRPr b="0" i="0" sz="1400" u="none" cap="none" strike="noStrike">
              <a:solidFill>
                <a:srgbClr val="000000"/>
              </a:solidFill>
              <a:latin typeface="Arial"/>
              <a:ea typeface="Arial"/>
              <a:cs typeface="Arial"/>
              <a:sym typeface="Arial"/>
            </a:endParaRPr>
          </a:p>
        </p:txBody>
      </p:sp>
      <p:sp>
        <p:nvSpPr>
          <p:cNvPr id="423" name="Google Shape;423;p33"/>
          <p:cNvSpPr/>
          <p:nvPr/>
        </p:nvSpPr>
        <p:spPr>
          <a:xfrm>
            <a:off x="3622675" y="1554162"/>
            <a:ext cx="280987" cy="588962"/>
          </a:xfrm>
          <a:prstGeom prst="downArrow">
            <a:avLst>
              <a:gd fmla="val 16447" name="adj1"/>
              <a:gd fmla="val 50000" name="adj2"/>
            </a:avLst>
          </a:prstGeom>
          <a:solidFill>
            <a:schemeClr val="accent1"/>
          </a:solidFill>
          <a:ln cap="flat" cmpd="sng" w="25400">
            <a:solidFill>
              <a:srgbClr val="2F52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4" name="Google Shape;424;p33"/>
          <p:cNvSpPr/>
          <p:nvPr/>
        </p:nvSpPr>
        <p:spPr>
          <a:xfrm>
            <a:off x="8220075" y="1555750"/>
            <a:ext cx="274637" cy="587375"/>
          </a:xfrm>
          <a:prstGeom prst="downArrow">
            <a:avLst>
              <a:gd fmla="val 16550" name="adj1"/>
              <a:gd fmla="val 50000" name="adj2"/>
            </a:avLst>
          </a:prstGeom>
          <a:solidFill>
            <a:schemeClr val="accent1"/>
          </a:solidFill>
          <a:ln cap="flat" cmpd="sng" w="25400">
            <a:solidFill>
              <a:srgbClr val="2F52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5" name="Google Shape;425;p33"/>
          <p:cNvSpPr txBox="1"/>
          <p:nvPr/>
        </p:nvSpPr>
        <p:spPr>
          <a:xfrm rot="5400000">
            <a:off x="5054196" y="3853830"/>
            <a:ext cx="2005781" cy="49244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FF0000"/>
              </a:buClr>
              <a:buSzPts val="2000"/>
              <a:buFont typeface="Times New Roman"/>
              <a:buNone/>
            </a:pPr>
            <a:r>
              <a:rPr b="1" i="0" lang="en-US" sz="2000" u="none" cap="none" strike="noStrike">
                <a:solidFill>
                  <a:srgbClr val="FF0000"/>
                </a:solidFill>
                <a:latin typeface="Times New Roman"/>
                <a:ea typeface="Times New Roman"/>
                <a:cs typeface="Times New Roman"/>
                <a:sym typeface="Times New Roman"/>
              </a:rPr>
              <a:t>DESCRIPTION</a:t>
            </a:r>
            <a:endParaRPr b="0" i="0" sz="1400" u="none" cap="none" strike="noStrike">
              <a:solidFill>
                <a:srgbClr val="000000"/>
              </a:solidFill>
              <a:latin typeface="Arial"/>
              <a:ea typeface="Arial"/>
              <a:cs typeface="Arial"/>
              <a:sym typeface="Arial"/>
            </a:endParaRPr>
          </a:p>
        </p:txBody>
      </p:sp>
      <p:sp>
        <p:nvSpPr>
          <p:cNvPr id="426" name="Google Shape;426;p33"/>
          <p:cNvSpPr txBox="1"/>
          <p:nvPr/>
        </p:nvSpPr>
        <p:spPr>
          <a:xfrm>
            <a:off x="3622675" y="2413000"/>
            <a:ext cx="1779587" cy="46196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Times New Roman"/>
              <a:buNone/>
            </a:pPr>
            <a:r>
              <a:rPr b="1" i="0" lang="en-US" sz="2400" u="none" cap="none" strike="noStrike">
                <a:solidFill>
                  <a:srgbClr val="000000"/>
                </a:solidFill>
                <a:latin typeface="Times New Roman"/>
                <a:ea typeface="Times New Roman"/>
                <a:cs typeface="Times New Roman"/>
                <a:sym typeface="Times New Roman"/>
              </a:rPr>
              <a:t>Portrait</a:t>
            </a:r>
            <a:endParaRPr b="0" i="0" sz="1400" u="none" cap="none" strike="noStrike">
              <a:solidFill>
                <a:srgbClr val="000000"/>
              </a:solidFill>
              <a:latin typeface="Arial"/>
              <a:ea typeface="Arial"/>
              <a:cs typeface="Arial"/>
              <a:sym typeface="Arial"/>
            </a:endParaRPr>
          </a:p>
        </p:txBody>
      </p:sp>
      <p:sp>
        <p:nvSpPr>
          <p:cNvPr id="427" name="Google Shape;427;p33"/>
          <p:cNvSpPr txBox="1"/>
          <p:nvPr/>
        </p:nvSpPr>
        <p:spPr>
          <a:xfrm>
            <a:off x="6907212" y="2324100"/>
            <a:ext cx="1779587" cy="46196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Times New Roman"/>
              <a:buNone/>
            </a:pPr>
            <a:r>
              <a:rPr b="1" i="0" lang="en-US" sz="2400" u="none" cap="none" strike="noStrike">
                <a:solidFill>
                  <a:srgbClr val="000000"/>
                </a:solidFill>
                <a:latin typeface="Times New Roman"/>
                <a:ea typeface="Times New Roman"/>
                <a:cs typeface="Times New Roman"/>
                <a:sym typeface="Times New Roman"/>
              </a:rPr>
              <a:t>Paysage</a:t>
            </a:r>
            <a:endParaRPr b="0" i="0" sz="1400" u="none" cap="none" strike="noStrike">
              <a:solidFill>
                <a:srgbClr val="000000"/>
              </a:solidFill>
              <a:latin typeface="Arial"/>
              <a:ea typeface="Arial"/>
              <a:cs typeface="Arial"/>
              <a:sym typeface="Arial"/>
            </a:endParaRPr>
          </a:p>
        </p:txBody>
      </p:sp>
      <p:pic>
        <p:nvPicPr>
          <p:cNvPr id="428" name="Google Shape;428;p33"/>
          <p:cNvPicPr preferRelativeResize="0"/>
          <p:nvPr/>
        </p:nvPicPr>
        <p:blipFill rotWithShape="1">
          <a:blip r:embed="rId4">
            <a:alphaModFix/>
          </a:blip>
          <a:srcRect b="0" l="0" r="0" t="0"/>
          <a:stretch/>
        </p:blipFill>
        <p:spPr>
          <a:xfrm>
            <a:off x="3505200" y="3268662"/>
            <a:ext cx="1670050" cy="2203450"/>
          </a:xfrm>
          <a:prstGeom prst="rect">
            <a:avLst/>
          </a:prstGeom>
          <a:noFill/>
          <a:ln>
            <a:noFill/>
          </a:ln>
        </p:spPr>
      </p:pic>
      <p:pic>
        <p:nvPicPr>
          <p:cNvPr id="429" name="Google Shape;429;p33"/>
          <p:cNvPicPr preferRelativeResize="0"/>
          <p:nvPr/>
        </p:nvPicPr>
        <p:blipFill rotWithShape="1">
          <a:blip r:embed="rId5">
            <a:alphaModFix/>
          </a:blip>
          <a:srcRect b="0" l="0" r="0" t="0"/>
          <a:stretch/>
        </p:blipFill>
        <p:spPr>
          <a:xfrm>
            <a:off x="6799262" y="3268662"/>
            <a:ext cx="2085975" cy="2100262"/>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434" name="Shape 434"/>
        <p:cNvGrpSpPr/>
        <p:nvPr/>
      </p:nvGrpSpPr>
      <p:grpSpPr>
        <a:xfrm>
          <a:off x="0" y="0"/>
          <a:ext cx="0" cy="0"/>
          <a:chOff x="0" y="0"/>
          <a:chExt cx="0" cy="0"/>
        </a:xfrm>
      </p:grpSpPr>
      <p:sp>
        <p:nvSpPr>
          <p:cNvPr id="435" name="Google Shape;435;p34"/>
          <p:cNvSpPr txBox="1"/>
          <p:nvPr/>
        </p:nvSpPr>
        <p:spPr>
          <a:xfrm>
            <a:off x="731837" y="101600"/>
            <a:ext cx="10194925" cy="461962"/>
          </a:xfrm>
          <a:prstGeom prst="rect">
            <a:avLst/>
          </a:prstGeom>
          <a:solidFill>
            <a:srgbClr val="0096FF">
              <a:alpha val="34117"/>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Times New Roman"/>
              <a:buNone/>
            </a:pPr>
            <a:r>
              <a:rPr b="1" i="0" lang="en-US" sz="3600" u="none" cap="none" strike="noStrike">
                <a:solidFill>
                  <a:srgbClr val="000000"/>
                </a:solidFill>
                <a:latin typeface="Times New Roman"/>
                <a:ea typeface="Times New Roman"/>
                <a:cs typeface="Times New Roman"/>
                <a:sym typeface="Times New Roman"/>
              </a:rPr>
              <a:t>Caractéristiques d’un texte descriptif</a:t>
            </a:r>
            <a:endParaRPr b="0" i="0" sz="1400" u="none" cap="none" strike="noStrike">
              <a:solidFill>
                <a:srgbClr val="000000"/>
              </a:solidFill>
              <a:latin typeface="Arial"/>
              <a:ea typeface="Arial"/>
              <a:cs typeface="Arial"/>
              <a:sym typeface="Arial"/>
            </a:endParaRPr>
          </a:p>
        </p:txBody>
      </p:sp>
      <p:sp>
        <p:nvSpPr>
          <p:cNvPr id="436" name="Google Shape;436;p34"/>
          <p:cNvSpPr txBox="1"/>
          <p:nvPr/>
        </p:nvSpPr>
        <p:spPr>
          <a:xfrm>
            <a:off x="3673475" y="1055687"/>
            <a:ext cx="3706812" cy="1119187"/>
          </a:xfrm>
          <a:prstGeom prst="rect">
            <a:avLst/>
          </a:prstGeom>
          <a:solidFill>
            <a:schemeClr val="accent1"/>
          </a:solidFill>
          <a:ln cap="flat" cmpd="sng" w="25400">
            <a:solidFill>
              <a:srgbClr val="2F52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FFFF"/>
              </a:buClr>
              <a:buSzPts val="2400"/>
              <a:buFont typeface="Times New Roman"/>
              <a:buNone/>
            </a:pPr>
            <a:r>
              <a:rPr b="0" i="0" lang="en-US" sz="2400" u="none" cap="none" strike="noStrike">
                <a:solidFill>
                  <a:srgbClr val="FFFFFF"/>
                </a:solidFill>
                <a:latin typeface="Times New Roman"/>
                <a:ea typeface="Times New Roman"/>
                <a:cs typeface="Times New Roman"/>
                <a:sym typeface="Times New Roman"/>
              </a:rPr>
              <a:t>Verbes à l’imparfait, temps de la description au passé.</a:t>
            </a:r>
            <a:endParaRPr b="0" i="0" sz="1400" u="none" cap="none" strike="noStrike">
              <a:solidFill>
                <a:srgbClr val="000000"/>
              </a:solidFill>
              <a:latin typeface="Arial"/>
              <a:ea typeface="Arial"/>
              <a:cs typeface="Arial"/>
              <a:sym typeface="Arial"/>
            </a:endParaRPr>
          </a:p>
        </p:txBody>
      </p:sp>
      <p:sp>
        <p:nvSpPr>
          <p:cNvPr id="437" name="Google Shape;437;p34"/>
          <p:cNvSpPr/>
          <p:nvPr/>
        </p:nvSpPr>
        <p:spPr>
          <a:xfrm>
            <a:off x="4754562" y="2435225"/>
            <a:ext cx="2816225" cy="1089025"/>
          </a:xfrm>
          <a:prstGeom prst="ellipse">
            <a:avLst/>
          </a:prstGeom>
          <a:solidFill>
            <a:schemeClr val="accent1"/>
          </a:solidFill>
          <a:ln cap="flat" cmpd="sng" w="25400">
            <a:solidFill>
              <a:srgbClr val="2F52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FFFF"/>
              </a:buClr>
              <a:buSzPts val="2400"/>
              <a:buFont typeface="Times New Roman"/>
              <a:buNone/>
            </a:pPr>
            <a:r>
              <a:rPr b="0" i="0" lang="en-US" sz="2400" u="none" cap="none" strike="noStrike">
                <a:solidFill>
                  <a:srgbClr val="FFFFFF"/>
                </a:solidFill>
                <a:latin typeface="Times New Roman"/>
                <a:ea typeface="Times New Roman"/>
                <a:cs typeface="Times New Roman"/>
                <a:sym typeface="Times New Roman"/>
              </a:rPr>
              <a:t>Indicateurs spatiaux</a:t>
            </a:r>
            <a:endParaRPr b="0" i="0" sz="1400" u="none" cap="none" strike="noStrike">
              <a:solidFill>
                <a:srgbClr val="000000"/>
              </a:solidFill>
              <a:latin typeface="Arial"/>
              <a:ea typeface="Arial"/>
              <a:cs typeface="Arial"/>
              <a:sym typeface="Arial"/>
            </a:endParaRPr>
          </a:p>
        </p:txBody>
      </p:sp>
      <p:sp>
        <p:nvSpPr>
          <p:cNvPr id="438" name="Google Shape;438;p34"/>
          <p:cNvSpPr/>
          <p:nvPr/>
        </p:nvSpPr>
        <p:spPr>
          <a:xfrm>
            <a:off x="8505825" y="4616450"/>
            <a:ext cx="3543300" cy="1470025"/>
          </a:xfrm>
          <a:prstGeom prst="roundRect">
            <a:avLst>
              <a:gd fmla="val 16667" name="adj"/>
            </a:avLst>
          </a:prstGeom>
          <a:solidFill>
            <a:schemeClr val="accent1"/>
          </a:solidFill>
          <a:ln cap="flat" cmpd="sng" w="25400">
            <a:solidFill>
              <a:srgbClr val="2F52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FFFF"/>
              </a:buClr>
              <a:buSzPts val="2400"/>
              <a:buFont typeface="Times New Roman"/>
              <a:buNone/>
            </a:pPr>
            <a:r>
              <a:rPr b="1" i="0" lang="en-US" sz="2400" u="none" cap="none" strike="noStrike">
                <a:solidFill>
                  <a:srgbClr val="FFFFFF"/>
                </a:solidFill>
                <a:latin typeface="Times New Roman"/>
                <a:ea typeface="Times New Roman"/>
                <a:cs typeface="Times New Roman"/>
                <a:sym typeface="Times New Roman"/>
              </a:rPr>
              <a:t>Expansions du nom: </a:t>
            </a:r>
            <a:r>
              <a:rPr b="0" i="1" lang="en-US" sz="2400" u="none" cap="none" strike="noStrike">
                <a:solidFill>
                  <a:srgbClr val="FFFFFF"/>
                </a:solidFill>
                <a:latin typeface="Times New Roman"/>
                <a:ea typeface="Times New Roman"/>
                <a:cs typeface="Times New Roman"/>
                <a:sym typeface="Times New Roman"/>
              </a:rPr>
              <a:t>adjectifs qualificatifs, subordonnées relatives, compléments du nom</a:t>
            </a:r>
            <a:endParaRPr b="0" i="0" sz="1400" u="none" cap="none" strike="noStrike">
              <a:solidFill>
                <a:srgbClr val="000000"/>
              </a:solidFill>
              <a:latin typeface="Arial"/>
              <a:ea typeface="Arial"/>
              <a:cs typeface="Arial"/>
              <a:sym typeface="Arial"/>
            </a:endParaRPr>
          </a:p>
        </p:txBody>
      </p:sp>
      <p:sp>
        <p:nvSpPr>
          <p:cNvPr id="439" name="Google Shape;439;p34"/>
          <p:cNvSpPr/>
          <p:nvPr/>
        </p:nvSpPr>
        <p:spPr>
          <a:xfrm>
            <a:off x="215900" y="771525"/>
            <a:ext cx="4279900" cy="5297487"/>
          </a:xfrm>
          <a:custGeom>
            <a:rect b="b" l="l" r="r" t="t"/>
            <a:pathLst>
              <a:path extrusionOk="0" h="5297488" w="4279900">
                <a:moveTo>
                  <a:pt x="5" y="2023455"/>
                </a:moveTo>
                <a:lnTo>
                  <a:pt x="1634785" y="2023469"/>
                </a:lnTo>
                <a:lnTo>
                  <a:pt x="2139950" y="0"/>
                </a:lnTo>
                <a:lnTo>
                  <a:pt x="2645115" y="2023469"/>
                </a:lnTo>
                <a:lnTo>
                  <a:pt x="4279895" y="2023455"/>
                </a:lnTo>
                <a:lnTo>
                  <a:pt x="2957324" y="3274014"/>
                </a:lnTo>
                <a:lnTo>
                  <a:pt x="3462509" y="5297475"/>
                </a:lnTo>
                <a:lnTo>
                  <a:pt x="2139950" y="4046893"/>
                </a:lnTo>
                <a:lnTo>
                  <a:pt x="817391" y="5297475"/>
                </a:lnTo>
                <a:lnTo>
                  <a:pt x="1322576" y="3274014"/>
                </a:lnTo>
                <a:lnTo>
                  <a:pt x="5" y="2023455"/>
                </a:lnTo>
                <a:close/>
              </a:path>
            </a:pathLst>
          </a:custGeom>
          <a:solidFill>
            <a:schemeClr val="accent1"/>
          </a:solidFill>
          <a:ln cap="flat" cmpd="sng" w="25400">
            <a:solidFill>
              <a:srgbClr val="2F52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FFFF"/>
              </a:buClr>
              <a:buSzPts val="2400"/>
              <a:buFont typeface="Times New Roman"/>
              <a:buNone/>
            </a:pPr>
            <a:r>
              <a:rPr b="0" i="0" lang="en-US" sz="2400" u="none" cap="none" strike="noStrike">
                <a:solidFill>
                  <a:srgbClr val="FFFFFF"/>
                </a:solidFill>
                <a:latin typeface="Times New Roman"/>
                <a:ea typeface="Times New Roman"/>
                <a:cs typeface="Times New Roman"/>
                <a:sym typeface="Times New Roman"/>
              </a:rPr>
              <a:t>Champ lexical spécifiques au portrait ou au paysage</a:t>
            </a:r>
            <a:endParaRPr b="0" i="0" sz="1400" u="none" cap="none" strike="noStrike">
              <a:solidFill>
                <a:srgbClr val="000000"/>
              </a:solidFill>
              <a:latin typeface="Arial"/>
              <a:ea typeface="Arial"/>
              <a:cs typeface="Arial"/>
              <a:sym typeface="Arial"/>
            </a:endParaRPr>
          </a:p>
        </p:txBody>
      </p:sp>
      <p:sp>
        <p:nvSpPr>
          <p:cNvPr id="440" name="Google Shape;440;p34"/>
          <p:cNvSpPr/>
          <p:nvPr/>
        </p:nvSpPr>
        <p:spPr>
          <a:xfrm>
            <a:off x="7110412" y="857250"/>
            <a:ext cx="4938712" cy="3082925"/>
          </a:xfrm>
          <a:prstGeom prst="triangle">
            <a:avLst>
              <a:gd fmla="val 50000" name="adj"/>
            </a:avLst>
          </a:prstGeom>
          <a:solidFill>
            <a:schemeClr val="accent1"/>
          </a:solidFill>
          <a:ln cap="flat" cmpd="sng" w="25400">
            <a:solidFill>
              <a:srgbClr val="2F52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FFFF"/>
              </a:buClr>
              <a:buSzPts val="2400"/>
              <a:buFont typeface="Times New Roman"/>
              <a:buNone/>
            </a:pPr>
            <a:r>
              <a:rPr b="1" i="0" lang="en-US" sz="2400" u="none" cap="none" strike="noStrike">
                <a:solidFill>
                  <a:srgbClr val="FFFFFF"/>
                </a:solidFill>
                <a:latin typeface="Times New Roman"/>
                <a:ea typeface="Times New Roman"/>
                <a:cs typeface="Times New Roman"/>
                <a:sym typeface="Times New Roman"/>
              </a:rPr>
              <a:t>Sensations: </a:t>
            </a:r>
            <a:r>
              <a:rPr b="0" i="1" lang="en-US" sz="2400" u="none" cap="none" strike="noStrike">
                <a:solidFill>
                  <a:srgbClr val="FFFFFF"/>
                </a:solidFill>
                <a:latin typeface="Times New Roman"/>
                <a:ea typeface="Times New Roman"/>
                <a:cs typeface="Times New Roman"/>
                <a:sym typeface="Times New Roman"/>
              </a:rPr>
              <a:t>auditive, visuelle, olfactive, gustative et tactile</a:t>
            </a:r>
            <a:endParaRPr b="0" i="0" sz="1400" u="none" cap="none" strike="noStrike">
              <a:solidFill>
                <a:srgbClr val="000000"/>
              </a:solidFill>
              <a:latin typeface="Arial"/>
              <a:ea typeface="Arial"/>
              <a:cs typeface="Arial"/>
              <a:sym typeface="Arial"/>
            </a:endParaRPr>
          </a:p>
        </p:txBody>
      </p:sp>
      <p:sp>
        <p:nvSpPr>
          <p:cNvPr id="441" name="Google Shape;441;p34"/>
          <p:cNvSpPr/>
          <p:nvPr/>
        </p:nvSpPr>
        <p:spPr>
          <a:xfrm>
            <a:off x="3990975" y="3921125"/>
            <a:ext cx="4194175" cy="2346325"/>
          </a:xfrm>
          <a:prstGeom prst="pentagon">
            <a:avLst>
              <a:gd fmla="val 105146" name="hf"/>
              <a:gd fmla="val 110557" name="vf"/>
            </a:avLst>
          </a:prstGeom>
          <a:solidFill>
            <a:schemeClr val="accent1"/>
          </a:solidFill>
          <a:ln cap="flat" cmpd="sng" w="25400">
            <a:solidFill>
              <a:srgbClr val="172C5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FFFFFF"/>
              </a:buClr>
              <a:buSzPts val="2400"/>
              <a:buFont typeface="Times New Roman"/>
              <a:buNone/>
            </a:pPr>
            <a:r>
              <a:rPr b="1" i="0" lang="en-US" sz="2400" u="none" cap="none" strike="noStrike">
                <a:solidFill>
                  <a:srgbClr val="FFFFFF"/>
                </a:solidFill>
                <a:latin typeface="Times New Roman"/>
                <a:ea typeface="Times New Roman"/>
                <a:cs typeface="Times New Roman"/>
                <a:sym typeface="Times New Roman"/>
              </a:rPr>
              <a:t>Verbes attributifs: </a:t>
            </a:r>
            <a:r>
              <a:rPr b="0" i="1" lang="en-US" sz="2400" u="none" cap="none" strike="noStrike">
                <a:solidFill>
                  <a:srgbClr val="FFFFFF"/>
                </a:solidFill>
                <a:latin typeface="Times New Roman"/>
                <a:ea typeface="Times New Roman"/>
                <a:cs typeface="Times New Roman"/>
                <a:sym typeface="Times New Roman"/>
              </a:rPr>
              <a:t>être, sembler, paraitre ,etc</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446" name="Shape 446"/>
        <p:cNvGrpSpPr/>
        <p:nvPr/>
      </p:nvGrpSpPr>
      <p:grpSpPr>
        <a:xfrm>
          <a:off x="0" y="0"/>
          <a:ext cx="0" cy="0"/>
          <a:chOff x="0" y="0"/>
          <a:chExt cx="0" cy="0"/>
        </a:xfrm>
      </p:grpSpPr>
      <p:sp>
        <p:nvSpPr>
          <p:cNvPr id="447" name="Google Shape;447;p35"/>
          <p:cNvSpPr/>
          <p:nvPr/>
        </p:nvSpPr>
        <p:spPr>
          <a:xfrm>
            <a:off x="5037137" y="3187700"/>
            <a:ext cx="1820862" cy="1508125"/>
          </a:xfrm>
          <a:prstGeom prst="ellipse">
            <a:avLst/>
          </a:prstGeom>
          <a:solidFill>
            <a:srgbClr val="B4C7E7"/>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Objet de la description </a:t>
            </a:r>
            <a:endParaRPr b="0" i="0" sz="1400" u="none" cap="none" strike="noStrike">
              <a:solidFill>
                <a:srgbClr val="000000"/>
              </a:solidFill>
              <a:latin typeface="Arial"/>
              <a:ea typeface="Arial"/>
              <a:cs typeface="Arial"/>
              <a:sym typeface="Arial"/>
            </a:endParaRPr>
          </a:p>
        </p:txBody>
      </p:sp>
      <p:sp>
        <p:nvSpPr>
          <p:cNvPr id="448" name="Google Shape;448;p35"/>
          <p:cNvSpPr/>
          <p:nvPr/>
        </p:nvSpPr>
        <p:spPr>
          <a:xfrm>
            <a:off x="3825875" y="2105025"/>
            <a:ext cx="1660525" cy="1189037"/>
          </a:xfrm>
          <a:prstGeom prst="ellipse">
            <a:avLst/>
          </a:prstGeom>
          <a:solidFill>
            <a:srgbClr val="F8CBAD"/>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Élément décrit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1 </a:t>
            </a:r>
            <a:endParaRPr b="0" i="0" sz="1400" u="none" cap="none" strike="noStrike">
              <a:solidFill>
                <a:srgbClr val="000000"/>
              </a:solidFill>
              <a:latin typeface="Arial"/>
              <a:ea typeface="Arial"/>
              <a:cs typeface="Arial"/>
              <a:sym typeface="Arial"/>
            </a:endParaRPr>
          </a:p>
        </p:txBody>
      </p:sp>
      <p:sp>
        <p:nvSpPr>
          <p:cNvPr id="449" name="Google Shape;449;p35"/>
          <p:cNvSpPr/>
          <p:nvPr/>
        </p:nvSpPr>
        <p:spPr>
          <a:xfrm>
            <a:off x="6629400" y="2105025"/>
            <a:ext cx="1660525" cy="1189037"/>
          </a:xfrm>
          <a:prstGeom prst="ellipse">
            <a:avLst/>
          </a:prstGeom>
          <a:solidFill>
            <a:srgbClr val="FFE699"/>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Élément décrit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2</a:t>
            </a:r>
            <a:endParaRPr b="0" i="0" sz="1400" u="none" cap="none" strike="noStrike">
              <a:solidFill>
                <a:srgbClr val="000000"/>
              </a:solidFill>
              <a:latin typeface="Arial"/>
              <a:ea typeface="Arial"/>
              <a:cs typeface="Arial"/>
              <a:sym typeface="Arial"/>
            </a:endParaRPr>
          </a:p>
        </p:txBody>
      </p:sp>
      <p:sp>
        <p:nvSpPr>
          <p:cNvPr id="450" name="Google Shape;450;p35"/>
          <p:cNvSpPr/>
          <p:nvPr/>
        </p:nvSpPr>
        <p:spPr>
          <a:xfrm>
            <a:off x="3825875" y="4695825"/>
            <a:ext cx="1660525" cy="1189037"/>
          </a:xfrm>
          <a:prstGeom prst="ellipse">
            <a:avLst/>
          </a:prstGeom>
          <a:solidFill>
            <a:srgbClr val="C9C9C9"/>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Élément décrit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3</a:t>
            </a:r>
            <a:endParaRPr b="0" i="0" sz="1400" u="none" cap="none" strike="noStrike">
              <a:solidFill>
                <a:srgbClr val="000000"/>
              </a:solidFill>
              <a:latin typeface="Arial"/>
              <a:ea typeface="Arial"/>
              <a:cs typeface="Arial"/>
              <a:sym typeface="Arial"/>
            </a:endParaRPr>
          </a:p>
        </p:txBody>
      </p:sp>
      <p:sp>
        <p:nvSpPr>
          <p:cNvPr id="451" name="Google Shape;451;p35"/>
          <p:cNvSpPr/>
          <p:nvPr/>
        </p:nvSpPr>
        <p:spPr>
          <a:xfrm>
            <a:off x="6705600" y="4681537"/>
            <a:ext cx="1660525" cy="1189037"/>
          </a:xfrm>
          <a:prstGeom prst="ellipse">
            <a:avLst/>
          </a:prstGeom>
          <a:solidFill>
            <a:srgbClr val="92D050"/>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Élément décrit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4</a:t>
            </a:r>
            <a:endParaRPr b="0" i="0" sz="1400" u="none" cap="none" strike="noStrike">
              <a:solidFill>
                <a:srgbClr val="000000"/>
              </a:solidFill>
              <a:latin typeface="Arial"/>
              <a:ea typeface="Arial"/>
              <a:cs typeface="Arial"/>
              <a:sym typeface="Arial"/>
            </a:endParaRPr>
          </a:p>
        </p:txBody>
      </p:sp>
      <p:sp>
        <p:nvSpPr>
          <p:cNvPr id="452" name="Google Shape;452;p35"/>
          <p:cNvSpPr/>
          <p:nvPr/>
        </p:nvSpPr>
        <p:spPr>
          <a:xfrm>
            <a:off x="2819400" y="1389062"/>
            <a:ext cx="2103437" cy="579437"/>
          </a:xfrm>
          <a:prstGeom prst="ellipse">
            <a:avLst/>
          </a:prstGeom>
          <a:solidFill>
            <a:srgbClr val="F8CBAD"/>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Caractérisation 1</a:t>
            </a:r>
            <a:endParaRPr b="0" i="0" sz="1400" u="none" cap="none" strike="noStrike">
              <a:solidFill>
                <a:srgbClr val="000000"/>
              </a:solidFill>
              <a:latin typeface="Arial"/>
              <a:ea typeface="Arial"/>
              <a:cs typeface="Arial"/>
              <a:sym typeface="Arial"/>
            </a:endParaRPr>
          </a:p>
        </p:txBody>
      </p:sp>
      <p:sp>
        <p:nvSpPr>
          <p:cNvPr id="453" name="Google Shape;453;p35"/>
          <p:cNvSpPr/>
          <p:nvPr/>
        </p:nvSpPr>
        <p:spPr>
          <a:xfrm>
            <a:off x="1630362" y="2105025"/>
            <a:ext cx="2103437" cy="579437"/>
          </a:xfrm>
          <a:prstGeom prst="ellipse">
            <a:avLst/>
          </a:prstGeom>
          <a:solidFill>
            <a:srgbClr val="F8CBAD"/>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Caractérisation 2</a:t>
            </a:r>
            <a:endParaRPr b="0" i="0" sz="1400" u="none" cap="none" strike="noStrike">
              <a:solidFill>
                <a:srgbClr val="000000"/>
              </a:solidFill>
              <a:latin typeface="Arial"/>
              <a:ea typeface="Arial"/>
              <a:cs typeface="Arial"/>
              <a:sym typeface="Arial"/>
            </a:endParaRPr>
          </a:p>
        </p:txBody>
      </p:sp>
      <p:sp>
        <p:nvSpPr>
          <p:cNvPr id="454" name="Google Shape;454;p35"/>
          <p:cNvSpPr/>
          <p:nvPr/>
        </p:nvSpPr>
        <p:spPr>
          <a:xfrm>
            <a:off x="8496300" y="5337175"/>
            <a:ext cx="2103437" cy="577850"/>
          </a:xfrm>
          <a:prstGeom prst="ellipse">
            <a:avLst/>
          </a:prstGeom>
          <a:solidFill>
            <a:srgbClr val="92D050"/>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Caractérisation 1</a:t>
            </a:r>
            <a:endParaRPr b="0" i="0" sz="1400" u="none" cap="none" strike="noStrike">
              <a:solidFill>
                <a:srgbClr val="000000"/>
              </a:solidFill>
              <a:latin typeface="Arial"/>
              <a:ea typeface="Arial"/>
              <a:cs typeface="Arial"/>
              <a:sym typeface="Arial"/>
            </a:endParaRPr>
          </a:p>
        </p:txBody>
      </p:sp>
      <p:sp>
        <p:nvSpPr>
          <p:cNvPr id="455" name="Google Shape;455;p35"/>
          <p:cNvSpPr/>
          <p:nvPr/>
        </p:nvSpPr>
        <p:spPr>
          <a:xfrm>
            <a:off x="7307262" y="6053137"/>
            <a:ext cx="2103437" cy="579437"/>
          </a:xfrm>
          <a:prstGeom prst="ellipse">
            <a:avLst/>
          </a:prstGeom>
          <a:solidFill>
            <a:srgbClr val="92D050"/>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Caractérisation 2</a:t>
            </a:r>
            <a:endParaRPr b="0" i="0" sz="1400" u="none" cap="none" strike="noStrike">
              <a:solidFill>
                <a:srgbClr val="000000"/>
              </a:solidFill>
              <a:latin typeface="Arial"/>
              <a:ea typeface="Arial"/>
              <a:cs typeface="Arial"/>
              <a:sym typeface="Arial"/>
            </a:endParaRPr>
          </a:p>
        </p:txBody>
      </p:sp>
      <p:sp>
        <p:nvSpPr>
          <p:cNvPr id="456" name="Google Shape;456;p35"/>
          <p:cNvSpPr/>
          <p:nvPr/>
        </p:nvSpPr>
        <p:spPr>
          <a:xfrm>
            <a:off x="1630362" y="5046662"/>
            <a:ext cx="2103437" cy="579437"/>
          </a:xfrm>
          <a:prstGeom prst="ellipse">
            <a:avLst/>
          </a:prstGeom>
          <a:solidFill>
            <a:srgbClr val="C9C9C9"/>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Caractérisation 1</a:t>
            </a:r>
            <a:endParaRPr b="0" i="0" sz="1400" u="none" cap="none" strike="noStrike">
              <a:solidFill>
                <a:srgbClr val="000000"/>
              </a:solidFill>
              <a:latin typeface="Arial"/>
              <a:ea typeface="Arial"/>
              <a:cs typeface="Arial"/>
              <a:sym typeface="Arial"/>
            </a:endParaRPr>
          </a:p>
        </p:txBody>
      </p:sp>
      <p:sp>
        <p:nvSpPr>
          <p:cNvPr id="457" name="Google Shape;457;p35"/>
          <p:cNvSpPr/>
          <p:nvPr/>
        </p:nvSpPr>
        <p:spPr>
          <a:xfrm>
            <a:off x="2038350" y="5762625"/>
            <a:ext cx="2103437" cy="579437"/>
          </a:xfrm>
          <a:prstGeom prst="ellipse">
            <a:avLst/>
          </a:prstGeom>
          <a:solidFill>
            <a:srgbClr val="C9C9C9"/>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Caractérisation 2</a:t>
            </a:r>
            <a:endParaRPr b="0" i="0" sz="1400" u="none" cap="none" strike="noStrike">
              <a:solidFill>
                <a:srgbClr val="000000"/>
              </a:solidFill>
              <a:latin typeface="Arial"/>
              <a:ea typeface="Arial"/>
              <a:cs typeface="Arial"/>
              <a:sym typeface="Arial"/>
            </a:endParaRPr>
          </a:p>
        </p:txBody>
      </p:sp>
      <p:sp>
        <p:nvSpPr>
          <p:cNvPr id="458" name="Google Shape;458;p35"/>
          <p:cNvSpPr/>
          <p:nvPr/>
        </p:nvSpPr>
        <p:spPr>
          <a:xfrm>
            <a:off x="4141787" y="6007100"/>
            <a:ext cx="2103437" cy="579437"/>
          </a:xfrm>
          <a:prstGeom prst="ellipse">
            <a:avLst/>
          </a:prstGeom>
          <a:solidFill>
            <a:srgbClr val="C9C9C9"/>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Caractérisation 3</a:t>
            </a:r>
            <a:endParaRPr b="0" i="0" sz="1400" u="none" cap="none" strike="noStrike">
              <a:solidFill>
                <a:srgbClr val="000000"/>
              </a:solidFill>
              <a:latin typeface="Arial"/>
              <a:ea typeface="Arial"/>
              <a:cs typeface="Arial"/>
              <a:sym typeface="Arial"/>
            </a:endParaRPr>
          </a:p>
        </p:txBody>
      </p:sp>
      <p:sp>
        <p:nvSpPr>
          <p:cNvPr id="459" name="Google Shape;459;p35"/>
          <p:cNvSpPr/>
          <p:nvPr/>
        </p:nvSpPr>
        <p:spPr>
          <a:xfrm>
            <a:off x="8289925" y="1816100"/>
            <a:ext cx="2103437" cy="579437"/>
          </a:xfrm>
          <a:prstGeom prst="ellipse">
            <a:avLst/>
          </a:prstGeom>
          <a:solidFill>
            <a:srgbClr val="FFE699"/>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Caractérisation </a:t>
            </a:r>
            <a:endParaRPr b="0" i="0" sz="1400" u="none" cap="none" strike="noStrike">
              <a:solidFill>
                <a:srgbClr val="000000"/>
              </a:solidFill>
              <a:latin typeface="Arial"/>
              <a:ea typeface="Arial"/>
              <a:cs typeface="Arial"/>
              <a:sym typeface="Arial"/>
            </a:endParaRPr>
          </a:p>
        </p:txBody>
      </p:sp>
      <p:sp>
        <p:nvSpPr>
          <p:cNvPr id="460" name="Google Shape;460;p35"/>
          <p:cNvSpPr/>
          <p:nvPr/>
        </p:nvSpPr>
        <p:spPr>
          <a:xfrm>
            <a:off x="7375525" y="3584575"/>
            <a:ext cx="2103437" cy="577850"/>
          </a:xfrm>
          <a:prstGeom prst="ellipse">
            <a:avLst/>
          </a:prstGeom>
          <a:solidFill>
            <a:srgbClr val="B4C7E7"/>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Caractérisation 2</a:t>
            </a:r>
            <a:endParaRPr b="0" i="0" sz="1400" u="none" cap="none" strike="noStrike">
              <a:solidFill>
                <a:srgbClr val="000000"/>
              </a:solidFill>
              <a:latin typeface="Arial"/>
              <a:ea typeface="Arial"/>
              <a:cs typeface="Arial"/>
              <a:sym typeface="Arial"/>
            </a:endParaRPr>
          </a:p>
        </p:txBody>
      </p:sp>
      <p:sp>
        <p:nvSpPr>
          <p:cNvPr id="461" name="Google Shape;461;p35"/>
          <p:cNvSpPr/>
          <p:nvPr/>
        </p:nvSpPr>
        <p:spPr>
          <a:xfrm>
            <a:off x="2416175" y="3614737"/>
            <a:ext cx="2101850" cy="579437"/>
          </a:xfrm>
          <a:prstGeom prst="ellipse">
            <a:avLst/>
          </a:prstGeom>
          <a:solidFill>
            <a:srgbClr val="B4C7E7"/>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Caractérisation 1</a:t>
            </a:r>
            <a:endParaRPr b="0" i="0" sz="1400" u="none" cap="none" strike="noStrike">
              <a:solidFill>
                <a:srgbClr val="000000"/>
              </a:solidFill>
              <a:latin typeface="Arial"/>
              <a:ea typeface="Arial"/>
              <a:cs typeface="Arial"/>
              <a:sym typeface="Arial"/>
            </a:endParaRPr>
          </a:p>
        </p:txBody>
      </p:sp>
      <p:cxnSp>
        <p:nvCxnSpPr>
          <p:cNvPr id="462" name="Google Shape;462;p35"/>
          <p:cNvCxnSpPr/>
          <p:nvPr/>
        </p:nvCxnSpPr>
        <p:spPr>
          <a:xfrm rot="10800000">
            <a:off x="4779962" y="3355975"/>
            <a:ext cx="285750" cy="212725"/>
          </a:xfrm>
          <a:prstGeom prst="straightConnector1">
            <a:avLst/>
          </a:prstGeom>
          <a:noFill/>
          <a:ln cap="flat" cmpd="sng" w="9525">
            <a:solidFill>
              <a:srgbClr val="3F6EC3"/>
            </a:solidFill>
            <a:prstDash val="solid"/>
            <a:miter lim="800000"/>
            <a:headEnd len="sm" w="sm" type="none"/>
            <a:tailEnd len="med" w="med" type="triangle"/>
          </a:ln>
        </p:spPr>
      </p:cxnSp>
      <p:cxnSp>
        <p:nvCxnSpPr>
          <p:cNvPr id="463" name="Google Shape;463;p35"/>
          <p:cNvCxnSpPr/>
          <p:nvPr/>
        </p:nvCxnSpPr>
        <p:spPr>
          <a:xfrm flipH="1" rot="10800000">
            <a:off x="6515100" y="3122612"/>
            <a:ext cx="228600" cy="130175"/>
          </a:xfrm>
          <a:prstGeom prst="straightConnector1">
            <a:avLst/>
          </a:prstGeom>
          <a:noFill/>
          <a:ln cap="flat" cmpd="sng" w="9525">
            <a:solidFill>
              <a:srgbClr val="3F6EC3"/>
            </a:solidFill>
            <a:prstDash val="solid"/>
            <a:miter lim="800000"/>
            <a:headEnd len="sm" w="sm" type="none"/>
            <a:tailEnd len="med" w="med" type="triangle"/>
          </a:ln>
        </p:spPr>
      </p:cxnSp>
      <p:cxnSp>
        <p:nvCxnSpPr>
          <p:cNvPr id="464" name="Google Shape;464;p35"/>
          <p:cNvCxnSpPr/>
          <p:nvPr/>
        </p:nvCxnSpPr>
        <p:spPr>
          <a:xfrm>
            <a:off x="6778625" y="4498975"/>
            <a:ext cx="239712" cy="166687"/>
          </a:xfrm>
          <a:prstGeom prst="straightConnector1">
            <a:avLst/>
          </a:prstGeom>
          <a:noFill/>
          <a:ln cap="flat" cmpd="sng" w="9525">
            <a:solidFill>
              <a:srgbClr val="3F6EC3"/>
            </a:solidFill>
            <a:prstDash val="solid"/>
            <a:miter lim="800000"/>
            <a:headEnd len="sm" w="sm" type="none"/>
            <a:tailEnd len="med" w="med" type="triangle"/>
          </a:ln>
        </p:spPr>
      </p:cxnSp>
      <p:cxnSp>
        <p:nvCxnSpPr>
          <p:cNvPr id="465" name="Google Shape;465;p35"/>
          <p:cNvCxnSpPr/>
          <p:nvPr/>
        </p:nvCxnSpPr>
        <p:spPr>
          <a:xfrm flipH="1">
            <a:off x="5037137" y="4475162"/>
            <a:ext cx="266700" cy="220662"/>
          </a:xfrm>
          <a:prstGeom prst="straightConnector1">
            <a:avLst/>
          </a:prstGeom>
          <a:noFill/>
          <a:ln cap="flat" cmpd="sng" w="9525">
            <a:solidFill>
              <a:srgbClr val="3F6EC3"/>
            </a:solidFill>
            <a:prstDash val="solid"/>
            <a:miter lim="800000"/>
            <a:headEnd len="sm" w="sm" type="none"/>
            <a:tailEnd len="med" w="med" type="triangle"/>
          </a:ln>
        </p:spPr>
      </p:cxnSp>
      <p:cxnSp>
        <p:nvCxnSpPr>
          <p:cNvPr id="466" name="Google Shape;466;p35"/>
          <p:cNvCxnSpPr/>
          <p:nvPr/>
        </p:nvCxnSpPr>
        <p:spPr>
          <a:xfrm>
            <a:off x="6888162" y="3883025"/>
            <a:ext cx="366712" cy="0"/>
          </a:xfrm>
          <a:prstGeom prst="straightConnector1">
            <a:avLst/>
          </a:prstGeom>
          <a:noFill/>
          <a:ln cap="flat" cmpd="sng" w="9525">
            <a:solidFill>
              <a:srgbClr val="3F6EC3"/>
            </a:solidFill>
            <a:prstDash val="solid"/>
            <a:miter lim="800000"/>
            <a:headEnd len="sm" w="sm" type="none"/>
            <a:tailEnd len="med" w="med" type="triangle"/>
          </a:ln>
        </p:spPr>
      </p:cxnSp>
      <p:cxnSp>
        <p:nvCxnSpPr>
          <p:cNvPr id="467" name="Google Shape;467;p35"/>
          <p:cNvCxnSpPr/>
          <p:nvPr/>
        </p:nvCxnSpPr>
        <p:spPr>
          <a:xfrm rot="10800000">
            <a:off x="4548187" y="3857625"/>
            <a:ext cx="428625" cy="0"/>
          </a:xfrm>
          <a:prstGeom prst="straightConnector1">
            <a:avLst/>
          </a:prstGeom>
          <a:noFill/>
          <a:ln cap="flat" cmpd="sng" w="9525">
            <a:solidFill>
              <a:srgbClr val="3F6EC3"/>
            </a:solidFill>
            <a:prstDash val="solid"/>
            <a:miter lim="800000"/>
            <a:headEnd len="sm" w="sm" type="none"/>
            <a:tailEnd len="med" w="med" type="triangle"/>
          </a:ln>
        </p:spPr>
      </p:cxnSp>
      <p:sp>
        <p:nvSpPr>
          <p:cNvPr id="468" name="Google Shape;468;p35"/>
          <p:cNvSpPr txBox="1"/>
          <p:nvPr/>
        </p:nvSpPr>
        <p:spPr>
          <a:xfrm>
            <a:off x="460375" y="336550"/>
            <a:ext cx="10420350" cy="873125"/>
          </a:xfrm>
          <a:prstGeom prst="rect">
            <a:avLst/>
          </a:prstGeom>
          <a:solidFill>
            <a:srgbClr val="0096FF">
              <a:alpha val="34117"/>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Times New Roman"/>
              <a:buNone/>
            </a:pPr>
            <a:r>
              <a:rPr b="1" i="0" lang="en-US" sz="2400" u="none" cap="none" strike="noStrike">
                <a:solidFill>
                  <a:srgbClr val="000000"/>
                </a:solidFill>
                <a:latin typeface="Times New Roman"/>
                <a:ea typeface="Times New Roman"/>
                <a:cs typeface="Times New Roman"/>
                <a:sym typeface="Times New Roman"/>
              </a:rPr>
              <a:t>Organisation thématique de la description: </a:t>
            </a:r>
            <a:br>
              <a:rPr b="1" i="0" lang="en-US" sz="2400" u="none" cap="none" strike="noStrike">
                <a:solidFill>
                  <a:srgbClr val="000000"/>
                </a:solidFill>
                <a:latin typeface="Times New Roman"/>
                <a:ea typeface="Times New Roman"/>
                <a:cs typeface="Times New Roman"/>
                <a:sym typeface="Times New Roman"/>
              </a:rPr>
            </a:br>
            <a:r>
              <a:rPr b="1" i="0" lang="en-US" sz="2400" u="none" cap="none" strike="noStrike">
                <a:solidFill>
                  <a:srgbClr val="000000"/>
                </a:solidFill>
                <a:latin typeface="Times New Roman"/>
                <a:ea typeface="Times New Roman"/>
                <a:cs typeface="Times New Roman"/>
                <a:sym typeface="Times New Roman"/>
              </a:rPr>
              <a:t>L’objet de la description, ses éléments décrits, et ses caractéristiques</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472" name="Shape 472"/>
        <p:cNvGrpSpPr/>
        <p:nvPr/>
      </p:nvGrpSpPr>
      <p:grpSpPr>
        <a:xfrm>
          <a:off x="0" y="0"/>
          <a:ext cx="0" cy="0"/>
          <a:chOff x="0" y="0"/>
          <a:chExt cx="0" cy="0"/>
        </a:xfrm>
      </p:grpSpPr>
      <p:sp>
        <p:nvSpPr>
          <p:cNvPr id="473" name="Google Shape;473;p36"/>
          <p:cNvSpPr txBox="1"/>
          <p:nvPr/>
        </p:nvSpPr>
        <p:spPr>
          <a:xfrm>
            <a:off x="900112" y="1914525"/>
            <a:ext cx="9926637" cy="2693987"/>
          </a:xfrm>
          <a:prstGeom prst="rect">
            <a:avLst/>
          </a:prstGeom>
          <a:noFill/>
          <a:ln>
            <a:noFill/>
          </a:ln>
        </p:spPr>
        <p:txBody>
          <a:bodyPr anchorCtr="0" anchor="t" bIns="45700" lIns="91425" spcFirstLastPara="1" rIns="91425" wrap="square" tIns="45700">
            <a:noAutofit/>
          </a:bodyPr>
          <a:lstStyle/>
          <a:p>
            <a:pPr indent="-227011" lvl="0" marL="227011" marR="0" rtl="0" algn="l">
              <a:lnSpc>
                <a:spcPct val="150000"/>
              </a:lnSpc>
              <a:spcBef>
                <a:spcPts val="0"/>
              </a:spcBef>
              <a:spcAft>
                <a:spcPts val="0"/>
              </a:spcAft>
              <a:buClr>
                <a:srgbClr val="000000"/>
              </a:buClr>
              <a:buSzPts val="300"/>
              <a:buFont typeface="Arial"/>
              <a:buChar char="•"/>
            </a:pPr>
            <a:r>
              <a:rPr b="0" i="0" lang="en-US" sz="2400" u="none" cap="none" strike="noStrike">
                <a:solidFill>
                  <a:srgbClr val="000000"/>
                </a:solidFill>
                <a:latin typeface="Open Sans"/>
                <a:ea typeface="Open Sans"/>
                <a:cs typeface="Open Sans"/>
                <a:sym typeface="Open Sans"/>
              </a:rPr>
              <a:t>Auteure: Dr. Nathalie Roufaël</a:t>
            </a:r>
            <a:endParaRPr b="0" i="0" sz="1400" u="none" cap="none" strike="noStrike">
              <a:solidFill>
                <a:srgbClr val="000000"/>
              </a:solidFill>
              <a:latin typeface="Arial"/>
              <a:ea typeface="Arial"/>
              <a:cs typeface="Arial"/>
              <a:sym typeface="Arial"/>
            </a:endParaRPr>
          </a:p>
          <a:p>
            <a:pPr indent="-227011" lvl="0" marL="227011" marR="0" rtl="0" algn="l">
              <a:lnSpc>
                <a:spcPct val="150000"/>
              </a:lnSpc>
              <a:spcBef>
                <a:spcPts val="0"/>
              </a:spcBef>
              <a:spcAft>
                <a:spcPts val="0"/>
              </a:spcAft>
              <a:buClr>
                <a:srgbClr val="000000"/>
              </a:buClr>
              <a:buSzPts val="300"/>
              <a:buFont typeface="Arial"/>
              <a:buChar char="•"/>
            </a:pPr>
            <a:r>
              <a:rPr b="0" i="0" lang="en-US" sz="2400" u="none" cap="none" strike="noStrike">
                <a:solidFill>
                  <a:srgbClr val="000000"/>
                </a:solidFill>
                <a:latin typeface="Open Sans"/>
                <a:ea typeface="Open Sans"/>
                <a:cs typeface="Open Sans"/>
                <a:sym typeface="Open Sans"/>
              </a:rPr>
              <a:t>Coordinatrices: Safa Mawlawi et Marina Chammas</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93" name="Shape 193"/>
        <p:cNvGrpSpPr/>
        <p:nvPr/>
      </p:nvGrpSpPr>
      <p:grpSpPr>
        <a:xfrm>
          <a:off x="0" y="0"/>
          <a:ext cx="0" cy="0"/>
          <a:chOff x="0" y="0"/>
          <a:chExt cx="0" cy="0"/>
        </a:xfrm>
      </p:grpSpPr>
      <p:sp>
        <p:nvSpPr>
          <p:cNvPr id="194" name="Google Shape;194;p20"/>
          <p:cNvSpPr/>
          <p:nvPr/>
        </p:nvSpPr>
        <p:spPr>
          <a:xfrm flipH="1">
            <a:off x="1651125" y="5368925"/>
            <a:ext cx="9026400" cy="541200"/>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50000"/>
              </a:lnSpc>
              <a:spcBef>
                <a:spcPts val="0"/>
              </a:spcBef>
              <a:spcAft>
                <a:spcPts val="0"/>
              </a:spcAft>
              <a:buClr>
                <a:srgbClr val="000000"/>
              </a:buClr>
              <a:buSzPts val="2000"/>
              <a:buFont typeface="Arial"/>
              <a:buNone/>
            </a:pPr>
            <a:r>
              <a:rPr b="0" i="0" lang="en-US" sz="2000" u="none" cap="none" strike="noStrike">
                <a:solidFill>
                  <a:srgbClr val="000000"/>
                </a:solidFill>
                <a:latin typeface="Open Sans"/>
                <a:ea typeface="Open Sans"/>
                <a:cs typeface="Open Sans"/>
                <a:sym typeface="Open Sans"/>
              </a:rPr>
              <a:t>identifier les sensations mises en jeu dans un texte descriptif.</a:t>
            </a:r>
            <a:endParaRPr b="0" i="0" sz="2000" u="none" cap="none" strike="noStrike">
              <a:solidFill>
                <a:srgbClr val="000000"/>
              </a:solidFill>
              <a:latin typeface="Open Sans"/>
              <a:ea typeface="Open Sans"/>
              <a:cs typeface="Open Sans"/>
              <a:sym typeface="Open Sans"/>
            </a:endParaRPr>
          </a:p>
        </p:txBody>
      </p:sp>
      <p:sp>
        <p:nvSpPr>
          <p:cNvPr id="195" name="Google Shape;195;p20"/>
          <p:cNvSpPr/>
          <p:nvPr/>
        </p:nvSpPr>
        <p:spPr>
          <a:xfrm flipH="1">
            <a:off x="1730350" y="2201875"/>
            <a:ext cx="9436200" cy="781200"/>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Open Sans"/>
                <a:ea typeface="Open Sans"/>
                <a:cs typeface="Open Sans"/>
                <a:sym typeface="Open Sans"/>
              </a:rPr>
              <a:t>Comprendre et caractériser les différents types de texte : le texte descriptif.</a:t>
            </a:r>
            <a:endParaRPr b="0" i="0" sz="2000" u="none" cap="none" strike="noStrike">
              <a:solidFill>
                <a:srgbClr val="000000"/>
              </a:solidFill>
              <a:latin typeface="Open Sans"/>
              <a:ea typeface="Open Sans"/>
              <a:cs typeface="Open Sans"/>
              <a:sym typeface="Open Sans"/>
            </a:endParaRPr>
          </a:p>
        </p:txBody>
      </p:sp>
      <p:sp>
        <p:nvSpPr>
          <p:cNvPr id="196" name="Google Shape;196;p20"/>
          <p:cNvSpPr txBox="1"/>
          <p:nvPr/>
        </p:nvSpPr>
        <p:spPr>
          <a:xfrm>
            <a:off x="1063625" y="4827588"/>
            <a:ext cx="369900" cy="507900"/>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en-US" sz="2700" u="none" cap="none" strike="noStrike">
                <a:solidFill>
                  <a:srgbClr val="FFFFFF"/>
                </a:solidFill>
                <a:latin typeface="Calibri"/>
                <a:ea typeface="Calibri"/>
                <a:cs typeface="Calibri"/>
                <a:sym typeface="Calibri"/>
              </a:rPr>
              <a:t>4</a:t>
            </a:r>
            <a:endParaRPr b="0" i="0" sz="1400" u="none" cap="none" strike="noStrike">
              <a:solidFill>
                <a:srgbClr val="000000"/>
              </a:solidFill>
              <a:latin typeface="Arial"/>
              <a:ea typeface="Arial"/>
              <a:cs typeface="Arial"/>
              <a:sym typeface="Arial"/>
            </a:endParaRPr>
          </a:p>
        </p:txBody>
      </p:sp>
      <p:sp>
        <p:nvSpPr>
          <p:cNvPr id="197" name="Google Shape;197;p20"/>
          <p:cNvSpPr txBox="1"/>
          <p:nvPr/>
        </p:nvSpPr>
        <p:spPr>
          <a:xfrm>
            <a:off x="1651000" y="1389063"/>
            <a:ext cx="8548800" cy="5715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rPr b="0" i="0" lang="en-US" sz="2400" u="none" cap="none" strike="noStrike">
                <a:solidFill>
                  <a:schemeClr val="dk1"/>
                </a:solidFill>
                <a:latin typeface="Open Sans"/>
                <a:ea typeface="Open Sans"/>
                <a:cs typeface="Open Sans"/>
                <a:sym typeface="Open Sans"/>
              </a:rPr>
              <a:t>Objectif </a:t>
            </a:r>
            <a:endParaRPr b="0" i="0" sz="2400" u="none" cap="none" strike="noStrike">
              <a:solidFill>
                <a:schemeClr val="dk1"/>
              </a:solidFill>
              <a:latin typeface="Open Sans"/>
              <a:ea typeface="Open Sans"/>
              <a:cs typeface="Open Sans"/>
              <a:sym typeface="Open Sans"/>
            </a:endParaRPr>
          </a:p>
        </p:txBody>
      </p:sp>
      <p:sp>
        <p:nvSpPr>
          <p:cNvPr id="198" name="Google Shape;198;p20"/>
          <p:cNvSpPr txBox="1"/>
          <p:nvPr/>
        </p:nvSpPr>
        <p:spPr>
          <a:xfrm>
            <a:off x="1617663" y="3143250"/>
            <a:ext cx="8550300" cy="5715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Open Sans"/>
              <a:buNone/>
            </a:pPr>
            <a:r>
              <a:rPr b="1" i="0" lang="en-US" sz="2000" u="none" cap="none" strike="noStrike">
                <a:solidFill>
                  <a:srgbClr val="000000"/>
                </a:solidFill>
                <a:latin typeface="Open Sans"/>
                <a:ea typeface="Open Sans"/>
                <a:cs typeface="Open Sans"/>
                <a:sym typeface="Open Sans"/>
              </a:rPr>
              <a:t>L’apprenant sera capable de / d’  </a:t>
            </a:r>
            <a:endParaRPr b="0" i="0" sz="1400" u="none" cap="none" strike="noStrike">
              <a:solidFill>
                <a:srgbClr val="000000"/>
              </a:solidFill>
              <a:latin typeface="Arial"/>
              <a:ea typeface="Arial"/>
              <a:cs typeface="Arial"/>
              <a:sym typeface="Arial"/>
            </a:endParaRPr>
          </a:p>
        </p:txBody>
      </p:sp>
      <p:grpSp>
        <p:nvGrpSpPr>
          <p:cNvPr id="199" name="Google Shape;199;p20"/>
          <p:cNvGrpSpPr/>
          <p:nvPr/>
        </p:nvGrpSpPr>
        <p:grpSpPr>
          <a:xfrm>
            <a:off x="879520" y="1952566"/>
            <a:ext cx="738220" cy="1038197"/>
            <a:chOff x="1045135" y="2178890"/>
            <a:chExt cx="737188" cy="1039132"/>
          </a:xfrm>
        </p:grpSpPr>
        <p:pic>
          <p:nvPicPr>
            <p:cNvPr id="200" name="Google Shape;200;p20"/>
            <p:cNvPicPr preferRelativeResize="0"/>
            <p:nvPr/>
          </p:nvPicPr>
          <p:blipFill rotWithShape="1">
            <a:blip r:embed="rId3">
              <a:alphaModFix/>
            </a:blip>
            <a:srcRect b="0" l="0" r="0" t="0"/>
            <a:stretch/>
          </p:blipFill>
          <p:spPr>
            <a:xfrm flipH="1">
              <a:off x="1045135" y="2178890"/>
              <a:ext cx="737188" cy="1039132"/>
            </a:xfrm>
            <a:prstGeom prst="rect">
              <a:avLst/>
            </a:prstGeom>
            <a:noFill/>
            <a:ln>
              <a:noFill/>
            </a:ln>
          </p:spPr>
        </p:pic>
        <p:sp>
          <p:nvSpPr>
            <p:cNvPr id="201" name="Google Shape;201;p20"/>
            <p:cNvSpPr txBox="1"/>
            <p:nvPr/>
          </p:nvSpPr>
          <p:spPr>
            <a:xfrm>
              <a:off x="1064276" y="2465834"/>
              <a:ext cx="369300" cy="508500"/>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en-US" sz="2700" u="none" cap="none" strike="noStrike">
                  <a:solidFill>
                    <a:srgbClr val="FFFFFF"/>
                  </a:solidFill>
                  <a:latin typeface="Times New Roman"/>
                  <a:ea typeface="Times New Roman"/>
                  <a:cs typeface="Times New Roman"/>
                  <a:sym typeface="Times New Roman"/>
                </a:rPr>
                <a:t>1</a:t>
              </a:r>
              <a:endParaRPr b="0" i="0" sz="1400" u="none" cap="none" strike="noStrike">
                <a:solidFill>
                  <a:srgbClr val="000000"/>
                </a:solidFill>
                <a:latin typeface="Arial"/>
                <a:ea typeface="Arial"/>
                <a:cs typeface="Arial"/>
                <a:sym typeface="Arial"/>
              </a:endParaRPr>
            </a:p>
          </p:txBody>
        </p:sp>
      </p:grpSp>
      <p:sp>
        <p:nvSpPr>
          <p:cNvPr id="202" name="Google Shape;202;p20"/>
          <p:cNvSpPr/>
          <p:nvPr/>
        </p:nvSpPr>
        <p:spPr>
          <a:xfrm flipH="1">
            <a:off x="1617788" y="3786188"/>
            <a:ext cx="9026400" cy="541200"/>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50000"/>
              </a:lnSpc>
              <a:spcBef>
                <a:spcPts val="0"/>
              </a:spcBef>
              <a:spcAft>
                <a:spcPts val="0"/>
              </a:spcAft>
              <a:buClr>
                <a:schemeClr val="dk1"/>
              </a:buClr>
              <a:buSzPts val="2000"/>
              <a:buFont typeface="Arial"/>
              <a:buNone/>
            </a:pPr>
            <a:r>
              <a:rPr b="0" i="0" lang="en-US" sz="2000" u="none" cap="none" strike="noStrike">
                <a:solidFill>
                  <a:schemeClr val="dk1"/>
                </a:solidFill>
                <a:latin typeface="Open Sans"/>
                <a:ea typeface="Open Sans"/>
                <a:cs typeface="Open Sans"/>
                <a:sym typeface="Open Sans"/>
              </a:rPr>
              <a:t>identifier l’objet de la description: personne, lieu ou paysage,</a:t>
            </a:r>
            <a:endParaRPr b="0" i="0" sz="2000" u="none" cap="none" strike="noStrike">
              <a:solidFill>
                <a:schemeClr val="dk1"/>
              </a:solidFill>
              <a:latin typeface="Open Sans"/>
              <a:ea typeface="Open Sans"/>
              <a:cs typeface="Open Sans"/>
              <a:sym typeface="Open Sans"/>
            </a:endParaRPr>
          </a:p>
        </p:txBody>
      </p:sp>
      <p:sp>
        <p:nvSpPr>
          <p:cNvPr id="203" name="Google Shape;203;p20"/>
          <p:cNvSpPr/>
          <p:nvPr/>
        </p:nvSpPr>
        <p:spPr>
          <a:xfrm flipH="1">
            <a:off x="1617788" y="4589463"/>
            <a:ext cx="9026400" cy="541200"/>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50000"/>
              </a:lnSpc>
              <a:spcBef>
                <a:spcPts val="0"/>
              </a:spcBef>
              <a:spcAft>
                <a:spcPts val="0"/>
              </a:spcAft>
              <a:buClr>
                <a:schemeClr val="dk1"/>
              </a:buClr>
              <a:buSzPts val="2000"/>
              <a:buFont typeface="Arial"/>
              <a:buNone/>
            </a:pPr>
            <a:r>
              <a:rPr b="0" i="0" lang="en-US" sz="2000" u="none" cap="none" strike="noStrike">
                <a:solidFill>
                  <a:schemeClr val="dk1"/>
                </a:solidFill>
                <a:latin typeface="Open Sans"/>
                <a:ea typeface="Open Sans"/>
                <a:cs typeface="Open Sans"/>
                <a:sym typeface="Open Sans"/>
              </a:rPr>
              <a:t>identifier l’objet de la description: personne, lieu ou paysage,</a:t>
            </a:r>
            <a:endParaRPr b="0" i="0" sz="2000" u="none" cap="none" strike="noStrike">
              <a:solidFill>
                <a:schemeClr val="dk1"/>
              </a:solidFill>
              <a:latin typeface="Open Sans"/>
              <a:ea typeface="Open Sans"/>
              <a:cs typeface="Open Sans"/>
              <a:sym typeface="Open Sans"/>
            </a:endParaRPr>
          </a:p>
        </p:txBody>
      </p:sp>
      <p:sp>
        <p:nvSpPr>
          <p:cNvPr id="204" name="Google Shape;204;p20"/>
          <p:cNvSpPr/>
          <p:nvPr/>
        </p:nvSpPr>
        <p:spPr>
          <a:xfrm flipH="1">
            <a:off x="1617788" y="6100763"/>
            <a:ext cx="9026400" cy="541200"/>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50000"/>
              </a:lnSpc>
              <a:spcBef>
                <a:spcPts val="0"/>
              </a:spcBef>
              <a:spcAft>
                <a:spcPts val="0"/>
              </a:spcAft>
              <a:buClr>
                <a:srgbClr val="000000"/>
              </a:buClr>
              <a:buSzPts val="2000"/>
              <a:buFont typeface="Arial"/>
              <a:buNone/>
            </a:pPr>
            <a:r>
              <a:rPr b="0" i="0" lang="en-US" sz="2000" u="none" cap="none" strike="noStrike">
                <a:solidFill>
                  <a:srgbClr val="000000"/>
                </a:solidFill>
                <a:latin typeface="Open Sans"/>
                <a:ea typeface="Open Sans"/>
                <a:cs typeface="Open Sans"/>
                <a:sym typeface="Open Sans"/>
              </a:rPr>
              <a:t>identifier la progression de la description: thématique, spatiale, … </a:t>
            </a:r>
            <a:endParaRPr b="0" i="0" sz="2000" u="none" cap="none" strike="noStrike">
              <a:solidFill>
                <a:srgbClr val="000000"/>
              </a:solidFill>
              <a:latin typeface="Open Sans"/>
              <a:ea typeface="Open Sans"/>
              <a:cs typeface="Open Sans"/>
              <a:sym typeface="Open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09" name="Shape 209"/>
        <p:cNvGrpSpPr/>
        <p:nvPr/>
      </p:nvGrpSpPr>
      <p:grpSpPr>
        <a:xfrm>
          <a:off x="0" y="0"/>
          <a:ext cx="0" cy="0"/>
          <a:chOff x="0" y="0"/>
          <a:chExt cx="0" cy="0"/>
        </a:xfrm>
      </p:grpSpPr>
      <p:sp>
        <p:nvSpPr>
          <p:cNvPr id="210" name="Google Shape;210;p21"/>
          <p:cNvSpPr txBox="1"/>
          <p:nvPr/>
        </p:nvSpPr>
        <p:spPr>
          <a:xfrm>
            <a:off x="798512" y="406400"/>
            <a:ext cx="10194925" cy="461962"/>
          </a:xfrm>
          <a:prstGeom prst="rect">
            <a:avLst/>
          </a:prstGeom>
          <a:solidFill>
            <a:srgbClr val="0096FF">
              <a:alpha val="34117"/>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800"/>
              <a:buFont typeface="Times New Roman"/>
              <a:buNone/>
            </a:pPr>
            <a:r>
              <a:rPr b="1" i="0" lang="en-US" sz="2800" u="none" cap="none" strike="noStrike">
                <a:solidFill>
                  <a:srgbClr val="000000"/>
                </a:solidFill>
                <a:latin typeface="Times New Roman"/>
                <a:ea typeface="Times New Roman"/>
                <a:cs typeface="Times New Roman"/>
                <a:sym typeface="Times New Roman"/>
              </a:rPr>
              <a:t>Quel est l’objet de la description dans chacun des documents? </a:t>
            </a:r>
            <a:endParaRPr b="0" i="0" sz="1400" u="none" cap="none" strike="noStrike">
              <a:solidFill>
                <a:srgbClr val="000000"/>
              </a:solidFill>
              <a:latin typeface="Arial"/>
              <a:ea typeface="Arial"/>
              <a:cs typeface="Arial"/>
              <a:sym typeface="Arial"/>
            </a:endParaRPr>
          </a:p>
        </p:txBody>
      </p:sp>
      <p:sp>
        <p:nvSpPr>
          <p:cNvPr id="211" name="Google Shape;211;p21"/>
          <p:cNvSpPr txBox="1"/>
          <p:nvPr/>
        </p:nvSpPr>
        <p:spPr>
          <a:xfrm>
            <a:off x="2616200" y="873125"/>
            <a:ext cx="2017712" cy="55403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Times New Roman"/>
              <a:buNone/>
            </a:pPr>
            <a:r>
              <a:rPr b="1" i="0" lang="en-US" sz="2400" u="none" cap="none" strike="noStrike">
                <a:solidFill>
                  <a:srgbClr val="000000"/>
                </a:solidFill>
                <a:latin typeface="Times New Roman"/>
                <a:ea typeface="Times New Roman"/>
                <a:cs typeface="Times New Roman"/>
                <a:sym typeface="Times New Roman"/>
              </a:rPr>
              <a:t>Document 1</a:t>
            </a:r>
            <a:endParaRPr b="0" i="0" sz="1400" u="none" cap="none" strike="noStrike">
              <a:solidFill>
                <a:srgbClr val="000000"/>
              </a:solidFill>
              <a:latin typeface="Arial"/>
              <a:ea typeface="Arial"/>
              <a:cs typeface="Arial"/>
              <a:sym typeface="Arial"/>
            </a:endParaRPr>
          </a:p>
        </p:txBody>
      </p:sp>
      <p:sp>
        <p:nvSpPr>
          <p:cNvPr id="212" name="Google Shape;212;p21"/>
          <p:cNvSpPr/>
          <p:nvPr/>
        </p:nvSpPr>
        <p:spPr>
          <a:xfrm>
            <a:off x="487362" y="1449387"/>
            <a:ext cx="5565775" cy="3563937"/>
          </a:xfrm>
          <a:prstGeom prst="roundRect">
            <a:avLst>
              <a:gd fmla="val 16667" name="adj"/>
            </a:avLst>
          </a:prstGeom>
          <a:solidFill>
            <a:srgbClr val="FFFF99"/>
          </a:solidFill>
          <a:ln cap="flat" cmpd="sng" w="25400">
            <a:solidFill>
              <a:srgbClr val="000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just">
              <a:lnSpc>
                <a:spcPct val="107000"/>
              </a:lnSpc>
              <a:spcBef>
                <a:spcPts val="0"/>
              </a:spcBef>
              <a:spcAft>
                <a:spcPts val="0"/>
              </a:spcAft>
              <a:buClr>
                <a:srgbClr val="333333"/>
              </a:buClr>
              <a:buSzPts val="2000"/>
              <a:buFont typeface="Times New Roman"/>
              <a:buNone/>
            </a:pPr>
            <a:r>
              <a:rPr b="0" i="0" lang="en-US" sz="2000" u="none" cap="none" strike="noStrike">
                <a:solidFill>
                  <a:srgbClr val="333333"/>
                </a:solidFill>
                <a:latin typeface="Times New Roman"/>
                <a:ea typeface="Times New Roman"/>
                <a:cs typeface="Times New Roman"/>
                <a:sym typeface="Times New Roman"/>
              </a:rPr>
              <a:t>Vautrin était un homme de quarante ans. Il avait les épaules larges, le buste bien développé, les muscles apparents, des mains épaisses et qui étaient marquées par des bouquets de poils touffus. Sa figure, rayée par des rides, offrait des signes de dureté. Sa voix de basse-taille ne déplaisait point. Il était obligeant et rieur. Si quelqu'un se plaignait  trop, il lui offrait aussitôt ses services. </a:t>
            </a:r>
            <a:endParaRPr b="0" i="0" sz="1400" u="none" cap="none" strike="noStrike">
              <a:solidFill>
                <a:srgbClr val="000000"/>
              </a:solidFill>
              <a:latin typeface="Arial"/>
              <a:ea typeface="Arial"/>
              <a:cs typeface="Arial"/>
              <a:sym typeface="Arial"/>
            </a:endParaRPr>
          </a:p>
          <a:p>
            <a:pPr indent="0" lvl="0" marL="0" marR="0" rtl="0" algn="r">
              <a:lnSpc>
                <a:spcPct val="107000"/>
              </a:lnSpc>
              <a:spcBef>
                <a:spcPts val="800"/>
              </a:spcBef>
              <a:spcAft>
                <a:spcPts val="0"/>
              </a:spcAft>
              <a:buClr>
                <a:srgbClr val="333333"/>
              </a:buClr>
              <a:buSzPts val="1200"/>
              <a:buFont typeface="Times New Roman"/>
              <a:buNone/>
            </a:pPr>
            <a:r>
              <a:rPr b="1" i="0" lang="en-US" sz="1200" u="none" cap="none" strike="noStrike">
                <a:solidFill>
                  <a:srgbClr val="333333"/>
                </a:solidFill>
                <a:latin typeface="Times New Roman"/>
                <a:ea typeface="Times New Roman"/>
                <a:cs typeface="Times New Roman"/>
                <a:sym typeface="Times New Roman"/>
              </a:rPr>
              <a:t>Le père Goriot, </a:t>
            </a:r>
            <a:r>
              <a:rPr b="1" i="1" lang="en-US" sz="1200" u="none" cap="none" strike="noStrike">
                <a:solidFill>
                  <a:srgbClr val="333333"/>
                </a:solidFill>
                <a:latin typeface="Times New Roman"/>
                <a:ea typeface="Times New Roman"/>
                <a:cs typeface="Times New Roman"/>
                <a:sym typeface="Times New Roman"/>
              </a:rPr>
              <a:t>Balzac</a:t>
            </a:r>
            <a:endParaRPr b="0" i="0" sz="1600" u="none" cap="none" strike="noStrike">
              <a:solidFill>
                <a:srgbClr val="000000"/>
              </a:solidFill>
              <a:latin typeface="Times New Roman"/>
              <a:ea typeface="Times New Roman"/>
              <a:cs typeface="Times New Roman"/>
              <a:sym typeface="Times New Roman"/>
            </a:endParaRPr>
          </a:p>
          <a:p>
            <a:pPr indent="0" lvl="0" marL="0" marR="0" rtl="0" algn="just">
              <a:lnSpc>
                <a:spcPct val="107000"/>
              </a:lnSpc>
              <a:spcBef>
                <a:spcPts val="800"/>
              </a:spcBef>
              <a:spcAft>
                <a:spcPts val="0"/>
              </a:spcAft>
              <a:buClr>
                <a:srgbClr val="000000"/>
              </a:buClr>
              <a:buSzPts val="1400"/>
              <a:buFont typeface="Trebuchet MS"/>
              <a:buNone/>
            </a:pPr>
            <a:r>
              <a:rPr b="0" i="0" lang="en-US" sz="1400" u="none" cap="none" strike="noStrike">
                <a:solidFill>
                  <a:srgbClr val="000000"/>
                </a:solidFill>
                <a:latin typeface="Trebuchet MS"/>
                <a:ea typeface="Trebuchet MS"/>
                <a:cs typeface="Trebuchet MS"/>
                <a:sym typeface="Trebuchet MS"/>
              </a:rPr>
              <a:t> </a:t>
            </a:r>
            <a:endParaRPr b="0" i="0" sz="1400" u="none" cap="none" strike="noStrike">
              <a:solidFill>
                <a:srgbClr val="000000"/>
              </a:solidFill>
              <a:latin typeface="Arial"/>
              <a:ea typeface="Arial"/>
              <a:cs typeface="Arial"/>
              <a:sym typeface="Arial"/>
            </a:endParaRPr>
          </a:p>
        </p:txBody>
      </p:sp>
      <p:sp>
        <p:nvSpPr>
          <p:cNvPr id="213" name="Google Shape;213;p21"/>
          <p:cNvSpPr txBox="1"/>
          <p:nvPr/>
        </p:nvSpPr>
        <p:spPr>
          <a:xfrm>
            <a:off x="8701087" y="900112"/>
            <a:ext cx="1930400" cy="55403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Times New Roman"/>
              <a:buNone/>
            </a:pPr>
            <a:r>
              <a:rPr b="1" i="0" lang="en-US" sz="2400" u="none" cap="none" strike="noStrike">
                <a:solidFill>
                  <a:srgbClr val="000000"/>
                </a:solidFill>
                <a:latin typeface="Times New Roman"/>
                <a:ea typeface="Times New Roman"/>
                <a:cs typeface="Times New Roman"/>
                <a:sym typeface="Times New Roman"/>
              </a:rPr>
              <a:t>Document</a:t>
            </a:r>
            <a:r>
              <a:rPr b="1" i="0" lang="en-US" sz="2000" u="none" cap="none" strike="noStrike">
                <a:solidFill>
                  <a:srgbClr val="000000"/>
                </a:solidFill>
                <a:latin typeface="Times New Roman"/>
                <a:ea typeface="Times New Roman"/>
                <a:cs typeface="Times New Roman"/>
                <a:sym typeface="Times New Roman"/>
              </a:rPr>
              <a:t> 2</a:t>
            </a:r>
            <a:endParaRPr b="0" i="0" sz="1400" u="none" cap="none" strike="noStrike">
              <a:solidFill>
                <a:srgbClr val="000000"/>
              </a:solidFill>
              <a:latin typeface="Arial"/>
              <a:ea typeface="Arial"/>
              <a:cs typeface="Arial"/>
              <a:sym typeface="Arial"/>
            </a:endParaRPr>
          </a:p>
        </p:txBody>
      </p:sp>
      <p:sp>
        <p:nvSpPr>
          <p:cNvPr id="214" name="Google Shape;214;p21"/>
          <p:cNvSpPr/>
          <p:nvPr/>
        </p:nvSpPr>
        <p:spPr>
          <a:xfrm>
            <a:off x="6202362" y="1471612"/>
            <a:ext cx="5345112" cy="3541712"/>
          </a:xfrm>
          <a:prstGeom prst="roundRect">
            <a:avLst>
              <a:gd fmla="val 16667" name="adj"/>
            </a:avLst>
          </a:prstGeom>
          <a:solidFill>
            <a:srgbClr val="FBE5D6"/>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just">
              <a:lnSpc>
                <a:spcPct val="107000"/>
              </a:lnSpc>
              <a:spcBef>
                <a:spcPts val="0"/>
              </a:spcBef>
              <a:spcAft>
                <a:spcPts val="0"/>
              </a:spcAft>
              <a:buClr>
                <a:srgbClr val="000000"/>
              </a:buClr>
              <a:buSzPts val="2000"/>
              <a:buFont typeface="Times New Roman"/>
              <a:buNone/>
            </a:pPr>
            <a:r>
              <a:rPr b="0" i="0" lang="en-US" sz="2000" u="none" cap="none" strike="noStrike">
                <a:solidFill>
                  <a:srgbClr val="000000"/>
                </a:solidFill>
                <a:latin typeface="Times New Roman"/>
                <a:ea typeface="Times New Roman"/>
                <a:cs typeface="Times New Roman"/>
                <a:sym typeface="Times New Roman"/>
              </a:rPr>
              <a:t>Pendant les vacances, j’ai eu l’occasion de visiter ce village avec ma famille. C’était un lieu calme et reposant. Dès notre arrivée, j’ai remarqué au loin le clocher dont les sculptures sont pittoresques. Au centre du village, une fontaine apportait fraî</a:t>
            </a:r>
            <a:r>
              <a:rPr b="1" i="0" lang="en-US" sz="2000" u="none" cap="none" strike="noStrike">
                <a:solidFill>
                  <a:srgbClr val="FF0000"/>
                </a:solidFill>
                <a:latin typeface="Times New Roman"/>
                <a:ea typeface="Times New Roman"/>
                <a:cs typeface="Times New Roman"/>
                <a:sym typeface="Times New Roman"/>
              </a:rPr>
              <a:t>c</a:t>
            </a:r>
            <a:r>
              <a:rPr b="0" i="0" lang="en-US" sz="2000" u="none" cap="none" strike="noStrike">
                <a:solidFill>
                  <a:srgbClr val="000000"/>
                </a:solidFill>
                <a:latin typeface="Times New Roman"/>
                <a:ea typeface="Times New Roman"/>
                <a:cs typeface="Times New Roman"/>
                <a:sym typeface="Times New Roman"/>
              </a:rPr>
              <a:t>heur et gaieté. Tout autour, des marchands de fleurs de toutes les couleurs vantaient l’odeur de leurs bouquets.</a:t>
            </a:r>
            <a:endParaRPr b="0" i="0" sz="1400" u="none" cap="none" strike="noStrike">
              <a:solidFill>
                <a:srgbClr val="000000"/>
              </a:solidFill>
              <a:latin typeface="Arial"/>
              <a:ea typeface="Arial"/>
              <a:cs typeface="Arial"/>
              <a:sym typeface="Arial"/>
            </a:endParaRPr>
          </a:p>
          <a:p>
            <a:pPr indent="0" lvl="0" marL="0" marR="0" rtl="0" algn="r">
              <a:lnSpc>
                <a:spcPct val="107000"/>
              </a:lnSpc>
              <a:spcBef>
                <a:spcPts val="800"/>
              </a:spcBef>
              <a:spcAft>
                <a:spcPts val="0"/>
              </a:spcAft>
              <a:buClr>
                <a:srgbClr val="000000"/>
              </a:buClr>
              <a:buSzPts val="1400"/>
              <a:buFont typeface="Times New Roman"/>
              <a:buNone/>
            </a:pPr>
            <a:r>
              <a:rPr b="1" i="0" lang="en-US" sz="1400" u="none" cap="none" strike="noStrike">
                <a:solidFill>
                  <a:srgbClr val="000000"/>
                </a:solidFill>
                <a:latin typeface="Times New Roman"/>
                <a:ea typeface="Times New Roman"/>
                <a:cs typeface="Times New Roman"/>
                <a:sym typeface="Times New Roman"/>
              </a:rPr>
              <a:t>www.aucoeurdelabaie.com</a:t>
            </a:r>
            <a:endParaRPr b="0" i="0" sz="1400" u="none" cap="none" strike="noStrike">
              <a:solidFill>
                <a:srgbClr val="000000"/>
              </a:solidFill>
              <a:latin typeface="Arial"/>
              <a:ea typeface="Arial"/>
              <a:cs typeface="Arial"/>
              <a:sym typeface="Arial"/>
            </a:endParaRPr>
          </a:p>
        </p:txBody>
      </p:sp>
      <p:sp>
        <p:nvSpPr>
          <p:cNvPr id="215" name="Google Shape;215;p21"/>
          <p:cNvSpPr txBox="1"/>
          <p:nvPr/>
        </p:nvSpPr>
        <p:spPr>
          <a:xfrm>
            <a:off x="7058025" y="5327650"/>
            <a:ext cx="4932362" cy="138588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FF0000"/>
              </a:buClr>
              <a:buSzPts val="1400"/>
              <a:buFont typeface="Arial"/>
              <a:buNone/>
            </a:pPr>
            <a:r>
              <a:rPr b="1" i="0" lang="en-US" sz="1400" u="none" cap="none" strike="noStrike">
                <a:solidFill>
                  <a:srgbClr val="FF0000"/>
                </a:solidFill>
                <a:latin typeface="Arial"/>
                <a:ea typeface="Arial"/>
                <a:cs typeface="Arial"/>
                <a:sym typeface="Arial"/>
              </a:rPr>
              <a:t>Un village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FF0000"/>
              </a:buClr>
              <a:buSzPts val="1400"/>
              <a:buFont typeface="Arial"/>
              <a:buChar char="-"/>
            </a:pPr>
            <a:r>
              <a:rPr b="1" i="0" lang="en-US" sz="1400" u="none" cap="none" strike="noStrike">
                <a:solidFill>
                  <a:srgbClr val="FF0000"/>
                </a:solidFill>
                <a:latin typeface="Arial"/>
                <a:ea typeface="Arial"/>
                <a:cs typeface="Arial"/>
                <a:sym typeface="Arial"/>
              </a:rPr>
              <a:t>L’ambiance du village.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FF0000"/>
              </a:buClr>
              <a:buSzPts val="1400"/>
              <a:buFont typeface="Arial"/>
              <a:buChar char="-"/>
            </a:pPr>
            <a:r>
              <a:rPr b="1" i="0" lang="en-US" sz="1400" u="none" cap="none" strike="noStrike">
                <a:solidFill>
                  <a:srgbClr val="FF0000"/>
                </a:solidFill>
                <a:latin typeface="Arial"/>
                <a:ea typeface="Arial"/>
                <a:cs typeface="Arial"/>
                <a:sym typeface="Arial"/>
              </a:rPr>
              <a:t>Un clocher (les sculptures)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FF0000"/>
              </a:buClr>
              <a:buSzPts val="1400"/>
              <a:buFont typeface="Arial"/>
              <a:buChar char="-"/>
            </a:pPr>
            <a:r>
              <a:rPr b="1" i="0" lang="en-US" sz="1400" u="none" cap="none" strike="noStrike">
                <a:solidFill>
                  <a:srgbClr val="FF0000"/>
                </a:solidFill>
                <a:latin typeface="Arial"/>
                <a:ea typeface="Arial"/>
                <a:cs typeface="Arial"/>
                <a:sym typeface="Arial"/>
              </a:rPr>
              <a:t>Une fontaine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FF0000"/>
              </a:buClr>
              <a:buSzPts val="1400"/>
              <a:buFont typeface="Arial"/>
              <a:buChar char="-"/>
            </a:pPr>
            <a:r>
              <a:rPr b="1" i="0" lang="en-US" sz="1400" u="none" cap="none" strike="noStrike">
                <a:solidFill>
                  <a:srgbClr val="FF0000"/>
                </a:solidFill>
                <a:latin typeface="Arial"/>
                <a:ea typeface="Arial"/>
                <a:cs typeface="Arial"/>
                <a:sym typeface="Arial"/>
              </a:rPr>
              <a:t>Des marchands de fleurs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FF0000"/>
              </a:solidFill>
              <a:latin typeface="Arial"/>
              <a:ea typeface="Arial"/>
              <a:cs typeface="Arial"/>
              <a:sym typeface="Arial"/>
            </a:endParaRPr>
          </a:p>
        </p:txBody>
      </p:sp>
      <p:sp>
        <p:nvSpPr>
          <p:cNvPr id="216" name="Google Shape;216;p21"/>
          <p:cNvSpPr txBox="1"/>
          <p:nvPr/>
        </p:nvSpPr>
        <p:spPr>
          <a:xfrm>
            <a:off x="963612" y="5257800"/>
            <a:ext cx="4932362" cy="30797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FF0000"/>
              </a:buClr>
              <a:buSzPts val="1400"/>
              <a:buFont typeface="Arial"/>
              <a:buNone/>
            </a:pPr>
            <a:r>
              <a:rPr b="1" i="0" lang="en-US" sz="1400" u="none" cap="none" strike="noStrike">
                <a:solidFill>
                  <a:srgbClr val="FF0000"/>
                </a:solidFill>
                <a:latin typeface="Arial"/>
                <a:ea typeface="Arial"/>
                <a:cs typeface="Arial"/>
                <a:sym typeface="Arial"/>
              </a:rPr>
              <a:t>Une personne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20" name="Shape 220"/>
        <p:cNvGrpSpPr/>
        <p:nvPr/>
      </p:nvGrpSpPr>
      <p:grpSpPr>
        <a:xfrm>
          <a:off x="0" y="0"/>
          <a:ext cx="0" cy="0"/>
          <a:chOff x="0" y="0"/>
          <a:chExt cx="0" cy="0"/>
        </a:xfrm>
      </p:grpSpPr>
      <p:sp>
        <p:nvSpPr>
          <p:cNvPr id="221" name="Google Shape;221;p22"/>
          <p:cNvSpPr txBox="1"/>
          <p:nvPr/>
        </p:nvSpPr>
        <p:spPr>
          <a:xfrm>
            <a:off x="2641600" y="1635125"/>
            <a:ext cx="6299200" cy="2814637"/>
          </a:xfrm>
          <a:prstGeom prst="rect">
            <a:avLst/>
          </a:prstGeom>
          <a:solidFill>
            <a:srgbClr val="0096FF">
              <a:alpha val="34117"/>
            </a:srgb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7200"/>
              <a:buFont typeface="Times New Roman"/>
              <a:buNone/>
            </a:pPr>
            <a:r>
              <a:rPr b="1" i="0" lang="en-US" sz="7200" u="none" cap="none" strike="noStrike">
                <a:solidFill>
                  <a:srgbClr val="000000"/>
                </a:solidFill>
                <a:latin typeface="Times New Roman"/>
                <a:ea typeface="Times New Roman"/>
                <a:cs typeface="Times New Roman"/>
                <a:sym typeface="Times New Roman"/>
              </a:rPr>
              <a:t>LE PORTRAIT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26" name="Shape 226"/>
        <p:cNvGrpSpPr/>
        <p:nvPr/>
      </p:nvGrpSpPr>
      <p:grpSpPr>
        <a:xfrm>
          <a:off x="0" y="0"/>
          <a:ext cx="0" cy="0"/>
          <a:chOff x="0" y="0"/>
          <a:chExt cx="0" cy="0"/>
        </a:xfrm>
      </p:grpSpPr>
      <p:sp>
        <p:nvSpPr>
          <p:cNvPr id="227" name="Google Shape;227;p23"/>
          <p:cNvSpPr txBox="1"/>
          <p:nvPr/>
        </p:nvSpPr>
        <p:spPr>
          <a:xfrm>
            <a:off x="798512" y="406400"/>
            <a:ext cx="10194925" cy="461962"/>
          </a:xfrm>
          <a:prstGeom prst="rect">
            <a:avLst/>
          </a:prstGeom>
          <a:solidFill>
            <a:srgbClr val="0096FF">
              <a:alpha val="34117"/>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800"/>
              <a:buFont typeface="Times New Roman"/>
              <a:buNone/>
            </a:pPr>
            <a:r>
              <a:rPr b="1" i="0" lang="en-US" sz="2800" u="none" cap="none" strike="noStrike">
                <a:solidFill>
                  <a:srgbClr val="000000"/>
                </a:solidFill>
                <a:latin typeface="Times New Roman"/>
                <a:ea typeface="Times New Roman"/>
                <a:cs typeface="Times New Roman"/>
                <a:sym typeface="Times New Roman"/>
              </a:rPr>
              <a:t>Quelles informations donne-t-on sur le personnage décrit? </a:t>
            </a:r>
            <a:endParaRPr b="0" i="0" sz="1400" u="none" cap="none" strike="noStrike">
              <a:solidFill>
                <a:srgbClr val="000000"/>
              </a:solidFill>
              <a:latin typeface="Arial"/>
              <a:ea typeface="Arial"/>
              <a:cs typeface="Arial"/>
              <a:sym typeface="Arial"/>
            </a:endParaRPr>
          </a:p>
        </p:txBody>
      </p:sp>
      <p:sp>
        <p:nvSpPr>
          <p:cNvPr id="228" name="Google Shape;228;p23"/>
          <p:cNvSpPr txBox="1"/>
          <p:nvPr/>
        </p:nvSpPr>
        <p:spPr>
          <a:xfrm>
            <a:off x="2616200" y="873125"/>
            <a:ext cx="2017712" cy="55403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Times New Roman"/>
              <a:buNone/>
            </a:pPr>
            <a:r>
              <a:rPr b="1" i="0" lang="en-US" sz="2400" u="none" cap="none" strike="noStrike">
                <a:solidFill>
                  <a:srgbClr val="000000"/>
                </a:solidFill>
                <a:latin typeface="Times New Roman"/>
                <a:ea typeface="Times New Roman"/>
                <a:cs typeface="Times New Roman"/>
                <a:sym typeface="Times New Roman"/>
              </a:rPr>
              <a:t>Document 1</a:t>
            </a:r>
            <a:endParaRPr b="0" i="0" sz="1400" u="none" cap="none" strike="noStrike">
              <a:solidFill>
                <a:srgbClr val="000000"/>
              </a:solidFill>
              <a:latin typeface="Arial"/>
              <a:ea typeface="Arial"/>
              <a:cs typeface="Arial"/>
              <a:sym typeface="Arial"/>
            </a:endParaRPr>
          </a:p>
        </p:txBody>
      </p:sp>
      <p:sp>
        <p:nvSpPr>
          <p:cNvPr id="229" name="Google Shape;229;p23"/>
          <p:cNvSpPr/>
          <p:nvPr/>
        </p:nvSpPr>
        <p:spPr>
          <a:xfrm>
            <a:off x="487362" y="1449387"/>
            <a:ext cx="5565775" cy="3563937"/>
          </a:xfrm>
          <a:prstGeom prst="roundRect">
            <a:avLst>
              <a:gd fmla="val 16667" name="adj"/>
            </a:avLst>
          </a:prstGeom>
          <a:solidFill>
            <a:srgbClr val="FFFF99"/>
          </a:solidFill>
          <a:ln cap="flat" cmpd="sng" w="25400">
            <a:solidFill>
              <a:srgbClr val="000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just">
              <a:lnSpc>
                <a:spcPct val="107000"/>
              </a:lnSpc>
              <a:spcBef>
                <a:spcPts val="0"/>
              </a:spcBef>
              <a:spcAft>
                <a:spcPts val="0"/>
              </a:spcAft>
              <a:buClr>
                <a:srgbClr val="333333"/>
              </a:buClr>
              <a:buSzPts val="2000"/>
              <a:buFont typeface="Times New Roman"/>
              <a:buNone/>
            </a:pPr>
            <a:r>
              <a:rPr b="0" i="0" lang="en-US" sz="2000" u="none" cap="none" strike="noStrike">
                <a:solidFill>
                  <a:srgbClr val="333333"/>
                </a:solidFill>
                <a:latin typeface="Times New Roman"/>
                <a:ea typeface="Times New Roman"/>
                <a:cs typeface="Times New Roman"/>
                <a:sym typeface="Times New Roman"/>
              </a:rPr>
              <a:t>Vautrin était un homme de quarante ans. Il avait les épaules larges, le buste bien développé, les muscles apparents, des mains épaisses et qui étaient marquées par des bouquets de poils touffus. Sa figure, rayée par des rides, offrait des signes de dureté. Sa voix de basse-taille ne déplaisait point. Il était obligeant et rieur. Si quelqu'un se plaignait  trop, il lui offrait aussitôt ses services. </a:t>
            </a:r>
            <a:endParaRPr b="0" i="0" sz="1400" u="none" cap="none" strike="noStrike">
              <a:solidFill>
                <a:srgbClr val="000000"/>
              </a:solidFill>
              <a:latin typeface="Arial"/>
              <a:ea typeface="Arial"/>
              <a:cs typeface="Arial"/>
              <a:sym typeface="Arial"/>
            </a:endParaRPr>
          </a:p>
          <a:p>
            <a:pPr indent="0" lvl="0" marL="0" marR="0" rtl="0" algn="r">
              <a:lnSpc>
                <a:spcPct val="107000"/>
              </a:lnSpc>
              <a:spcBef>
                <a:spcPts val="800"/>
              </a:spcBef>
              <a:spcAft>
                <a:spcPts val="0"/>
              </a:spcAft>
              <a:buClr>
                <a:srgbClr val="333333"/>
              </a:buClr>
              <a:buSzPts val="1200"/>
              <a:buFont typeface="Times New Roman"/>
              <a:buNone/>
            </a:pPr>
            <a:r>
              <a:rPr b="1" i="0" lang="en-US" sz="1200" u="none" cap="none" strike="noStrike">
                <a:solidFill>
                  <a:srgbClr val="333333"/>
                </a:solidFill>
                <a:latin typeface="Times New Roman"/>
                <a:ea typeface="Times New Roman"/>
                <a:cs typeface="Times New Roman"/>
                <a:sym typeface="Times New Roman"/>
              </a:rPr>
              <a:t>Le père Goriot, </a:t>
            </a:r>
            <a:r>
              <a:rPr b="1" i="1" lang="en-US" sz="1200" u="none" cap="none" strike="noStrike">
                <a:solidFill>
                  <a:srgbClr val="333333"/>
                </a:solidFill>
                <a:latin typeface="Times New Roman"/>
                <a:ea typeface="Times New Roman"/>
                <a:cs typeface="Times New Roman"/>
                <a:sym typeface="Times New Roman"/>
              </a:rPr>
              <a:t>Balzac</a:t>
            </a:r>
            <a:endParaRPr b="0" i="0" sz="1600" u="none" cap="none" strike="noStrike">
              <a:solidFill>
                <a:srgbClr val="000000"/>
              </a:solidFill>
              <a:latin typeface="Times New Roman"/>
              <a:ea typeface="Times New Roman"/>
              <a:cs typeface="Times New Roman"/>
              <a:sym typeface="Times New Roman"/>
            </a:endParaRPr>
          </a:p>
          <a:p>
            <a:pPr indent="0" lvl="0" marL="0" marR="0" rtl="0" algn="just">
              <a:lnSpc>
                <a:spcPct val="107000"/>
              </a:lnSpc>
              <a:spcBef>
                <a:spcPts val="800"/>
              </a:spcBef>
              <a:spcAft>
                <a:spcPts val="0"/>
              </a:spcAft>
              <a:buClr>
                <a:srgbClr val="000000"/>
              </a:buClr>
              <a:buSzPts val="1400"/>
              <a:buFont typeface="Trebuchet MS"/>
              <a:buNone/>
            </a:pPr>
            <a:r>
              <a:rPr b="0" i="0" lang="en-US" sz="1400" u="none" cap="none" strike="noStrike">
                <a:solidFill>
                  <a:srgbClr val="000000"/>
                </a:solidFill>
                <a:latin typeface="Trebuchet MS"/>
                <a:ea typeface="Trebuchet MS"/>
                <a:cs typeface="Trebuchet MS"/>
                <a:sym typeface="Trebuchet MS"/>
              </a:rPr>
              <a:t> </a:t>
            </a:r>
            <a:endParaRPr b="0" i="0" sz="1400" u="none" cap="none" strike="noStrike">
              <a:solidFill>
                <a:srgbClr val="000000"/>
              </a:solidFill>
              <a:latin typeface="Arial"/>
              <a:ea typeface="Arial"/>
              <a:cs typeface="Arial"/>
              <a:sym typeface="Arial"/>
            </a:endParaRPr>
          </a:p>
        </p:txBody>
      </p:sp>
      <p:sp>
        <p:nvSpPr>
          <p:cNvPr id="230" name="Google Shape;230;p23"/>
          <p:cNvSpPr txBox="1"/>
          <p:nvPr/>
        </p:nvSpPr>
        <p:spPr>
          <a:xfrm>
            <a:off x="963612" y="5257800"/>
            <a:ext cx="4932362" cy="1600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FF0000"/>
              </a:buClr>
              <a:buSzPts val="1400"/>
              <a:buFont typeface="Arial"/>
              <a:buNone/>
            </a:pPr>
            <a:r>
              <a:rPr b="1" i="0" lang="en-US" sz="1400" u="none" cap="none" strike="noStrike">
                <a:solidFill>
                  <a:srgbClr val="FF0000"/>
                </a:solidFill>
                <a:latin typeface="Arial"/>
                <a:ea typeface="Arial"/>
                <a:cs typeface="Arial"/>
                <a:sym typeface="Arial"/>
              </a:rPr>
              <a:t>Une personne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FF0000"/>
              </a:buClr>
              <a:buSzPts val="1400"/>
              <a:buFont typeface="Arial"/>
              <a:buChar char="-"/>
            </a:pPr>
            <a:r>
              <a:rPr b="1" i="0" lang="en-US" sz="1400" u="none" cap="none" strike="noStrike">
                <a:solidFill>
                  <a:srgbClr val="FF0000"/>
                </a:solidFill>
                <a:latin typeface="Arial"/>
                <a:ea typeface="Arial"/>
                <a:cs typeface="Arial"/>
                <a:sym typeface="Arial"/>
              </a:rPr>
              <a:t>Un homme qui s’appelle Vautrin.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FF0000"/>
              </a:buClr>
              <a:buSzPts val="1400"/>
              <a:buFont typeface="Arial"/>
              <a:buChar char="-"/>
            </a:pPr>
            <a:r>
              <a:rPr b="1" i="0" lang="en-US" sz="1400" u="none" cap="none" strike="noStrike">
                <a:solidFill>
                  <a:srgbClr val="FF0000"/>
                </a:solidFill>
                <a:latin typeface="Arial"/>
                <a:ea typeface="Arial"/>
                <a:cs typeface="Arial"/>
                <a:sym typeface="Arial"/>
              </a:rPr>
              <a:t>Il a 40 ans.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FF0000"/>
              </a:buClr>
              <a:buSzPts val="1400"/>
              <a:buFont typeface="Arial"/>
              <a:buChar char="-"/>
            </a:pPr>
            <a:r>
              <a:rPr b="1" i="0" lang="en-US" sz="1400" u="none" cap="none" strike="noStrike">
                <a:solidFill>
                  <a:srgbClr val="FF0000"/>
                </a:solidFill>
                <a:latin typeface="Arial"/>
                <a:ea typeface="Arial"/>
                <a:cs typeface="Arial"/>
                <a:sym typeface="Arial"/>
              </a:rPr>
              <a:t>Portrait physique (les épaules – les muscles – les mains – la figure)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FF0000"/>
              </a:buClr>
              <a:buSzPts val="1400"/>
              <a:buFont typeface="Arial"/>
              <a:buChar char="-"/>
            </a:pPr>
            <a:r>
              <a:rPr b="1" i="0" lang="en-US" sz="1400" u="none" cap="none" strike="noStrike">
                <a:solidFill>
                  <a:srgbClr val="FF0000"/>
                </a:solidFill>
                <a:latin typeface="Arial"/>
                <a:ea typeface="Arial"/>
                <a:cs typeface="Arial"/>
                <a:sym typeface="Arial"/>
              </a:rPr>
              <a:t>Portrait dynamique (la voix – son caractère)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FF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35" name="Shape 235"/>
        <p:cNvGrpSpPr/>
        <p:nvPr/>
      </p:nvGrpSpPr>
      <p:grpSpPr>
        <a:xfrm>
          <a:off x="0" y="0"/>
          <a:ext cx="0" cy="0"/>
          <a:chOff x="0" y="0"/>
          <a:chExt cx="0" cy="0"/>
        </a:xfrm>
      </p:grpSpPr>
      <p:sp>
        <p:nvSpPr>
          <p:cNvPr id="236" name="Google Shape;236;p24"/>
          <p:cNvSpPr/>
          <p:nvPr/>
        </p:nvSpPr>
        <p:spPr>
          <a:xfrm>
            <a:off x="5060950" y="2365375"/>
            <a:ext cx="1820862" cy="1508125"/>
          </a:xfrm>
          <a:prstGeom prst="ellipse">
            <a:avLst/>
          </a:prstGeom>
          <a:solidFill>
            <a:srgbClr val="B4C7E7"/>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Arial"/>
              <a:buNone/>
            </a:pPr>
            <a:r>
              <a:rPr b="1" i="0" lang="en-US" sz="1800" u="sng" cap="none" strike="noStrike">
                <a:solidFill>
                  <a:schemeClr val="dk1"/>
                </a:solidFill>
                <a:latin typeface="Arial"/>
                <a:ea typeface="Arial"/>
                <a:cs typeface="Arial"/>
                <a:sym typeface="Arial"/>
              </a:rPr>
              <a:t>Un homme Vautrin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800"/>
              <a:buFont typeface="Arial"/>
              <a:buNone/>
            </a:pPr>
            <a:r>
              <a:rPr b="1" i="0" lang="en-US" sz="1800" u="sng" cap="none" strike="noStrike">
                <a:solidFill>
                  <a:schemeClr val="dk1"/>
                </a:solidFill>
                <a:latin typeface="Arial"/>
                <a:ea typeface="Arial"/>
                <a:cs typeface="Arial"/>
                <a:sym typeface="Arial"/>
              </a:rPr>
              <a:t>Il </a:t>
            </a:r>
            <a:endParaRPr b="0" i="0" sz="1400" u="none" cap="none" strike="noStrike">
              <a:solidFill>
                <a:srgbClr val="000000"/>
              </a:solidFill>
              <a:latin typeface="Arial"/>
              <a:ea typeface="Arial"/>
              <a:cs typeface="Arial"/>
              <a:sym typeface="Arial"/>
            </a:endParaRPr>
          </a:p>
        </p:txBody>
      </p:sp>
      <p:sp>
        <p:nvSpPr>
          <p:cNvPr id="237" name="Google Shape;237;p24"/>
          <p:cNvSpPr/>
          <p:nvPr/>
        </p:nvSpPr>
        <p:spPr>
          <a:xfrm>
            <a:off x="2403475" y="3787775"/>
            <a:ext cx="1981200" cy="577850"/>
          </a:xfrm>
          <a:prstGeom prst="ellipse">
            <a:avLst/>
          </a:prstGeom>
          <a:solidFill>
            <a:srgbClr val="B4C7E7"/>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Il était obligeant</a:t>
            </a:r>
            <a:endParaRPr b="0" i="0" sz="1400" u="none" cap="none" strike="noStrike">
              <a:solidFill>
                <a:srgbClr val="000000"/>
              </a:solidFill>
              <a:latin typeface="Arial"/>
              <a:ea typeface="Arial"/>
              <a:cs typeface="Arial"/>
              <a:sym typeface="Arial"/>
            </a:endParaRPr>
          </a:p>
        </p:txBody>
      </p:sp>
      <p:sp>
        <p:nvSpPr>
          <p:cNvPr id="238" name="Google Shape;238;p24"/>
          <p:cNvSpPr/>
          <p:nvPr/>
        </p:nvSpPr>
        <p:spPr>
          <a:xfrm>
            <a:off x="1674812" y="2841625"/>
            <a:ext cx="2741612" cy="695325"/>
          </a:xfrm>
          <a:prstGeom prst="ellipse">
            <a:avLst/>
          </a:prstGeom>
          <a:solidFill>
            <a:srgbClr val="B4C7E7"/>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était un homme de quarante ans</a:t>
            </a:r>
            <a:endParaRPr b="0" i="0" sz="1400" u="none" cap="none" strike="noStrike">
              <a:solidFill>
                <a:srgbClr val="000000"/>
              </a:solidFill>
              <a:latin typeface="Arial"/>
              <a:ea typeface="Arial"/>
              <a:cs typeface="Arial"/>
              <a:sym typeface="Arial"/>
            </a:endParaRPr>
          </a:p>
        </p:txBody>
      </p:sp>
      <p:cxnSp>
        <p:nvCxnSpPr>
          <p:cNvPr id="239" name="Google Shape;239;p24"/>
          <p:cNvCxnSpPr/>
          <p:nvPr/>
        </p:nvCxnSpPr>
        <p:spPr>
          <a:xfrm rot="10800000">
            <a:off x="4762500" y="1957387"/>
            <a:ext cx="419100" cy="468312"/>
          </a:xfrm>
          <a:prstGeom prst="straightConnector1">
            <a:avLst/>
          </a:prstGeom>
          <a:noFill/>
          <a:ln cap="flat" cmpd="sng" w="9525">
            <a:solidFill>
              <a:srgbClr val="3F6EC3"/>
            </a:solidFill>
            <a:prstDash val="solid"/>
            <a:miter lim="800000"/>
            <a:headEnd len="sm" w="sm" type="none"/>
            <a:tailEnd len="med" w="med" type="triangle"/>
          </a:ln>
        </p:spPr>
      </p:cxnSp>
      <p:cxnSp>
        <p:nvCxnSpPr>
          <p:cNvPr id="240" name="Google Shape;240;p24"/>
          <p:cNvCxnSpPr/>
          <p:nvPr/>
        </p:nvCxnSpPr>
        <p:spPr>
          <a:xfrm flipH="1" rot="10800000">
            <a:off x="6515100" y="1760537"/>
            <a:ext cx="215900" cy="666750"/>
          </a:xfrm>
          <a:prstGeom prst="straightConnector1">
            <a:avLst/>
          </a:prstGeom>
          <a:noFill/>
          <a:ln cap="flat" cmpd="sng" w="9525">
            <a:solidFill>
              <a:srgbClr val="3F6EC3"/>
            </a:solidFill>
            <a:prstDash val="solid"/>
            <a:miter lim="800000"/>
            <a:headEnd len="sm" w="sm" type="none"/>
            <a:tailEnd len="med" w="med" type="triangle"/>
          </a:ln>
        </p:spPr>
      </p:cxnSp>
      <p:cxnSp>
        <p:nvCxnSpPr>
          <p:cNvPr id="241" name="Google Shape;241;p24"/>
          <p:cNvCxnSpPr/>
          <p:nvPr/>
        </p:nvCxnSpPr>
        <p:spPr>
          <a:xfrm flipH="1">
            <a:off x="4778375" y="3705225"/>
            <a:ext cx="403225" cy="371475"/>
          </a:xfrm>
          <a:prstGeom prst="straightConnector1">
            <a:avLst/>
          </a:prstGeom>
          <a:noFill/>
          <a:ln cap="flat" cmpd="sng" w="9525">
            <a:solidFill>
              <a:srgbClr val="3F6EC3"/>
            </a:solidFill>
            <a:prstDash val="solid"/>
            <a:miter lim="800000"/>
            <a:headEnd len="sm" w="sm" type="none"/>
            <a:tailEnd len="med" w="med" type="triangle"/>
          </a:ln>
        </p:spPr>
      </p:cxnSp>
      <p:cxnSp>
        <p:nvCxnSpPr>
          <p:cNvPr id="242" name="Google Shape;242;p24"/>
          <p:cNvCxnSpPr/>
          <p:nvPr/>
        </p:nvCxnSpPr>
        <p:spPr>
          <a:xfrm>
            <a:off x="6888162" y="3057525"/>
            <a:ext cx="366712" cy="0"/>
          </a:xfrm>
          <a:prstGeom prst="straightConnector1">
            <a:avLst/>
          </a:prstGeom>
          <a:noFill/>
          <a:ln cap="flat" cmpd="sng" w="9525">
            <a:solidFill>
              <a:srgbClr val="3F6EC3"/>
            </a:solidFill>
            <a:prstDash val="solid"/>
            <a:miter lim="800000"/>
            <a:headEnd len="sm" w="sm" type="none"/>
            <a:tailEnd len="med" w="med" type="triangle"/>
          </a:ln>
        </p:spPr>
      </p:cxnSp>
      <p:cxnSp>
        <p:nvCxnSpPr>
          <p:cNvPr id="243" name="Google Shape;243;p24"/>
          <p:cNvCxnSpPr/>
          <p:nvPr/>
        </p:nvCxnSpPr>
        <p:spPr>
          <a:xfrm flipH="1">
            <a:off x="4762500" y="3032125"/>
            <a:ext cx="214312" cy="220662"/>
          </a:xfrm>
          <a:prstGeom prst="straightConnector1">
            <a:avLst/>
          </a:prstGeom>
          <a:noFill/>
          <a:ln cap="flat" cmpd="sng" w="9525">
            <a:solidFill>
              <a:srgbClr val="3F6EC3"/>
            </a:solidFill>
            <a:prstDash val="solid"/>
            <a:miter lim="800000"/>
            <a:headEnd len="sm" w="sm" type="none"/>
            <a:tailEnd len="med" w="med" type="triangle"/>
          </a:ln>
        </p:spPr>
      </p:cxnSp>
      <p:sp>
        <p:nvSpPr>
          <p:cNvPr id="244" name="Google Shape;244;p24"/>
          <p:cNvSpPr txBox="1"/>
          <p:nvPr/>
        </p:nvSpPr>
        <p:spPr>
          <a:xfrm>
            <a:off x="4192587" y="1292225"/>
            <a:ext cx="954087" cy="369887"/>
          </a:xfrm>
          <a:prstGeom prst="rect">
            <a:avLst/>
          </a:prstGeom>
          <a:solidFill>
            <a:srgbClr val="BF9000"/>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Sa voix </a:t>
            </a:r>
            <a:endParaRPr b="0" i="0" sz="1400" u="none" cap="none" strike="noStrike">
              <a:solidFill>
                <a:srgbClr val="000000"/>
              </a:solidFill>
              <a:latin typeface="Arial"/>
              <a:ea typeface="Arial"/>
              <a:cs typeface="Arial"/>
              <a:sym typeface="Arial"/>
            </a:endParaRPr>
          </a:p>
        </p:txBody>
      </p:sp>
      <p:sp>
        <p:nvSpPr>
          <p:cNvPr id="245" name="Google Shape;245;p24"/>
          <p:cNvSpPr txBox="1"/>
          <p:nvPr/>
        </p:nvSpPr>
        <p:spPr>
          <a:xfrm>
            <a:off x="2466975" y="1104900"/>
            <a:ext cx="1620837" cy="369887"/>
          </a:xfrm>
          <a:prstGeom prst="rect">
            <a:avLst/>
          </a:prstGeom>
          <a:solidFill>
            <a:srgbClr val="BF9000"/>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de basse-taille </a:t>
            </a:r>
            <a:endParaRPr b="0" i="0" sz="1400" u="none" cap="none" strike="noStrike">
              <a:solidFill>
                <a:srgbClr val="000000"/>
              </a:solidFill>
              <a:latin typeface="Arial"/>
              <a:ea typeface="Arial"/>
              <a:cs typeface="Arial"/>
              <a:sym typeface="Arial"/>
            </a:endParaRPr>
          </a:p>
        </p:txBody>
      </p:sp>
      <p:sp>
        <p:nvSpPr>
          <p:cNvPr id="246" name="Google Shape;246;p24"/>
          <p:cNvSpPr txBox="1"/>
          <p:nvPr/>
        </p:nvSpPr>
        <p:spPr>
          <a:xfrm>
            <a:off x="1924050" y="1574800"/>
            <a:ext cx="2108200" cy="369887"/>
          </a:xfrm>
          <a:prstGeom prst="rect">
            <a:avLst/>
          </a:prstGeom>
          <a:solidFill>
            <a:srgbClr val="BF9000"/>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ne déplaisait point. </a:t>
            </a:r>
            <a:endParaRPr b="0" i="0" sz="1400" u="none" cap="none" strike="noStrike">
              <a:solidFill>
                <a:srgbClr val="000000"/>
              </a:solidFill>
              <a:latin typeface="Arial"/>
              <a:ea typeface="Arial"/>
              <a:cs typeface="Arial"/>
              <a:sym typeface="Arial"/>
            </a:endParaRPr>
          </a:p>
        </p:txBody>
      </p:sp>
      <p:sp>
        <p:nvSpPr>
          <p:cNvPr id="247" name="Google Shape;247;p24"/>
          <p:cNvSpPr txBox="1"/>
          <p:nvPr/>
        </p:nvSpPr>
        <p:spPr>
          <a:xfrm>
            <a:off x="7016750" y="3533775"/>
            <a:ext cx="1152525" cy="369887"/>
          </a:xfrm>
          <a:prstGeom prst="rect">
            <a:avLst/>
          </a:prstGeom>
          <a:solidFill>
            <a:srgbClr val="00B050"/>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des mains</a:t>
            </a:r>
            <a:endParaRPr b="0" i="0" sz="1400" u="none" cap="none" strike="noStrike">
              <a:solidFill>
                <a:srgbClr val="000000"/>
              </a:solidFill>
              <a:latin typeface="Arial"/>
              <a:ea typeface="Arial"/>
              <a:cs typeface="Arial"/>
              <a:sym typeface="Arial"/>
            </a:endParaRPr>
          </a:p>
        </p:txBody>
      </p:sp>
      <p:sp>
        <p:nvSpPr>
          <p:cNvPr id="248" name="Google Shape;248;p24"/>
          <p:cNvSpPr txBox="1"/>
          <p:nvPr/>
        </p:nvSpPr>
        <p:spPr>
          <a:xfrm>
            <a:off x="8251825" y="3736975"/>
            <a:ext cx="966787" cy="369887"/>
          </a:xfrm>
          <a:prstGeom prst="rect">
            <a:avLst/>
          </a:prstGeom>
          <a:solidFill>
            <a:srgbClr val="00B050"/>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épaisses</a:t>
            </a:r>
            <a:endParaRPr b="0" i="0" sz="1400" u="none" cap="none" strike="noStrike">
              <a:solidFill>
                <a:srgbClr val="000000"/>
              </a:solidFill>
              <a:latin typeface="Arial"/>
              <a:ea typeface="Arial"/>
              <a:cs typeface="Arial"/>
              <a:sym typeface="Arial"/>
            </a:endParaRPr>
          </a:p>
        </p:txBody>
      </p:sp>
      <p:sp>
        <p:nvSpPr>
          <p:cNvPr id="249" name="Google Shape;249;p24"/>
          <p:cNvSpPr txBox="1"/>
          <p:nvPr/>
        </p:nvSpPr>
        <p:spPr>
          <a:xfrm>
            <a:off x="8221662" y="4222750"/>
            <a:ext cx="3970337" cy="647700"/>
          </a:xfrm>
          <a:prstGeom prst="rect">
            <a:avLst/>
          </a:prstGeom>
          <a:solidFill>
            <a:srgbClr val="00B050"/>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qui étaient marquées par des bouquets de poils touffus</a:t>
            </a:r>
            <a:endParaRPr b="0" i="0" sz="1400" u="none" cap="none" strike="noStrike">
              <a:solidFill>
                <a:srgbClr val="000000"/>
              </a:solidFill>
              <a:latin typeface="Arial"/>
              <a:ea typeface="Arial"/>
              <a:cs typeface="Arial"/>
              <a:sym typeface="Arial"/>
            </a:endParaRPr>
          </a:p>
        </p:txBody>
      </p:sp>
      <p:sp>
        <p:nvSpPr>
          <p:cNvPr id="250" name="Google Shape;250;p24"/>
          <p:cNvSpPr txBox="1"/>
          <p:nvPr/>
        </p:nvSpPr>
        <p:spPr>
          <a:xfrm>
            <a:off x="7016750" y="2084387"/>
            <a:ext cx="935037" cy="368300"/>
          </a:xfrm>
          <a:prstGeom prst="rect">
            <a:avLst/>
          </a:prstGeom>
          <a:solidFill>
            <a:srgbClr val="C55A11"/>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le buste</a:t>
            </a:r>
            <a:endParaRPr b="0" i="0" sz="1400" u="none" cap="none" strike="noStrike">
              <a:solidFill>
                <a:srgbClr val="000000"/>
              </a:solidFill>
              <a:latin typeface="Arial"/>
              <a:ea typeface="Arial"/>
              <a:cs typeface="Arial"/>
              <a:sym typeface="Arial"/>
            </a:endParaRPr>
          </a:p>
        </p:txBody>
      </p:sp>
      <p:sp>
        <p:nvSpPr>
          <p:cNvPr id="251" name="Google Shape;251;p24"/>
          <p:cNvSpPr txBox="1"/>
          <p:nvPr/>
        </p:nvSpPr>
        <p:spPr>
          <a:xfrm>
            <a:off x="8145462" y="2055812"/>
            <a:ext cx="1652587" cy="369887"/>
          </a:xfrm>
          <a:prstGeom prst="rect">
            <a:avLst/>
          </a:prstGeom>
          <a:solidFill>
            <a:srgbClr val="C55A11"/>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bien développé</a:t>
            </a:r>
            <a:endParaRPr b="0" i="0" sz="1400" u="none" cap="none" strike="noStrike">
              <a:solidFill>
                <a:srgbClr val="000000"/>
              </a:solidFill>
              <a:latin typeface="Arial"/>
              <a:ea typeface="Arial"/>
              <a:cs typeface="Arial"/>
              <a:sym typeface="Arial"/>
            </a:endParaRPr>
          </a:p>
        </p:txBody>
      </p:sp>
      <p:sp>
        <p:nvSpPr>
          <p:cNvPr id="252" name="Google Shape;252;p24"/>
          <p:cNvSpPr txBox="1"/>
          <p:nvPr/>
        </p:nvSpPr>
        <p:spPr>
          <a:xfrm>
            <a:off x="6731000" y="1295400"/>
            <a:ext cx="1230312" cy="369887"/>
          </a:xfrm>
          <a:prstGeom prst="rect">
            <a:avLst/>
          </a:prstGeom>
          <a:solidFill>
            <a:srgbClr val="F4B183"/>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les épaules</a:t>
            </a:r>
            <a:endParaRPr b="0" i="0" sz="1400" u="none" cap="none" strike="noStrike">
              <a:solidFill>
                <a:srgbClr val="000000"/>
              </a:solidFill>
              <a:latin typeface="Arial"/>
              <a:ea typeface="Arial"/>
              <a:cs typeface="Arial"/>
              <a:sym typeface="Arial"/>
            </a:endParaRPr>
          </a:p>
        </p:txBody>
      </p:sp>
      <p:sp>
        <p:nvSpPr>
          <p:cNvPr id="253" name="Google Shape;253;p24"/>
          <p:cNvSpPr txBox="1"/>
          <p:nvPr/>
        </p:nvSpPr>
        <p:spPr>
          <a:xfrm>
            <a:off x="8169275" y="1292225"/>
            <a:ext cx="774700" cy="369887"/>
          </a:xfrm>
          <a:prstGeom prst="rect">
            <a:avLst/>
          </a:prstGeom>
          <a:solidFill>
            <a:srgbClr val="F4B183"/>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larges</a:t>
            </a:r>
            <a:endParaRPr b="0" i="0" sz="1400" u="none" cap="none" strike="noStrike">
              <a:solidFill>
                <a:srgbClr val="000000"/>
              </a:solidFill>
              <a:latin typeface="Arial"/>
              <a:ea typeface="Arial"/>
              <a:cs typeface="Arial"/>
              <a:sym typeface="Arial"/>
            </a:endParaRPr>
          </a:p>
        </p:txBody>
      </p:sp>
      <p:sp>
        <p:nvSpPr>
          <p:cNvPr id="254" name="Google Shape;254;p24"/>
          <p:cNvSpPr txBox="1"/>
          <p:nvPr/>
        </p:nvSpPr>
        <p:spPr>
          <a:xfrm>
            <a:off x="6430962" y="4787900"/>
            <a:ext cx="1171575" cy="369887"/>
          </a:xfrm>
          <a:prstGeom prst="rect">
            <a:avLst/>
          </a:prstGeom>
          <a:solidFill>
            <a:srgbClr val="2E75B6"/>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Arial"/>
              <a:buNone/>
            </a:pPr>
            <a:r>
              <a:rPr b="1" i="0" lang="en-US" sz="1800" u="none" cap="none" strike="noStrike">
                <a:solidFill>
                  <a:schemeClr val="dk1"/>
                </a:solidFill>
                <a:latin typeface="Arial"/>
                <a:ea typeface="Arial"/>
                <a:cs typeface="Arial"/>
                <a:sym typeface="Arial"/>
              </a:rPr>
              <a:t>Sa figure</a:t>
            </a:r>
            <a:endParaRPr b="0" i="0" sz="1400" u="none" cap="none" strike="noStrike">
              <a:solidFill>
                <a:srgbClr val="000000"/>
              </a:solidFill>
              <a:latin typeface="Arial"/>
              <a:ea typeface="Arial"/>
              <a:cs typeface="Arial"/>
              <a:sym typeface="Arial"/>
            </a:endParaRPr>
          </a:p>
        </p:txBody>
      </p:sp>
      <p:sp>
        <p:nvSpPr>
          <p:cNvPr id="255" name="Google Shape;255;p24"/>
          <p:cNvSpPr txBox="1"/>
          <p:nvPr/>
        </p:nvSpPr>
        <p:spPr>
          <a:xfrm>
            <a:off x="7712075" y="5024437"/>
            <a:ext cx="2046287" cy="368300"/>
          </a:xfrm>
          <a:prstGeom prst="rect">
            <a:avLst/>
          </a:prstGeom>
          <a:solidFill>
            <a:srgbClr val="2E75B6"/>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rayée par des rides</a:t>
            </a:r>
            <a:endParaRPr b="0" i="0" sz="1400" u="none" cap="none" strike="noStrike">
              <a:solidFill>
                <a:srgbClr val="000000"/>
              </a:solidFill>
              <a:latin typeface="Arial"/>
              <a:ea typeface="Arial"/>
              <a:cs typeface="Arial"/>
              <a:sym typeface="Arial"/>
            </a:endParaRPr>
          </a:p>
        </p:txBody>
      </p:sp>
      <p:sp>
        <p:nvSpPr>
          <p:cNvPr id="256" name="Google Shape;256;p24"/>
          <p:cNvSpPr txBox="1"/>
          <p:nvPr/>
        </p:nvSpPr>
        <p:spPr>
          <a:xfrm>
            <a:off x="7699375" y="5519737"/>
            <a:ext cx="2822575" cy="368300"/>
          </a:xfrm>
          <a:prstGeom prst="rect">
            <a:avLst/>
          </a:prstGeom>
          <a:solidFill>
            <a:srgbClr val="2E75B6"/>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offrait des signes de dureté</a:t>
            </a:r>
            <a:endParaRPr b="0" i="0" sz="1400" u="none" cap="none" strike="noStrike">
              <a:solidFill>
                <a:srgbClr val="000000"/>
              </a:solidFill>
              <a:latin typeface="Arial"/>
              <a:ea typeface="Arial"/>
              <a:cs typeface="Arial"/>
              <a:sym typeface="Arial"/>
            </a:endParaRPr>
          </a:p>
        </p:txBody>
      </p:sp>
      <p:sp>
        <p:nvSpPr>
          <p:cNvPr id="257" name="Google Shape;257;p24"/>
          <p:cNvSpPr txBox="1"/>
          <p:nvPr/>
        </p:nvSpPr>
        <p:spPr>
          <a:xfrm>
            <a:off x="7331075" y="2840037"/>
            <a:ext cx="1570037" cy="368300"/>
          </a:xfrm>
          <a:prstGeom prst="rect">
            <a:avLst/>
          </a:prstGeom>
          <a:solidFill>
            <a:srgbClr val="7030A0"/>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Arial"/>
              <a:buNone/>
            </a:pPr>
            <a:r>
              <a:rPr b="1" i="0" lang="en-US" sz="1800" u="none" cap="none" strike="noStrike">
                <a:solidFill>
                  <a:schemeClr val="dk1"/>
                </a:solidFill>
                <a:latin typeface="Arial"/>
                <a:ea typeface="Arial"/>
                <a:cs typeface="Arial"/>
                <a:sym typeface="Arial"/>
              </a:rPr>
              <a:t>Les muscles</a:t>
            </a:r>
            <a:endParaRPr b="0" i="0" sz="1400" u="none" cap="none" strike="noStrike">
              <a:solidFill>
                <a:srgbClr val="000000"/>
              </a:solidFill>
              <a:latin typeface="Arial"/>
              <a:ea typeface="Arial"/>
              <a:cs typeface="Arial"/>
              <a:sym typeface="Arial"/>
            </a:endParaRPr>
          </a:p>
        </p:txBody>
      </p:sp>
      <p:sp>
        <p:nvSpPr>
          <p:cNvPr id="258" name="Google Shape;258;p24"/>
          <p:cNvSpPr txBox="1"/>
          <p:nvPr/>
        </p:nvSpPr>
        <p:spPr>
          <a:xfrm>
            <a:off x="9059862" y="2836862"/>
            <a:ext cx="1166812" cy="368300"/>
          </a:xfrm>
          <a:prstGeom prst="rect">
            <a:avLst/>
          </a:prstGeom>
          <a:solidFill>
            <a:srgbClr val="7030A0"/>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apparents</a:t>
            </a:r>
            <a:endParaRPr b="0" i="0" sz="1400" u="none" cap="none" strike="noStrike">
              <a:solidFill>
                <a:srgbClr val="000000"/>
              </a:solidFill>
              <a:latin typeface="Arial"/>
              <a:ea typeface="Arial"/>
              <a:cs typeface="Arial"/>
              <a:sym typeface="Arial"/>
            </a:endParaRPr>
          </a:p>
        </p:txBody>
      </p:sp>
      <p:sp>
        <p:nvSpPr>
          <p:cNvPr id="259" name="Google Shape;259;p24"/>
          <p:cNvSpPr/>
          <p:nvPr/>
        </p:nvSpPr>
        <p:spPr>
          <a:xfrm>
            <a:off x="4668837" y="4498975"/>
            <a:ext cx="1514475" cy="579437"/>
          </a:xfrm>
          <a:prstGeom prst="ellipse">
            <a:avLst/>
          </a:prstGeom>
          <a:solidFill>
            <a:srgbClr val="B4C7E7"/>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Il était rieur</a:t>
            </a:r>
            <a:endParaRPr b="0" i="0" sz="1400" u="none" cap="none" strike="noStrike">
              <a:solidFill>
                <a:srgbClr val="000000"/>
              </a:solidFill>
              <a:latin typeface="Arial"/>
              <a:ea typeface="Arial"/>
              <a:cs typeface="Arial"/>
              <a:sym typeface="Arial"/>
            </a:endParaRPr>
          </a:p>
        </p:txBody>
      </p:sp>
      <p:sp>
        <p:nvSpPr>
          <p:cNvPr id="260" name="Google Shape;260;p24"/>
          <p:cNvSpPr/>
          <p:nvPr/>
        </p:nvSpPr>
        <p:spPr>
          <a:xfrm>
            <a:off x="2030412" y="4471987"/>
            <a:ext cx="2195512" cy="631825"/>
          </a:xfrm>
          <a:prstGeom prst="ellipse">
            <a:avLst/>
          </a:prstGeom>
          <a:solidFill>
            <a:srgbClr val="B4C7E7"/>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Il offrait des services</a:t>
            </a:r>
            <a:endParaRPr b="0" i="0" sz="1400" u="none" cap="none" strike="noStrike">
              <a:solidFill>
                <a:srgbClr val="000000"/>
              </a:solidFill>
              <a:latin typeface="Arial"/>
              <a:ea typeface="Arial"/>
              <a:cs typeface="Arial"/>
              <a:sym typeface="Arial"/>
            </a:endParaRPr>
          </a:p>
        </p:txBody>
      </p:sp>
      <p:cxnSp>
        <p:nvCxnSpPr>
          <p:cNvPr id="261" name="Google Shape;261;p24"/>
          <p:cNvCxnSpPr/>
          <p:nvPr/>
        </p:nvCxnSpPr>
        <p:spPr>
          <a:xfrm>
            <a:off x="5970587" y="2365375"/>
            <a:ext cx="0" cy="0"/>
          </a:xfrm>
          <a:prstGeom prst="straightConnector1">
            <a:avLst/>
          </a:prstGeom>
          <a:noFill/>
          <a:ln cap="flat" cmpd="sng" w="9525">
            <a:solidFill>
              <a:srgbClr val="3F6EC3"/>
            </a:solidFill>
            <a:prstDash val="solid"/>
            <a:miter lim="800000"/>
            <a:headEnd len="sm" w="sm" type="none"/>
            <a:tailEnd len="med" w="med" type="triangle"/>
          </a:ln>
        </p:spPr>
      </p:cxnSp>
      <p:cxnSp>
        <p:nvCxnSpPr>
          <p:cNvPr id="262" name="Google Shape;262;p24"/>
          <p:cNvCxnSpPr/>
          <p:nvPr/>
        </p:nvCxnSpPr>
        <p:spPr>
          <a:xfrm flipH="1">
            <a:off x="5492750" y="3957637"/>
            <a:ext cx="238125" cy="388937"/>
          </a:xfrm>
          <a:prstGeom prst="straightConnector1">
            <a:avLst/>
          </a:prstGeom>
          <a:noFill/>
          <a:ln cap="flat" cmpd="sng" w="9525">
            <a:solidFill>
              <a:srgbClr val="3F6EC3"/>
            </a:solidFill>
            <a:prstDash val="solid"/>
            <a:miter lim="800000"/>
            <a:headEnd len="sm" w="sm" type="none"/>
            <a:tailEnd len="med" w="med" type="triangle"/>
          </a:ln>
        </p:spPr>
      </p:cxnSp>
      <p:cxnSp>
        <p:nvCxnSpPr>
          <p:cNvPr id="263" name="Google Shape;263;p24"/>
          <p:cNvCxnSpPr/>
          <p:nvPr/>
        </p:nvCxnSpPr>
        <p:spPr>
          <a:xfrm flipH="1">
            <a:off x="4375150" y="3832225"/>
            <a:ext cx="1035050" cy="1104900"/>
          </a:xfrm>
          <a:prstGeom prst="straightConnector1">
            <a:avLst/>
          </a:prstGeom>
          <a:noFill/>
          <a:ln cap="flat" cmpd="sng" w="9525">
            <a:solidFill>
              <a:srgbClr val="3F6EC3"/>
            </a:solidFill>
            <a:prstDash val="solid"/>
            <a:miter lim="800000"/>
            <a:headEnd len="sm" w="sm" type="none"/>
            <a:tailEnd len="med" w="med" type="triangle"/>
          </a:ln>
        </p:spPr>
      </p:cxnSp>
      <p:cxnSp>
        <p:nvCxnSpPr>
          <p:cNvPr id="264" name="Google Shape;264;p24"/>
          <p:cNvCxnSpPr/>
          <p:nvPr/>
        </p:nvCxnSpPr>
        <p:spPr>
          <a:xfrm>
            <a:off x="6523037" y="3797300"/>
            <a:ext cx="365125" cy="0"/>
          </a:xfrm>
          <a:prstGeom prst="straightConnector1">
            <a:avLst/>
          </a:prstGeom>
          <a:noFill/>
          <a:ln cap="flat" cmpd="sng" w="9525">
            <a:solidFill>
              <a:srgbClr val="3F6EC3"/>
            </a:solidFill>
            <a:prstDash val="solid"/>
            <a:miter lim="800000"/>
            <a:headEnd len="sm" w="sm" type="none"/>
            <a:tailEnd len="med" w="med" type="triangle"/>
          </a:ln>
        </p:spPr>
      </p:cxnSp>
      <p:cxnSp>
        <p:nvCxnSpPr>
          <p:cNvPr id="265" name="Google Shape;265;p24"/>
          <p:cNvCxnSpPr/>
          <p:nvPr/>
        </p:nvCxnSpPr>
        <p:spPr>
          <a:xfrm flipH="1" rot="10800000">
            <a:off x="6653212" y="2365375"/>
            <a:ext cx="265112" cy="196850"/>
          </a:xfrm>
          <a:prstGeom prst="straightConnector1">
            <a:avLst/>
          </a:prstGeom>
          <a:noFill/>
          <a:ln cap="flat" cmpd="sng" w="9525">
            <a:solidFill>
              <a:srgbClr val="3F6EC3"/>
            </a:solidFill>
            <a:prstDash val="solid"/>
            <a:miter lim="800000"/>
            <a:headEnd len="sm" w="sm" type="none"/>
            <a:tailEnd len="med" w="med" type="triangle"/>
          </a:ln>
        </p:spPr>
      </p:cxnSp>
      <p:cxnSp>
        <p:nvCxnSpPr>
          <p:cNvPr id="266" name="Google Shape;266;p24"/>
          <p:cNvCxnSpPr/>
          <p:nvPr/>
        </p:nvCxnSpPr>
        <p:spPr>
          <a:xfrm>
            <a:off x="6288087" y="3960812"/>
            <a:ext cx="334962" cy="585787"/>
          </a:xfrm>
          <a:prstGeom prst="straightConnector1">
            <a:avLst/>
          </a:prstGeom>
          <a:noFill/>
          <a:ln cap="flat" cmpd="sng" w="9525">
            <a:solidFill>
              <a:srgbClr val="3F6EC3"/>
            </a:solidFill>
            <a:prstDash val="solid"/>
            <a:miter lim="800000"/>
            <a:headEnd len="sm" w="sm" type="none"/>
            <a:tailEnd len="med" w="med" type="triangle"/>
          </a:ln>
        </p:spPr>
      </p:cxnSp>
      <p:sp>
        <p:nvSpPr>
          <p:cNvPr id="267" name="Google Shape;267;p24"/>
          <p:cNvSpPr txBox="1"/>
          <p:nvPr/>
        </p:nvSpPr>
        <p:spPr>
          <a:xfrm>
            <a:off x="798512" y="406400"/>
            <a:ext cx="10194925" cy="461962"/>
          </a:xfrm>
          <a:prstGeom prst="rect">
            <a:avLst/>
          </a:prstGeom>
          <a:solidFill>
            <a:srgbClr val="0096FF">
              <a:alpha val="34117"/>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Times New Roman"/>
              <a:buNone/>
            </a:pPr>
            <a:r>
              <a:rPr b="1" i="0" lang="en-US" sz="2000" u="none" cap="none" strike="noStrike">
                <a:solidFill>
                  <a:srgbClr val="000000"/>
                </a:solidFill>
                <a:latin typeface="Times New Roman"/>
                <a:ea typeface="Times New Roman"/>
                <a:cs typeface="Times New Roman"/>
                <a:sym typeface="Times New Roman"/>
              </a:rPr>
              <a:t>Quels sont les éléments décrits et quelles en sont caractéristiques respectives?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72" name="Shape 272"/>
        <p:cNvGrpSpPr/>
        <p:nvPr/>
      </p:nvGrpSpPr>
      <p:grpSpPr>
        <a:xfrm>
          <a:off x="0" y="0"/>
          <a:ext cx="0" cy="0"/>
          <a:chOff x="0" y="0"/>
          <a:chExt cx="0" cy="0"/>
        </a:xfrm>
      </p:grpSpPr>
      <p:sp>
        <p:nvSpPr>
          <p:cNvPr id="273" name="Google Shape;273;p25"/>
          <p:cNvSpPr/>
          <p:nvPr/>
        </p:nvSpPr>
        <p:spPr>
          <a:xfrm>
            <a:off x="5060950" y="2984500"/>
            <a:ext cx="1820862" cy="1508125"/>
          </a:xfrm>
          <a:prstGeom prst="ellipse">
            <a:avLst/>
          </a:prstGeom>
          <a:solidFill>
            <a:srgbClr val="B4C7E7"/>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Arial"/>
              <a:buNone/>
            </a:pPr>
            <a:r>
              <a:rPr b="1" i="0" lang="en-US" sz="1800" u="sng" cap="none" strike="noStrike">
                <a:solidFill>
                  <a:schemeClr val="dk1"/>
                </a:solidFill>
                <a:latin typeface="Arial"/>
                <a:ea typeface="Arial"/>
                <a:cs typeface="Arial"/>
                <a:sym typeface="Arial"/>
              </a:rPr>
              <a:t>Un homme Vautrin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800"/>
              <a:buFont typeface="Arial"/>
              <a:buNone/>
            </a:pPr>
            <a:r>
              <a:rPr b="1" i="0" lang="en-US" sz="1800" u="sng" cap="none" strike="noStrike">
                <a:solidFill>
                  <a:schemeClr val="dk1"/>
                </a:solidFill>
                <a:latin typeface="Arial"/>
                <a:ea typeface="Arial"/>
                <a:cs typeface="Arial"/>
                <a:sym typeface="Arial"/>
              </a:rPr>
              <a:t>Il </a:t>
            </a:r>
            <a:endParaRPr b="0" i="0" sz="1400" u="none" cap="none" strike="noStrike">
              <a:solidFill>
                <a:srgbClr val="000000"/>
              </a:solidFill>
              <a:latin typeface="Arial"/>
              <a:ea typeface="Arial"/>
              <a:cs typeface="Arial"/>
              <a:sym typeface="Arial"/>
            </a:endParaRPr>
          </a:p>
        </p:txBody>
      </p:sp>
      <p:sp>
        <p:nvSpPr>
          <p:cNvPr id="274" name="Google Shape;274;p25"/>
          <p:cNvSpPr/>
          <p:nvPr/>
        </p:nvSpPr>
        <p:spPr>
          <a:xfrm>
            <a:off x="2403475" y="4406900"/>
            <a:ext cx="1981200" cy="577850"/>
          </a:xfrm>
          <a:prstGeom prst="ellipse">
            <a:avLst/>
          </a:prstGeom>
          <a:solidFill>
            <a:srgbClr val="B4C7E7"/>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Il était obligeant</a:t>
            </a:r>
            <a:endParaRPr b="0" i="0" sz="1400" u="none" cap="none" strike="noStrike">
              <a:solidFill>
                <a:srgbClr val="000000"/>
              </a:solidFill>
              <a:latin typeface="Arial"/>
              <a:ea typeface="Arial"/>
              <a:cs typeface="Arial"/>
              <a:sym typeface="Arial"/>
            </a:endParaRPr>
          </a:p>
        </p:txBody>
      </p:sp>
      <p:sp>
        <p:nvSpPr>
          <p:cNvPr id="275" name="Google Shape;275;p25"/>
          <p:cNvSpPr/>
          <p:nvPr/>
        </p:nvSpPr>
        <p:spPr>
          <a:xfrm>
            <a:off x="1674812" y="3460750"/>
            <a:ext cx="2741612" cy="695325"/>
          </a:xfrm>
          <a:prstGeom prst="ellipse">
            <a:avLst/>
          </a:prstGeom>
          <a:solidFill>
            <a:srgbClr val="B4C7E7"/>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était un homme de quarante ans</a:t>
            </a:r>
            <a:endParaRPr b="0" i="0" sz="1400" u="none" cap="none" strike="noStrike">
              <a:solidFill>
                <a:srgbClr val="000000"/>
              </a:solidFill>
              <a:latin typeface="Arial"/>
              <a:ea typeface="Arial"/>
              <a:cs typeface="Arial"/>
              <a:sym typeface="Arial"/>
            </a:endParaRPr>
          </a:p>
        </p:txBody>
      </p:sp>
      <p:cxnSp>
        <p:nvCxnSpPr>
          <p:cNvPr id="276" name="Google Shape;276;p25"/>
          <p:cNvCxnSpPr/>
          <p:nvPr/>
        </p:nvCxnSpPr>
        <p:spPr>
          <a:xfrm rot="10800000">
            <a:off x="4762500" y="2576512"/>
            <a:ext cx="419100" cy="468312"/>
          </a:xfrm>
          <a:prstGeom prst="straightConnector1">
            <a:avLst/>
          </a:prstGeom>
          <a:noFill/>
          <a:ln cap="flat" cmpd="sng" w="9525">
            <a:solidFill>
              <a:srgbClr val="3F6EC3"/>
            </a:solidFill>
            <a:prstDash val="solid"/>
            <a:miter lim="800000"/>
            <a:headEnd len="sm" w="sm" type="none"/>
            <a:tailEnd len="med" w="med" type="triangle"/>
          </a:ln>
        </p:spPr>
      </p:cxnSp>
      <p:cxnSp>
        <p:nvCxnSpPr>
          <p:cNvPr id="277" name="Google Shape;277;p25"/>
          <p:cNvCxnSpPr/>
          <p:nvPr/>
        </p:nvCxnSpPr>
        <p:spPr>
          <a:xfrm flipH="1" rot="10800000">
            <a:off x="6515100" y="2379662"/>
            <a:ext cx="215900" cy="666750"/>
          </a:xfrm>
          <a:prstGeom prst="straightConnector1">
            <a:avLst/>
          </a:prstGeom>
          <a:noFill/>
          <a:ln cap="flat" cmpd="sng" w="9525">
            <a:solidFill>
              <a:srgbClr val="3F6EC3"/>
            </a:solidFill>
            <a:prstDash val="solid"/>
            <a:miter lim="800000"/>
            <a:headEnd len="sm" w="sm" type="none"/>
            <a:tailEnd len="med" w="med" type="triangle"/>
          </a:ln>
        </p:spPr>
      </p:cxnSp>
      <p:cxnSp>
        <p:nvCxnSpPr>
          <p:cNvPr id="278" name="Google Shape;278;p25"/>
          <p:cNvCxnSpPr/>
          <p:nvPr/>
        </p:nvCxnSpPr>
        <p:spPr>
          <a:xfrm flipH="1">
            <a:off x="4778375" y="4324350"/>
            <a:ext cx="403225" cy="371475"/>
          </a:xfrm>
          <a:prstGeom prst="straightConnector1">
            <a:avLst/>
          </a:prstGeom>
          <a:noFill/>
          <a:ln cap="flat" cmpd="sng" w="9525">
            <a:solidFill>
              <a:srgbClr val="3F6EC3"/>
            </a:solidFill>
            <a:prstDash val="solid"/>
            <a:miter lim="800000"/>
            <a:headEnd len="sm" w="sm" type="none"/>
            <a:tailEnd len="med" w="med" type="triangle"/>
          </a:ln>
        </p:spPr>
      </p:cxnSp>
      <p:cxnSp>
        <p:nvCxnSpPr>
          <p:cNvPr id="279" name="Google Shape;279;p25"/>
          <p:cNvCxnSpPr/>
          <p:nvPr/>
        </p:nvCxnSpPr>
        <p:spPr>
          <a:xfrm>
            <a:off x="6888162" y="3676650"/>
            <a:ext cx="366712" cy="0"/>
          </a:xfrm>
          <a:prstGeom prst="straightConnector1">
            <a:avLst/>
          </a:prstGeom>
          <a:noFill/>
          <a:ln cap="flat" cmpd="sng" w="9525">
            <a:solidFill>
              <a:srgbClr val="3F6EC3"/>
            </a:solidFill>
            <a:prstDash val="solid"/>
            <a:miter lim="800000"/>
            <a:headEnd len="sm" w="sm" type="none"/>
            <a:tailEnd len="med" w="med" type="triangle"/>
          </a:ln>
        </p:spPr>
      </p:cxnSp>
      <p:cxnSp>
        <p:nvCxnSpPr>
          <p:cNvPr id="280" name="Google Shape;280;p25"/>
          <p:cNvCxnSpPr/>
          <p:nvPr/>
        </p:nvCxnSpPr>
        <p:spPr>
          <a:xfrm flipH="1">
            <a:off x="4762500" y="3651250"/>
            <a:ext cx="214312" cy="220662"/>
          </a:xfrm>
          <a:prstGeom prst="straightConnector1">
            <a:avLst/>
          </a:prstGeom>
          <a:noFill/>
          <a:ln cap="flat" cmpd="sng" w="9525">
            <a:solidFill>
              <a:srgbClr val="3F6EC3"/>
            </a:solidFill>
            <a:prstDash val="solid"/>
            <a:miter lim="800000"/>
            <a:headEnd len="sm" w="sm" type="none"/>
            <a:tailEnd len="med" w="med" type="triangle"/>
          </a:ln>
        </p:spPr>
      </p:cxnSp>
      <p:sp>
        <p:nvSpPr>
          <p:cNvPr id="281" name="Google Shape;281;p25"/>
          <p:cNvSpPr txBox="1"/>
          <p:nvPr/>
        </p:nvSpPr>
        <p:spPr>
          <a:xfrm>
            <a:off x="4192587" y="1911350"/>
            <a:ext cx="954087" cy="369887"/>
          </a:xfrm>
          <a:prstGeom prst="rect">
            <a:avLst/>
          </a:prstGeom>
          <a:solidFill>
            <a:srgbClr val="BF9000"/>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Sa voix </a:t>
            </a:r>
            <a:endParaRPr b="0" i="0" sz="1400" u="none" cap="none" strike="noStrike">
              <a:solidFill>
                <a:srgbClr val="000000"/>
              </a:solidFill>
              <a:latin typeface="Arial"/>
              <a:ea typeface="Arial"/>
              <a:cs typeface="Arial"/>
              <a:sym typeface="Arial"/>
            </a:endParaRPr>
          </a:p>
        </p:txBody>
      </p:sp>
      <p:sp>
        <p:nvSpPr>
          <p:cNvPr id="282" name="Google Shape;282;p25"/>
          <p:cNvSpPr txBox="1"/>
          <p:nvPr/>
        </p:nvSpPr>
        <p:spPr>
          <a:xfrm>
            <a:off x="2466975" y="1724025"/>
            <a:ext cx="1620837" cy="369887"/>
          </a:xfrm>
          <a:prstGeom prst="rect">
            <a:avLst/>
          </a:prstGeom>
          <a:solidFill>
            <a:srgbClr val="BF9000"/>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de basse-taille </a:t>
            </a:r>
            <a:endParaRPr b="0" i="0" sz="1400" u="none" cap="none" strike="noStrike">
              <a:solidFill>
                <a:srgbClr val="000000"/>
              </a:solidFill>
              <a:latin typeface="Arial"/>
              <a:ea typeface="Arial"/>
              <a:cs typeface="Arial"/>
              <a:sym typeface="Arial"/>
            </a:endParaRPr>
          </a:p>
        </p:txBody>
      </p:sp>
      <p:sp>
        <p:nvSpPr>
          <p:cNvPr id="283" name="Google Shape;283;p25"/>
          <p:cNvSpPr txBox="1"/>
          <p:nvPr/>
        </p:nvSpPr>
        <p:spPr>
          <a:xfrm>
            <a:off x="1924050" y="2193925"/>
            <a:ext cx="2108200" cy="369887"/>
          </a:xfrm>
          <a:prstGeom prst="rect">
            <a:avLst/>
          </a:prstGeom>
          <a:solidFill>
            <a:srgbClr val="BF9000"/>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ne déplaisait point. </a:t>
            </a:r>
            <a:endParaRPr b="0" i="0" sz="1400" u="none" cap="none" strike="noStrike">
              <a:solidFill>
                <a:srgbClr val="000000"/>
              </a:solidFill>
              <a:latin typeface="Arial"/>
              <a:ea typeface="Arial"/>
              <a:cs typeface="Arial"/>
              <a:sym typeface="Arial"/>
            </a:endParaRPr>
          </a:p>
        </p:txBody>
      </p:sp>
      <p:sp>
        <p:nvSpPr>
          <p:cNvPr id="284" name="Google Shape;284;p25"/>
          <p:cNvSpPr txBox="1"/>
          <p:nvPr/>
        </p:nvSpPr>
        <p:spPr>
          <a:xfrm>
            <a:off x="7016750" y="4152900"/>
            <a:ext cx="1152525" cy="369887"/>
          </a:xfrm>
          <a:prstGeom prst="rect">
            <a:avLst/>
          </a:prstGeom>
          <a:solidFill>
            <a:srgbClr val="00B050"/>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des mains</a:t>
            </a:r>
            <a:endParaRPr b="0" i="0" sz="1400" u="none" cap="none" strike="noStrike">
              <a:solidFill>
                <a:srgbClr val="000000"/>
              </a:solidFill>
              <a:latin typeface="Arial"/>
              <a:ea typeface="Arial"/>
              <a:cs typeface="Arial"/>
              <a:sym typeface="Arial"/>
            </a:endParaRPr>
          </a:p>
        </p:txBody>
      </p:sp>
      <p:sp>
        <p:nvSpPr>
          <p:cNvPr id="285" name="Google Shape;285;p25"/>
          <p:cNvSpPr txBox="1"/>
          <p:nvPr/>
        </p:nvSpPr>
        <p:spPr>
          <a:xfrm>
            <a:off x="8251825" y="4356100"/>
            <a:ext cx="966787" cy="369887"/>
          </a:xfrm>
          <a:prstGeom prst="rect">
            <a:avLst/>
          </a:prstGeom>
          <a:solidFill>
            <a:srgbClr val="00B050"/>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épaisses</a:t>
            </a:r>
            <a:endParaRPr b="0" i="0" sz="1400" u="none" cap="none" strike="noStrike">
              <a:solidFill>
                <a:srgbClr val="000000"/>
              </a:solidFill>
              <a:latin typeface="Arial"/>
              <a:ea typeface="Arial"/>
              <a:cs typeface="Arial"/>
              <a:sym typeface="Arial"/>
            </a:endParaRPr>
          </a:p>
        </p:txBody>
      </p:sp>
      <p:sp>
        <p:nvSpPr>
          <p:cNvPr id="286" name="Google Shape;286;p25"/>
          <p:cNvSpPr txBox="1"/>
          <p:nvPr/>
        </p:nvSpPr>
        <p:spPr>
          <a:xfrm>
            <a:off x="8221662" y="4841875"/>
            <a:ext cx="3970337" cy="647700"/>
          </a:xfrm>
          <a:prstGeom prst="rect">
            <a:avLst/>
          </a:prstGeom>
          <a:solidFill>
            <a:srgbClr val="00B050"/>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qui étaient marquées par des bouquets de poils touffus</a:t>
            </a:r>
            <a:endParaRPr b="0" i="0" sz="1400" u="none" cap="none" strike="noStrike">
              <a:solidFill>
                <a:srgbClr val="000000"/>
              </a:solidFill>
              <a:latin typeface="Arial"/>
              <a:ea typeface="Arial"/>
              <a:cs typeface="Arial"/>
              <a:sym typeface="Arial"/>
            </a:endParaRPr>
          </a:p>
        </p:txBody>
      </p:sp>
      <p:sp>
        <p:nvSpPr>
          <p:cNvPr id="287" name="Google Shape;287;p25"/>
          <p:cNvSpPr txBox="1"/>
          <p:nvPr/>
        </p:nvSpPr>
        <p:spPr>
          <a:xfrm>
            <a:off x="7016750" y="2703512"/>
            <a:ext cx="935037" cy="368300"/>
          </a:xfrm>
          <a:prstGeom prst="rect">
            <a:avLst/>
          </a:prstGeom>
          <a:solidFill>
            <a:srgbClr val="C55A11"/>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le buste</a:t>
            </a:r>
            <a:endParaRPr b="0" i="0" sz="1400" u="none" cap="none" strike="noStrike">
              <a:solidFill>
                <a:srgbClr val="000000"/>
              </a:solidFill>
              <a:latin typeface="Arial"/>
              <a:ea typeface="Arial"/>
              <a:cs typeface="Arial"/>
              <a:sym typeface="Arial"/>
            </a:endParaRPr>
          </a:p>
        </p:txBody>
      </p:sp>
      <p:sp>
        <p:nvSpPr>
          <p:cNvPr id="288" name="Google Shape;288;p25"/>
          <p:cNvSpPr txBox="1"/>
          <p:nvPr/>
        </p:nvSpPr>
        <p:spPr>
          <a:xfrm>
            <a:off x="8145462" y="2674937"/>
            <a:ext cx="1652587" cy="369887"/>
          </a:xfrm>
          <a:prstGeom prst="rect">
            <a:avLst/>
          </a:prstGeom>
          <a:solidFill>
            <a:srgbClr val="C55A11"/>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bien développé</a:t>
            </a:r>
            <a:endParaRPr b="0" i="0" sz="1400" u="none" cap="none" strike="noStrike">
              <a:solidFill>
                <a:srgbClr val="000000"/>
              </a:solidFill>
              <a:latin typeface="Arial"/>
              <a:ea typeface="Arial"/>
              <a:cs typeface="Arial"/>
              <a:sym typeface="Arial"/>
            </a:endParaRPr>
          </a:p>
        </p:txBody>
      </p:sp>
      <p:sp>
        <p:nvSpPr>
          <p:cNvPr id="289" name="Google Shape;289;p25"/>
          <p:cNvSpPr txBox="1"/>
          <p:nvPr/>
        </p:nvSpPr>
        <p:spPr>
          <a:xfrm>
            <a:off x="6731000" y="1914525"/>
            <a:ext cx="1230312" cy="369887"/>
          </a:xfrm>
          <a:prstGeom prst="rect">
            <a:avLst/>
          </a:prstGeom>
          <a:solidFill>
            <a:srgbClr val="F4B183"/>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les épaules</a:t>
            </a:r>
            <a:endParaRPr b="0" i="0" sz="1400" u="none" cap="none" strike="noStrike">
              <a:solidFill>
                <a:srgbClr val="000000"/>
              </a:solidFill>
              <a:latin typeface="Arial"/>
              <a:ea typeface="Arial"/>
              <a:cs typeface="Arial"/>
              <a:sym typeface="Arial"/>
            </a:endParaRPr>
          </a:p>
        </p:txBody>
      </p:sp>
      <p:sp>
        <p:nvSpPr>
          <p:cNvPr id="290" name="Google Shape;290;p25"/>
          <p:cNvSpPr txBox="1"/>
          <p:nvPr/>
        </p:nvSpPr>
        <p:spPr>
          <a:xfrm>
            <a:off x="8169275" y="1911350"/>
            <a:ext cx="774700" cy="369887"/>
          </a:xfrm>
          <a:prstGeom prst="rect">
            <a:avLst/>
          </a:prstGeom>
          <a:solidFill>
            <a:srgbClr val="F4B183"/>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larges</a:t>
            </a:r>
            <a:endParaRPr b="0" i="0" sz="1400" u="none" cap="none" strike="noStrike">
              <a:solidFill>
                <a:srgbClr val="000000"/>
              </a:solidFill>
              <a:latin typeface="Arial"/>
              <a:ea typeface="Arial"/>
              <a:cs typeface="Arial"/>
              <a:sym typeface="Arial"/>
            </a:endParaRPr>
          </a:p>
        </p:txBody>
      </p:sp>
      <p:sp>
        <p:nvSpPr>
          <p:cNvPr id="291" name="Google Shape;291;p25"/>
          <p:cNvSpPr txBox="1"/>
          <p:nvPr/>
        </p:nvSpPr>
        <p:spPr>
          <a:xfrm>
            <a:off x="6430962" y="5407025"/>
            <a:ext cx="1171575" cy="369887"/>
          </a:xfrm>
          <a:prstGeom prst="rect">
            <a:avLst/>
          </a:prstGeom>
          <a:solidFill>
            <a:srgbClr val="2E75B6"/>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Arial"/>
              <a:buNone/>
            </a:pPr>
            <a:r>
              <a:rPr b="1" i="0" lang="en-US" sz="1800" u="none" cap="none" strike="noStrike">
                <a:solidFill>
                  <a:schemeClr val="dk1"/>
                </a:solidFill>
                <a:latin typeface="Arial"/>
                <a:ea typeface="Arial"/>
                <a:cs typeface="Arial"/>
                <a:sym typeface="Arial"/>
              </a:rPr>
              <a:t>Sa figure</a:t>
            </a:r>
            <a:endParaRPr b="0" i="0" sz="1400" u="none" cap="none" strike="noStrike">
              <a:solidFill>
                <a:srgbClr val="000000"/>
              </a:solidFill>
              <a:latin typeface="Arial"/>
              <a:ea typeface="Arial"/>
              <a:cs typeface="Arial"/>
              <a:sym typeface="Arial"/>
            </a:endParaRPr>
          </a:p>
        </p:txBody>
      </p:sp>
      <p:sp>
        <p:nvSpPr>
          <p:cNvPr id="292" name="Google Shape;292;p25"/>
          <p:cNvSpPr txBox="1"/>
          <p:nvPr/>
        </p:nvSpPr>
        <p:spPr>
          <a:xfrm>
            <a:off x="7712075" y="5643562"/>
            <a:ext cx="2046287" cy="368300"/>
          </a:xfrm>
          <a:prstGeom prst="rect">
            <a:avLst/>
          </a:prstGeom>
          <a:solidFill>
            <a:srgbClr val="2E75B6"/>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rayée par des rides</a:t>
            </a:r>
            <a:endParaRPr b="0" i="0" sz="1400" u="none" cap="none" strike="noStrike">
              <a:solidFill>
                <a:srgbClr val="000000"/>
              </a:solidFill>
              <a:latin typeface="Arial"/>
              <a:ea typeface="Arial"/>
              <a:cs typeface="Arial"/>
              <a:sym typeface="Arial"/>
            </a:endParaRPr>
          </a:p>
        </p:txBody>
      </p:sp>
      <p:sp>
        <p:nvSpPr>
          <p:cNvPr id="293" name="Google Shape;293;p25"/>
          <p:cNvSpPr txBox="1"/>
          <p:nvPr/>
        </p:nvSpPr>
        <p:spPr>
          <a:xfrm>
            <a:off x="7699375" y="6138862"/>
            <a:ext cx="2822575" cy="368300"/>
          </a:xfrm>
          <a:prstGeom prst="rect">
            <a:avLst/>
          </a:prstGeom>
          <a:solidFill>
            <a:srgbClr val="2E75B6"/>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offrait des signes de dureté</a:t>
            </a:r>
            <a:endParaRPr b="0" i="0" sz="1400" u="none" cap="none" strike="noStrike">
              <a:solidFill>
                <a:srgbClr val="000000"/>
              </a:solidFill>
              <a:latin typeface="Arial"/>
              <a:ea typeface="Arial"/>
              <a:cs typeface="Arial"/>
              <a:sym typeface="Arial"/>
            </a:endParaRPr>
          </a:p>
        </p:txBody>
      </p:sp>
      <p:sp>
        <p:nvSpPr>
          <p:cNvPr id="294" name="Google Shape;294;p25"/>
          <p:cNvSpPr txBox="1"/>
          <p:nvPr/>
        </p:nvSpPr>
        <p:spPr>
          <a:xfrm>
            <a:off x="7331075" y="3459162"/>
            <a:ext cx="1570037" cy="368300"/>
          </a:xfrm>
          <a:prstGeom prst="rect">
            <a:avLst/>
          </a:prstGeom>
          <a:solidFill>
            <a:srgbClr val="7030A0"/>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Arial"/>
              <a:buNone/>
            </a:pPr>
            <a:r>
              <a:rPr b="1" i="0" lang="en-US" sz="1800" u="none" cap="none" strike="noStrike">
                <a:solidFill>
                  <a:schemeClr val="dk1"/>
                </a:solidFill>
                <a:latin typeface="Arial"/>
                <a:ea typeface="Arial"/>
                <a:cs typeface="Arial"/>
                <a:sym typeface="Arial"/>
              </a:rPr>
              <a:t>Les muscles</a:t>
            </a:r>
            <a:endParaRPr b="0" i="0" sz="1400" u="none" cap="none" strike="noStrike">
              <a:solidFill>
                <a:srgbClr val="000000"/>
              </a:solidFill>
              <a:latin typeface="Arial"/>
              <a:ea typeface="Arial"/>
              <a:cs typeface="Arial"/>
              <a:sym typeface="Arial"/>
            </a:endParaRPr>
          </a:p>
        </p:txBody>
      </p:sp>
      <p:sp>
        <p:nvSpPr>
          <p:cNvPr id="295" name="Google Shape;295;p25"/>
          <p:cNvSpPr txBox="1"/>
          <p:nvPr/>
        </p:nvSpPr>
        <p:spPr>
          <a:xfrm>
            <a:off x="9059862" y="3455987"/>
            <a:ext cx="1166812" cy="368300"/>
          </a:xfrm>
          <a:prstGeom prst="rect">
            <a:avLst/>
          </a:prstGeom>
          <a:solidFill>
            <a:srgbClr val="7030A0"/>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apparents</a:t>
            </a:r>
            <a:endParaRPr b="0" i="0" sz="1400" u="none" cap="none" strike="noStrike">
              <a:solidFill>
                <a:srgbClr val="000000"/>
              </a:solidFill>
              <a:latin typeface="Arial"/>
              <a:ea typeface="Arial"/>
              <a:cs typeface="Arial"/>
              <a:sym typeface="Arial"/>
            </a:endParaRPr>
          </a:p>
        </p:txBody>
      </p:sp>
      <p:sp>
        <p:nvSpPr>
          <p:cNvPr id="296" name="Google Shape;296;p25"/>
          <p:cNvSpPr/>
          <p:nvPr/>
        </p:nvSpPr>
        <p:spPr>
          <a:xfrm>
            <a:off x="4668837" y="5118100"/>
            <a:ext cx="1514475" cy="579437"/>
          </a:xfrm>
          <a:prstGeom prst="ellipse">
            <a:avLst/>
          </a:prstGeom>
          <a:solidFill>
            <a:srgbClr val="B4C7E7"/>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Il était rieur</a:t>
            </a:r>
            <a:endParaRPr b="0" i="0" sz="1400" u="none" cap="none" strike="noStrike">
              <a:solidFill>
                <a:srgbClr val="000000"/>
              </a:solidFill>
              <a:latin typeface="Arial"/>
              <a:ea typeface="Arial"/>
              <a:cs typeface="Arial"/>
              <a:sym typeface="Arial"/>
            </a:endParaRPr>
          </a:p>
        </p:txBody>
      </p:sp>
      <p:sp>
        <p:nvSpPr>
          <p:cNvPr id="297" name="Google Shape;297;p25"/>
          <p:cNvSpPr/>
          <p:nvPr/>
        </p:nvSpPr>
        <p:spPr>
          <a:xfrm>
            <a:off x="2030412" y="5091112"/>
            <a:ext cx="2195512" cy="631825"/>
          </a:xfrm>
          <a:prstGeom prst="ellipse">
            <a:avLst/>
          </a:prstGeom>
          <a:solidFill>
            <a:srgbClr val="B4C7E7"/>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Times New Roman"/>
              <a:buNone/>
            </a:pPr>
            <a:r>
              <a:rPr b="1" i="0" lang="en-US" sz="1800" u="none" cap="none" strike="noStrike">
                <a:solidFill>
                  <a:schemeClr val="dk1"/>
                </a:solidFill>
                <a:latin typeface="Times New Roman"/>
                <a:ea typeface="Times New Roman"/>
                <a:cs typeface="Times New Roman"/>
                <a:sym typeface="Times New Roman"/>
              </a:rPr>
              <a:t>Il offrait des services</a:t>
            </a:r>
            <a:endParaRPr b="0" i="0" sz="1400" u="none" cap="none" strike="noStrike">
              <a:solidFill>
                <a:srgbClr val="000000"/>
              </a:solidFill>
              <a:latin typeface="Arial"/>
              <a:ea typeface="Arial"/>
              <a:cs typeface="Arial"/>
              <a:sym typeface="Arial"/>
            </a:endParaRPr>
          </a:p>
        </p:txBody>
      </p:sp>
      <p:cxnSp>
        <p:nvCxnSpPr>
          <p:cNvPr id="298" name="Google Shape;298;p25"/>
          <p:cNvCxnSpPr/>
          <p:nvPr/>
        </p:nvCxnSpPr>
        <p:spPr>
          <a:xfrm>
            <a:off x="5970587" y="2984500"/>
            <a:ext cx="0" cy="0"/>
          </a:xfrm>
          <a:prstGeom prst="straightConnector1">
            <a:avLst/>
          </a:prstGeom>
          <a:noFill/>
          <a:ln cap="flat" cmpd="sng" w="9525">
            <a:solidFill>
              <a:srgbClr val="3F6EC3"/>
            </a:solidFill>
            <a:prstDash val="solid"/>
            <a:miter lim="800000"/>
            <a:headEnd len="sm" w="sm" type="none"/>
            <a:tailEnd len="med" w="med" type="triangle"/>
          </a:ln>
        </p:spPr>
      </p:cxnSp>
      <p:cxnSp>
        <p:nvCxnSpPr>
          <p:cNvPr id="299" name="Google Shape;299;p25"/>
          <p:cNvCxnSpPr/>
          <p:nvPr/>
        </p:nvCxnSpPr>
        <p:spPr>
          <a:xfrm flipH="1">
            <a:off x="5492750" y="4576762"/>
            <a:ext cx="238125" cy="388937"/>
          </a:xfrm>
          <a:prstGeom prst="straightConnector1">
            <a:avLst/>
          </a:prstGeom>
          <a:noFill/>
          <a:ln cap="flat" cmpd="sng" w="9525">
            <a:solidFill>
              <a:srgbClr val="3F6EC3"/>
            </a:solidFill>
            <a:prstDash val="solid"/>
            <a:miter lim="800000"/>
            <a:headEnd len="sm" w="sm" type="none"/>
            <a:tailEnd len="med" w="med" type="triangle"/>
          </a:ln>
        </p:spPr>
      </p:cxnSp>
      <p:cxnSp>
        <p:nvCxnSpPr>
          <p:cNvPr id="300" name="Google Shape;300;p25"/>
          <p:cNvCxnSpPr/>
          <p:nvPr/>
        </p:nvCxnSpPr>
        <p:spPr>
          <a:xfrm flipH="1">
            <a:off x="4375150" y="4451350"/>
            <a:ext cx="1035050" cy="1104900"/>
          </a:xfrm>
          <a:prstGeom prst="straightConnector1">
            <a:avLst/>
          </a:prstGeom>
          <a:noFill/>
          <a:ln cap="flat" cmpd="sng" w="9525">
            <a:solidFill>
              <a:srgbClr val="3F6EC3"/>
            </a:solidFill>
            <a:prstDash val="solid"/>
            <a:miter lim="800000"/>
            <a:headEnd len="sm" w="sm" type="none"/>
            <a:tailEnd len="med" w="med" type="triangle"/>
          </a:ln>
        </p:spPr>
      </p:cxnSp>
      <p:cxnSp>
        <p:nvCxnSpPr>
          <p:cNvPr id="301" name="Google Shape;301;p25"/>
          <p:cNvCxnSpPr/>
          <p:nvPr/>
        </p:nvCxnSpPr>
        <p:spPr>
          <a:xfrm>
            <a:off x="6523037" y="4416425"/>
            <a:ext cx="365125" cy="0"/>
          </a:xfrm>
          <a:prstGeom prst="straightConnector1">
            <a:avLst/>
          </a:prstGeom>
          <a:noFill/>
          <a:ln cap="flat" cmpd="sng" w="9525">
            <a:solidFill>
              <a:srgbClr val="3F6EC3"/>
            </a:solidFill>
            <a:prstDash val="solid"/>
            <a:miter lim="800000"/>
            <a:headEnd len="sm" w="sm" type="none"/>
            <a:tailEnd len="med" w="med" type="triangle"/>
          </a:ln>
        </p:spPr>
      </p:cxnSp>
      <p:cxnSp>
        <p:nvCxnSpPr>
          <p:cNvPr id="302" name="Google Shape;302;p25"/>
          <p:cNvCxnSpPr/>
          <p:nvPr/>
        </p:nvCxnSpPr>
        <p:spPr>
          <a:xfrm flipH="1" rot="10800000">
            <a:off x="6653212" y="2984500"/>
            <a:ext cx="265112" cy="196850"/>
          </a:xfrm>
          <a:prstGeom prst="straightConnector1">
            <a:avLst/>
          </a:prstGeom>
          <a:noFill/>
          <a:ln cap="flat" cmpd="sng" w="9525">
            <a:solidFill>
              <a:srgbClr val="3F6EC3"/>
            </a:solidFill>
            <a:prstDash val="solid"/>
            <a:miter lim="800000"/>
            <a:headEnd len="sm" w="sm" type="none"/>
            <a:tailEnd len="med" w="med" type="triangle"/>
          </a:ln>
        </p:spPr>
      </p:cxnSp>
      <p:cxnSp>
        <p:nvCxnSpPr>
          <p:cNvPr id="303" name="Google Shape;303;p25"/>
          <p:cNvCxnSpPr/>
          <p:nvPr/>
        </p:nvCxnSpPr>
        <p:spPr>
          <a:xfrm>
            <a:off x="6288087" y="4579937"/>
            <a:ext cx="334962" cy="585787"/>
          </a:xfrm>
          <a:prstGeom prst="straightConnector1">
            <a:avLst/>
          </a:prstGeom>
          <a:noFill/>
          <a:ln cap="flat" cmpd="sng" w="9525">
            <a:solidFill>
              <a:srgbClr val="3F6EC3"/>
            </a:solidFill>
            <a:prstDash val="solid"/>
            <a:miter lim="800000"/>
            <a:headEnd len="sm" w="sm" type="none"/>
            <a:tailEnd len="med" w="med" type="triangle"/>
          </a:ln>
        </p:spPr>
      </p:cxnSp>
      <p:sp>
        <p:nvSpPr>
          <p:cNvPr id="304" name="Google Shape;304;p25"/>
          <p:cNvSpPr txBox="1"/>
          <p:nvPr/>
        </p:nvSpPr>
        <p:spPr>
          <a:xfrm>
            <a:off x="6881812" y="984250"/>
            <a:ext cx="2916237" cy="739775"/>
          </a:xfrm>
          <a:prstGeom prst="rect">
            <a:avLst/>
          </a:prstGeom>
          <a:solidFill>
            <a:schemeClr val="lt1"/>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rgbClr val="000000"/>
                </a:solidFill>
                <a:latin typeface="Arial"/>
                <a:ea typeface="Arial"/>
                <a:cs typeface="Arial"/>
                <a:sym typeface="Arial"/>
              </a:rPr>
              <a:t>Portrait physique</a:t>
            </a:r>
            <a:endParaRPr b="0" i="0" sz="1400" u="none" cap="none" strike="noStrike">
              <a:solidFill>
                <a:srgbClr val="000000"/>
              </a:solidFill>
              <a:latin typeface="Arial"/>
              <a:ea typeface="Arial"/>
              <a:cs typeface="Arial"/>
              <a:sym typeface="Arial"/>
            </a:endParaRPr>
          </a:p>
        </p:txBody>
      </p:sp>
      <p:sp>
        <p:nvSpPr>
          <p:cNvPr id="305" name="Google Shape;305;p25"/>
          <p:cNvSpPr txBox="1"/>
          <p:nvPr/>
        </p:nvSpPr>
        <p:spPr>
          <a:xfrm>
            <a:off x="2185987" y="847725"/>
            <a:ext cx="2916237" cy="738187"/>
          </a:xfrm>
          <a:prstGeom prst="rect">
            <a:avLst/>
          </a:prstGeom>
          <a:solidFill>
            <a:schemeClr val="lt1"/>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rgbClr val="000000"/>
                </a:solidFill>
                <a:latin typeface="Arial"/>
                <a:ea typeface="Arial"/>
                <a:cs typeface="Arial"/>
                <a:sym typeface="Arial"/>
              </a:rPr>
              <a:t>Portrait dynamique</a:t>
            </a:r>
            <a:endParaRPr b="0" i="0" sz="1400" u="none" cap="none" strike="noStrike">
              <a:solidFill>
                <a:srgbClr val="000000"/>
              </a:solidFill>
              <a:latin typeface="Arial"/>
              <a:ea typeface="Arial"/>
              <a:cs typeface="Arial"/>
              <a:sym typeface="Arial"/>
            </a:endParaRPr>
          </a:p>
        </p:txBody>
      </p:sp>
      <p:sp>
        <p:nvSpPr>
          <p:cNvPr id="306" name="Google Shape;306;p25"/>
          <p:cNvSpPr txBox="1"/>
          <p:nvPr/>
        </p:nvSpPr>
        <p:spPr>
          <a:xfrm>
            <a:off x="2143125" y="5921375"/>
            <a:ext cx="2917825" cy="739775"/>
          </a:xfrm>
          <a:prstGeom prst="rect">
            <a:avLst/>
          </a:prstGeom>
          <a:solidFill>
            <a:schemeClr val="lt1"/>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rgbClr val="000000"/>
                </a:solidFill>
                <a:latin typeface="Arial"/>
                <a:ea typeface="Arial"/>
                <a:cs typeface="Arial"/>
                <a:sym typeface="Arial"/>
              </a:rPr>
              <a:t>Portrait moral</a:t>
            </a:r>
            <a:endParaRPr b="0" i="0" sz="1400" u="none" cap="none" strike="noStrike">
              <a:solidFill>
                <a:srgbClr val="000000"/>
              </a:solidFill>
              <a:latin typeface="Arial"/>
              <a:ea typeface="Arial"/>
              <a:cs typeface="Arial"/>
              <a:sym typeface="Arial"/>
            </a:endParaRPr>
          </a:p>
        </p:txBody>
      </p:sp>
      <p:sp>
        <p:nvSpPr>
          <p:cNvPr id="307" name="Google Shape;307;p25"/>
          <p:cNvSpPr txBox="1"/>
          <p:nvPr/>
        </p:nvSpPr>
        <p:spPr>
          <a:xfrm>
            <a:off x="114300" y="2811462"/>
            <a:ext cx="1809750" cy="644525"/>
          </a:xfrm>
          <a:prstGeom prst="rect">
            <a:avLst/>
          </a:prstGeom>
          <a:solidFill>
            <a:schemeClr val="lt1"/>
          </a:solidFill>
          <a:ln cap="flat" cmpd="sng" w="25400">
            <a:solidFill>
              <a:srgbClr val="70AD4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rgbClr val="000000"/>
                </a:solidFill>
                <a:latin typeface="Arial"/>
                <a:ea typeface="Arial"/>
                <a:cs typeface="Arial"/>
                <a:sym typeface="Arial"/>
              </a:rPr>
              <a:t>Son identité</a:t>
            </a:r>
            <a:endParaRPr b="0" i="0" sz="1400" u="none" cap="none" strike="noStrike">
              <a:solidFill>
                <a:srgbClr val="000000"/>
              </a:solidFill>
              <a:latin typeface="Arial"/>
              <a:ea typeface="Arial"/>
              <a:cs typeface="Arial"/>
              <a:sym typeface="Arial"/>
            </a:endParaRPr>
          </a:p>
        </p:txBody>
      </p:sp>
      <p:sp>
        <p:nvSpPr>
          <p:cNvPr id="308" name="Google Shape;308;p25"/>
          <p:cNvSpPr txBox="1"/>
          <p:nvPr/>
        </p:nvSpPr>
        <p:spPr>
          <a:xfrm>
            <a:off x="401637" y="274637"/>
            <a:ext cx="10194925" cy="461962"/>
          </a:xfrm>
          <a:prstGeom prst="rect">
            <a:avLst/>
          </a:prstGeom>
          <a:solidFill>
            <a:srgbClr val="0096FF">
              <a:alpha val="34117"/>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Times New Roman"/>
              <a:buNone/>
            </a:pPr>
            <a:r>
              <a:rPr b="1" i="0" lang="en-US" sz="2000" u="none" cap="none" strike="noStrike">
                <a:solidFill>
                  <a:srgbClr val="000000"/>
                </a:solidFill>
                <a:latin typeface="Times New Roman"/>
                <a:ea typeface="Times New Roman"/>
                <a:cs typeface="Times New Roman"/>
                <a:sym typeface="Times New Roman"/>
              </a:rPr>
              <a:t>Quels sont les aspects décrits? De quels types de portrait s’agit-il?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13" name="Shape 313"/>
        <p:cNvGrpSpPr/>
        <p:nvPr/>
      </p:nvGrpSpPr>
      <p:grpSpPr>
        <a:xfrm>
          <a:off x="0" y="0"/>
          <a:ext cx="0" cy="0"/>
          <a:chOff x="0" y="0"/>
          <a:chExt cx="0" cy="0"/>
        </a:xfrm>
      </p:grpSpPr>
      <p:sp>
        <p:nvSpPr>
          <p:cNvPr id="314" name="Google Shape;314;p26"/>
          <p:cNvSpPr txBox="1"/>
          <p:nvPr/>
        </p:nvSpPr>
        <p:spPr>
          <a:xfrm>
            <a:off x="809625" y="146050"/>
            <a:ext cx="10194925" cy="461962"/>
          </a:xfrm>
          <a:prstGeom prst="rect">
            <a:avLst/>
          </a:prstGeom>
          <a:solidFill>
            <a:srgbClr val="0096FF">
              <a:alpha val="34117"/>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Times New Roman"/>
              <a:buNone/>
            </a:pPr>
            <a:r>
              <a:rPr b="1" i="0" lang="en-US" sz="3600" u="none" cap="none" strike="noStrike">
                <a:solidFill>
                  <a:srgbClr val="000000"/>
                </a:solidFill>
                <a:latin typeface="Times New Roman"/>
                <a:ea typeface="Times New Roman"/>
                <a:cs typeface="Times New Roman"/>
                <a:sym typeface="Times New Roman"/>
              </a:rPr>
              <a:t>Analyse d’un portrait</a:t>
            </a:r>
            <a:endParaRPr b="0" i="0" sz="1400" u="none" cap="none" strike="noStrike">
              <a:solidFill>
                <a:srgbClr val="000000"/>
              </a:solidFill>
              <a:latin typeface="Arial"/>
              <a:ea typeface="Arial"/>
              <a:cs typeface="Arial"/>
              <a:sym typeface="Arial"/>
            </a:endParaRPr>
          </a:p>
        </p:txBody>
      </p:sp>
      <p:graphicFrame>
        <p:nvGraphicFramePr>
          <p:cNvPr id="315" name="Google Shape;315;p26"/>
          <p:cNvGraphicFramePr/>
          <p:nvPr/>
        </p:nvGraphicFramePr>
        <p:xfrm>
          <a:off x="730250" y="3043237"/>
          <a:ext cx="3000000" cy="3000000"/>
        </p:xfrm>
        <a:graphic>
          <a:graphicData uri="http://schemas.openxmlformats.org/drawingml/2006/table">
            <a:tbl>
              <a:tblPr>
                <a:noFill/>
                <a:tableStyleId>{E12885A1-EE14-41D7-9A1A-FB1353452448}</a:tableStyleId>
              </a:tblPr>
              <a:tblGrid>
                <a:gridCol w="3746500"/>
                <a:gridCol w="6527800"/>
              </a:tblGrid>
              <a:tr h="365125">
                <a:tc>
                  <a:txBody>
                    <a:bodyPr/>
                    <a:lstStyle/>
                    <a:p>
                      <a:pPr indent="0" lvl="0" marL="0" marR="0" rtl="0" algn="ctr">
                        <a:lnSpc>
                          <a:spcPct val="107000"/>
                        </a:lnSpc>
                        <a:spcBef>
                          <a:spcPts val="0"/>
                        </a:spcBef>
                        <a:spcAft>
                          <a:spcPts val="0"/>
                        </a:spcAft>
                        <a:buClr>
                          <a:srgbClr val="000000"/>
                        </a:buClr>
                        <a:buSzPts val="2400"/>
                        <a:buFont typeface="Arial"/>
                        <a:buNone/>
                      </a:pPr>
                      <a:r>
                        <a:rPr b="1" i="0" lang="en-US" sz="2400" u="none" cap="none" strike="noStrike">
                          <a:solidFill>
                            <a:srgbClr val="FFFFFF"/>
                          </a:solidFill>
                          <a:latin typeface="Times New Roman"/>
                          <a:ea typeface="Times New Roman"/>
                          <a:cs typeface="Times New Roman"/>
                          <a:sym typeface="Times New Roman"/>
                        </a:rPr>
                        <a:t>Les éléments décrits</a:t>
                      </a:r>
                      <a:endParaRPr sz="1400" u="none" cap="none" strike="noStrike"/>
                    </a:p>
                  </a:txBody>
                  <a:tcPr marT="0" marB="0" marR="33650" marL="336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38100">
                      <a:solidFill>
                        <a:schemeClr val="lt1"/>
                      </a:solidFill>
                      <a:prstDash val="solid"/>
                      <a:round/>
                      <a:headEnd len="sm" w="sm" type="none"/>
                      <a:tailEnd len="sm" w="sm" type="none"/>
                    </a:lnB>
                    <a:solidFill>
                      <a:schemeClr val="accent1"/>
                    </a:solidFill>
                  </a:tcPr>
                </a:tc>
                <a:tc>
                  <a:txBody>
                    <a:bodyPr/>
                    <a:lstStyle/>
                    <a:p>
                      <a:pPr indent="0" lvl="0" marL="0" marR="0" rtl="0" algn="ctr">
                        <a:lnSpc>
                          <a:spcPct val="107000"/>
                        </a:lnSpc>
                        <a:spcBef>
                          <a:spcPts val="0"/>
                        </a:spcBef>
                        <a:spcAft>
                          <a:spcPts val="0"/>
                        </a:spcAft>
                        <a:buClr>
                          <a:srgbClr val="000000"/>
                        </a:buClr>
                        <a:buSzPts val="2400"/>
                        <a:buFont typeface="Arial"/>
                        <a:buNone/>
                      </a:pPr>
                      <a:r>
                        <a:rPr b="1" i="0" lang="en-US" sz="2400" u="none" cap="none" strike="noStrike">
                          <a:solidFill>
                            <a:srgbClr val="FFFFFF"/>
                          </a:solidFill>
                          <a:latin typeface="Times New Roman"/>
                          <a:ea typeface="Times New Roman"/>
                          <a:cs typeface="Times New Roman"/>
                          <a:sym typeface="Times New Roman"/>
                        </a:rPr>
                        <a:t>Leurs caractéristiques</a:t>
                      </a:r>
                      <a:endParaRPr sz="1400" u="none" cap="none" strike="noStrike"/>
                    </a:p>
                  </a:txBody>
                  <a:tcPr marT="0" marB="0" marR="33650" marL="336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38100">
                      <a:solidFill>
                        <a:schemeClr val="lt1"/>
                      </a:solidFill>
                      <a:prstDash val="solid"/>
                      <a:round/>
                      <a:headEnd len="sm" w="sm" type="none"/>
                      <a:tailEnd len="sm" w="sm" type="none"/>
                    </a:lnB>
                    <a:solidFill>
                      <a:schemeClr val="accent1"/>
                    </a:solidFill>
                  </a:tcPr>
                </a:tc>
              </a:tr>
              <a:tr h="3176575">
                <a:tc>
                  <a:txBody>
                    <a:bodyPr/>
                    <a:lstStyle/>
                    <a:p>
                      <a:pPr indent="0" lvl="0" marL="0" marR="0" rtl="0" algn="just">
                        <a:lnSpc>
                          <a:spcPct val="107000"/>
                        </a:lnSpc>
                        <a:spcBef>
                          <a:spcPts val="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épaules, </a:t>
                      </a:r>
                      <a:endParaRPr sz="1400" u="none" cap="none" strike="noStrike"/>
                    </a:p>
                    <a:p>
                      <a:pPr indent="0" lvl="0" marL="0" marR="0" rtl="0" algn="just">
                        <a:lnSpc>
                          <a:spcPct val="107000"/>
                        </a:lnSpc>
                        <a:spcBef>
                          <a:spcPts val="150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buste, </a:t>
                      </a:r>
                      <a:endParaRPr sz="1400" u="none" cap="none" strike="noStrike"/>
                    </a:p>
                    <a:p>
                      <a:pPr indent="0" lvl="0" marL="0" marR="0" rtl="0" algn="just">
                        <a:lnSpc>
                          <a:spcPct val="107000"/>
                        </a:lnSpc>
                        <a:spcBef>
                          <a:spcPts val="150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les muscles,</a:t>
                      </a:r>
                      <a:endParaRPr sz="1400" u="none" cap="none" strike="noStrike"/>
                    </a:p>
                    <a:p>
                      <a:pPr indent="0" lvl="0" marL="0" marR="0" rtl="0" algn="just">
                        <a:lnSpc>
                          <a:spcPct val="107000"/>
                        </a:lnSpc>
                        <a:spcBef>
                          <a:spcPts val="150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 des mains </a:t>
                      </a:r>
                      <a:endParaRPr sz="1400" u="none" cap="none" strike="noStrike"/>
                    </a:p>
                    <a:p>
                      <a:pPr indent="0" lvl="0" marL="0" marR="0" rtl="0" algn="just">
                        <a:lnSpc>
                          <a:spcPct val="107000"/>
                        </a:lnSpc>
                        <a:spcBef>
                          <a:spcPts val="150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 Sa figure</a:t>
                      </a:r>
                      <a:endParaRPr sz="1400" u="none" cap="none" strike="noStrike"/>
                    </a:p>
                    <a:p>
                      <a:pPr indent="0" lvl="0" marL="0" marR="0" rtl="0" algn="just">
                        <a:lnSpc>
                          <a:spcPct val="107000"/>
                        </a:lnSpc>
                        <a:spcBef>
                          <a:spcPts val="150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 Sa voix </a:t>
                      </a:r>
                      <a:endParaRPr sz="1400" u="none" cap="none" strike="noStrike"/>
                    </a:p>
                  </a:txBody>
                  <a:tcPr marT="0" marB="0" marR="33650" marL="336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381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CFD5EA"/>
                    </a:solidFill>
                  </a:tcPr>
                </a:tc>
                <a:tc>
                  <a:txBody>
                    <a:bodyPr/>
                    <a:lstStyle/>
                    <a:p>
                      <a:pPr indent="0" lvl="0" marL="0" marR="0" rtl="0" algn="just">
                        <a:lnSpc>
                          <a:spcPct val="107000"/>
                        </a:lnSpc>
                        <a:spcBef>
                          <a:spcPts val="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larges</a:t>
                      </a:r>
                      <a:endParaRPr sz="1400" u="none" cap="none" strike="noStrike"/>
                    </a:p>
                    <a:p>
                      <a:pPr indent="0" lvl="0" marL="0" marR="0" rtl="0" algn="just">
                        <a:lnSpc>
                          <a:spcPct val="107000"/>
                        </a:lnSpc>
                        <a:spcBef>
                          <a:spcPts val="150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bien développé </a:t>
                      </a:r>
                      <a:endParaRPr sz="1400" u="none" cap="none" strike="noStrike"/>
                    </a:p>
                    <a:p>
                      <a:pPr indent="0" lvl="0" marL="0" marR="0" rtl="0" algn="just">
                        <a:lnSpc>
                          <a:spcPct val="107000"/>
                        </a:lnSpc>
                        <a:spcBef>
                          <a:spcPts val="150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apparents</a:t>
                      </a:r>
                      <a:endParaRPr sz="1400" u="none" cap="none" strike="noStrike"/>
                    </a:p>
                    <a:p>
                      <a:pPr indent="0" lvl="0" marL="0" marR="0" rtl="0" algn="just">
                        <a:lnSpc>
                          <a:spcPct val="107000"/>
                        </a:lnSpc>
                        <a:spcBef>
                          <a:spcPts val="150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épaisses et qui étaient marquées par des bouquets de poils touffus.</a:t>
                      </a:r>
                      <a:endParaRPr sz="1400" u="none" cap="none" strike="noStrike"/>
                    </a:p>
                    <a:p>
                      <a:pPr indent="0" lvl="0" marL="0" marR="0" rtl="0" algn="just">
                        <a:lnSpc>
                          <a:spcPct val="107000"/>
                        </a:lnSpc>
                        <a:spcBef>
                          <a:spcPts val="150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rayée par des rides,</a:t>
                      </a:r>
                      <a:endParaRPr sz="1400" u="none" cap="none" strike="noStrike"/>
                    </a:p>
                    <a:p>
                      <a:pPr indent="0" lvl="0" marL="0" marR="0" rtl="0" algn="just">
                        <a:lnSpc>
                          <a:spcPct val="107000"/>
                        </a:lnSpc>
                        <a:spcBef>
                          <a:spcPts val="150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de basse-taille</a:t>
                      </a:r>
                      <a:endParaRPr sz="1400" u="none" cap="none" strike="noStrike"/>
                    </a:p>
                  </a:txBody>
                  <a:tcPr marT="0" marB="0" marR="33650" marL="336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381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CFD5EA"/>
                    </a:solidFill>
                  </a:tcPr>
                </a:tc>
              </a:tr>
            </a:tbl>
          </a:graphicData>
        </a:graphic>
      </p:graphicFrame>
      <p:graphicFrame>
        <p:nvGraphicFramePr>
          <p:cNvPr id="316" name="Google Shape;316;p26"/>
          <p:cNvGraphicFramePr/>
          <p:nvPr/>
        </p:nvGraphicFramePr>
        <p:xfrm>
          <a:off x="1073150" y="1071562"/>
          <a:ext cx="3000000" cy="3000000"/>
        </p:xfrm>
        <a:graphic>
          <a:graphicData uri="http://schemas.openxmlformats.org/drawingml/2006/table">
            <a:tbl>
              <a:tblPr>
                <a:noFill/>
                <a:tableStyleId>{E12885A1-EE14-41D7-9A1A-FB1353452448}</a:tableStyleId>
              </a:tblPr>
              <a:tblGrid>
                <a:gridCol w="4403725"/>
              </a:tblGrid>
              <a:tr h="365125">
                <a:tc>
                  <a:txBody>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FFFFFF"/>
                          </a:solidFill>
                          <a:latin typeface="Times New Roman"/>
                          <a:ea typeface="Times New Roman"/>
                          <a:cs typeface="Times New Roman"/>
                          <a:sym typeface="Times New Roman"/>
                        </a:rPr>
                        <a:t>L’identité</a:t>
                      </a:r>
                      <a:endParaRPr sz="1400" u="none" cap="none" strike="noStrike"/>
                    </a:p>
                  </a:txBody>
                  <a:tcPr marT="0" marB="0" marR="33675" marL="336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38100">
                      <a:solidFill>
                        <a:schemeClr val="lt1"/>
                      </a:solidFill>
                      <a:prstDash val="solid"/>
                      <a:round/>
                      <a:headEnd len="sm" w="sm" type="none"/>
                      <a:tailEnd len="sm" w="sm" type="none"/>
                    </a:lnB>
                    <a:solidFill>
                      <a:schemeClr val="accent1"/>
                    </a:solidFill>
                  </a:tcPr>
                </a:tc>
              </a:tr>
              <a:tr h="1371600">
                <a:tc>
                  <a:txBody>
                    <a:bodyPr/>
                    <a:lstStyle/>
                    <a:p>
                      <a:pPr indent="0" lvl="0" marL="0" marR="0" rtl="0" algn="just">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Times New Roman"/>
                          <a:ea typeface="Times New Roman"/>
                          <a:cs typeface="Times New Roman"/>
                          <a:sym typeface="Times New Roman"/>
                        </a:rPr>
                        <a:t>Prénom / nom : </a:t>
                      </a:r>
                      <a:r>
                        <a:rPr b="0" i="0" lang="en-US" sz="1800" u="none" cap="none" strike="noStrike">
                          <a:solidFill>
                            <a:srgbClr val="000000"/>
                          </a:solidFill>
                          <a:latin typeface="Times New Roman"/>
                          <a:ea typeface="Times New Roman"/>
                          <a:cs typeface="Times New Roman"/>
                          <a:sym typeface="Times New Roman"/>
                        </a:rPr>
                        <a:t>Vautrin </a:t>
                      </a:r>
                      <a:endParaRPr sz="1400" u="none" cap="none" strike="noStrike"/>
                    </a:p>
                    <a:p>
                      <a:pPr indent="0" lvl="0" marL="0" marR="0" rtl="0" algn="just">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Times New Roman"/>
                          <a:ea typeface="Times New Roman"/>
                          <a:cs typeface="Times New Roman"/>
                          <a:sym typeface="Times New Roman"/>
                        </a:rPr>
                        <a:t>Âge : </a:t>
                      </a:r>
                      <a:r>
                        <a:rPr b="0" i="0" lang="en-US" sz="1800" u="none" cap="none" strike="noStrike">
                          <a:solidFill>
                            <a:srgbClr val="000000"/>
                          </a:solidFill>
                          <a:latin typeface="Times New Roman"/>
                          <a:ea typeface="Times New Roman"/>
                          <a:cs typeface="Times New Roman"/>
                          <a:sym typeface="Times New Roman"/>
                        </a:rPr>
                        <a:t>il </a:t>
                      </a:r>
                      <a:r>
                        <a:rPr b="0" i="0" lang="en-US" sz="1800" u="none" cap="none" strike="noStrike">
                          <a:solidFill>
                            <a:schemeClr val="dk1"/>
                          </a:solidFill>
                          <a:latin typeface="Times New Roman"/>
                          <a:ea typeface="Times New Roman"/>
                          <a:cs typeface="Times New Roman"/>
                          <a:sym typeface="Times New Roman"/>
                        </a:rPr>
                        <a:t>était un homme de quarante ans</a:t>
                      </a:r>
                      <a:r>
                        <a:rPr b="0" i="0" lang="en-US" sz="1800" u="none" cap="none" strike="noStrike">
                          <a:solidFill>
                            <a:srgbClr val="000000"/>
                          </a:solidFill>
                          <a:latin typeface="Times New Roman"/>
                          <a:ea typeface="Times New Roman"/>
                          <a:cs typeface="Times New Roman"/>
                          <a:sym typeface="Times New Roman"/>
                        </a:rPr>
                        <a:t>.</a:t>
                      </a:r>
                      <a:endParaRPr sz="1400" u="none" cap="none" strike="noStrike"/>
                    </a:p>
                    <a:p>
                      <a:pPr indent="0" lvl="0" marL="0" marR="0" rtl="0" algn="just">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Times New Roman"/>
                          <a:ea typeface="Times New Roman"/>
                          <a:cs typeface="Times New Roman"/>
                          <a:sym typeface="Times New Roman"/>
                        </a:rPr>
                        <a:t>Métier: </a:t>
                      </a:r>
                      <a:r>
                        <a:rPr b="0" i="0" lang="en-US" sz="1800" u="none" cap="none" strike="noStrike">
                          <a:solidFill>
                            <a:srgbClr val="000000"/>
                          </a:solidFill>
                          <a:latin typeface="Times New Roman"/>
                          <a:ea typeface="Times New Roman"/>
                          <a:cs typeface="Times New Roman"/>
                          <a:sym typeface="Times New Roman"/>
                        </a:rPr>
                        <a:t>-- </a:t>
                      </a:r>
                      <a:endParaRPr sz="1400" u="none" cap="none" strike="noStrike"/>
                    </a:p>
                    <a:p>
                      <a:pPr indent="0" lvl="0" marL="0" marR="0" rtl="0" algn="just">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Times New Roman"/>
                          <a:ea typeface="Times New Roman"/>
                          <a:cs typeface="Times New Roman"/>
                          <a:sym typeface="Times New Roman"/>
                        </a:rPr>
                        <a:t>Nationalité : </a:t>
                      </a:r>
                      <a:r>
                        <a:rPr b="0" i="0" lang="en-US" sz="1800" u="none" cap="none" strike="noStrike">
                          <a:solidFill>
                            <a:srgbClr val="000000"/>
                          </a:solidFill>
                          <a:latin typeface="Times New Roman"/>
                          <a:ea typeface="Times New Roman"/>
                          <a:cs typeface="Times New Roman"/>
                          <a:sym typeface="Times New Roman"/>
                        </a:rPr>
                        <a:t>-- </a:t>
                      </a:r>
                      <a:endParaRPr sz="1400" u="none" cap="none" strike="noStrike"/>
                    </a:p>
                    <a:p>
                      <a:pPr indent="0" lvl="0" marL="0" marR="0" rtl="0" algn="just">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Times New Roman"/>
                          <a:ea typeface="Times New Roman"/>
                          <a:cs typeface="Times New Roman"/>
                          <a:sym typeface="Times New Roman"/>
                        </a:rPr>
                        <a:t>Statut social et familial : </a:t>
                      </a:r>
                      <a:r>
                        <a:rPr b="0" i="0" lang="en-US" sz="1800" u="none" cap="none" strike="noStrike">
                          <a:solidFill>
                            <a:srgbClr val="000000"/>
                          </a:solidFill>
                          <a:latin typeface="Times New Roman"/>
                          <a:ea typeface="Times New Roman"/>
                          <a:cs typeface="Times New Roman"/>
                          <a:sym typeface="Times New Roman"/>
                        </a:rPr>
                        <a:t>--</a:t>
                      </a:r>
                      <a:endParaRPr sz="1400" u="none" cap="none" strike="noStrike"/>
                    </a:p>
                  </a:txBody>
                  <a:tcPr marT="0" marB="0" marR="33675" marL="33675">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381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CFD5EA"/>
                    </a:solidFill>
                  </a:tcPr>
                </a:tc>
              </a:tr>
            </a:tbl>
          </a:graphicData>
        </a:graphic>
      </p:graphicFrame>
      <p:graphicFrame>
        <p:nvGraphicFramePr>
          <p:cNvPr id="317" name="Google Shape;317;p26"/>
          <p:cNvGraphicFramePr/>
          <p:nvPr/>
        </p:nvGraphicFramePr>
        <p:xfrm>
          <a:off x="6299200" y="977900"/>
          <a:ext cx="3000000" cy="3000000"/>
        </p:xfrm>
        <a:graphic>
          <a:graphicData uri="http://schemas.openxmlformats.org/drawingml/2006/table">
            <a:tbl>
              <a:tblPr>
                <a:noFill/>
                <a:tableStyleId>{E12885A1-EE14-41D7-9A1A-FB1353452448}</a:tableStyleId>
              </a:tblPr>
              <a:tblGrid>
                <a:gridCol w="4095750"/>
              </a:tblGrid>
              <a:tr h="365125">
                <a:tc>
                  <a:txBody>
                    <a:bodyPr/>
                    <a:lstStyle/>
                    <a:p>
                      <a:pPr indent="0" lvl="0" marL="0" marR="0" rtl="0" algn="ctr">
                        <a:lnSpc>
                          <a:spcPct val="107000"/>
                        </a:lnSpc>
                        <a:spcBef>
                          <a:spcPts val="0"/>
                        </a:spcBef>
                        <a:spcAft>
                          <a:spcPts val="0"/>
                        </a:spcAft>
                        <a:buClr>
                          <a:srgbClr val="000000"/>
                        </a:buClr>
                        <a:buSzPts val="2400"/>
                        <a:buFont typeface="Arial"/>
                        <a:buNone/>
                      </a:pPr>
                      <a:r>
                        <a:rPr b="1" i="0" lang="en-US" sz="2400" u="none" cap="none" strike="noStrike">
                          <a:solidFill>
                            <a:srgbClr val="FFFFFF"/>
                          </a:solidFill>
                          <a:latin typeface="Times New Roman"/>
                          <a:ea typeface="Times New Roman"/>
                          <a:cs typeface="Times New Roman"/>
                          <a:sym typeface="Times New Roman"/>
                        </a:rPr>
                        <a:t>Personnalité</a:t>
                      </a:r>
                      <a:endParaRPr sz="1400" u="none" cap="none" strike="noStrike"/>
                    </a:p>
                  </a:txBody>
                  <a:tcPr marT="0" marB="0" marR="33650" marL="336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38100">
                      <a:solidFill>
                        <a:schemeClr val="lt1"/>
                      </a:solidFill>
                      <a:prstDash val="solid"/>
                      <a:round/>
                      <a:headEnd len="sm" w="sm" type="none"/>
                      <a:tailEnd len="sm" w="sm" type="none"/>
                    </a:lnB>
                    <a:solidFill>
                      <a:schemeClr val="accent1"/>
                    </a:solidFill>
                  </a:tcPr>
                </a:tc>
              </a:tr>
              <a:tr h="1266825">
                <a:tc>
                  <a:txBody>
                    <a:bodyPr/>
                    <a:lstStyle/>
                    <a:p>
                      <a:pPr indent="0" lvl="0" marL="0" marR="0" rtl="0" algn="just">
                        <a:lnSpc>
                          <a:spcPct val="107000"/>
                        </a:lnSpc>
                        <a:spcBef>
                          <a:spcPts val="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Il était riant. </a:t>
                      </a:r>
                      <a:endParaRPr sz="1400" u="none" cap="none" strike="noStrike"/>
                    </a:p>
                    <a:p>
                      <a:pPr indent="0" lvl="0" marL="0" marR="0" rtl="0" algn="just">
                        <a:lnSpc>
                          <a:spcPct val="107000"/>
                        </a:lnSpc>
                        <a:spcBef>
                          <a:spcPts val="150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Il était obligeant. </a:t>
                      </a:r>
                      <a:endParaRPr sz="1400" u="none" cap="none" strike="noStrike"/>
                    </a:p>
                    <a:p>
                      <a:pPr indent="0" lvl="0" marL="0" marR="0" rtl="0" algn="just">
                        <a:lnSpc>
                          <a:spcPct val="107000"/>
                        </a:lnSpc>
                        <a:spcBef>
                          <a:spcPts val="1500"/>
                        </a:spcBef>
                        <a:spcAft>
                          <a:spcPts val="0"/>
                        </a:spcAft>
                        <a:buClr>
                          <a:srgbClr val="000000"/>
                        </a:buClr>
                        <a:buSzPts val="1800"/>
                        <a:buFont typeface="Arial"/>
                        <a:buNone/>
                      </a:pPr>
                      <a:r>
                        <a:rPr b="0" i="0" lang="en-US" sz="1800" u="none" cap="none" strike="noStrike">
                          <a:solidFill>
                            <a:srgbClr val="000000"/>
                          </a:solidFill>
                          <a:latin typeface="Times New Roman"/>
                          <a:ea typeface="Times New Roman"/>
                          <a:cs typeface="Times New Roman"/>
                          <a:sym typeface="Times New Roman"/>
                        </a:rPr>
                        <a:t>Il offrait des services. </a:t>
                      </a:r>
                      <a:endParaRPr sz="1400" u="none" cap="none" strike="noStrike"/>
                    </a:p>
                  </a:txBody>
                  <a:tcPr marT="0" marB="0" marR="33650" marL="336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381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CFD5EA"/>
                    </a:solidFill>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21" name="Shape 321"/>
        <p:cNvGrpSpPr/>
        <p:nvPr/>
      </p:nvGrpSpPr>
      <p:grpSpPr>
        <a:xfrm>
          <a:off x="0" y="0"/>
          <a:ext cx="0" cy="0"/>
          <a:chOff x="0" y="0"/>
          <a:chExt cx="0" cy="0"/>
        </a:xfrm>
      </p:grpSpPr>
      <p:sp>
        <p:nvSpPr>
          <p:cNvPr id="322" name="Google Shape;322;p27"/>
          <p:cNvSpPr txBox="1"/>
          <p:nvPr/>
        </p:nvSpPr>
        <p:spPr>
          <a:xfrm>
            <a:off x="2600325" y="1209675"/>
            <a:ext cx="6686550" cy="3962400"/>
          </a:xfrm>
          <a:prstGeom prst="rect">
            <a:avLst/>
          </a:prstGeom>
          <a:solidFill>
            <a:srgbClr val="0096FF">
              <a:alpha val="34117"/>
            </a:srgb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7200"/>
              <a:buFont typeface="Times New Roman"/>
              <a:buNone/>
            </a:pPr>
            <a:r>
              <a:rPr b="1" i="0" lang="en-US" sz="7200" u="none" cap="none" strike="noStrike">
                <a:solidFill>
                  <a:srgbClr val="000000"/>
                </a:solidFill>
                <a:latin typeface="Times New Roman"/>
                <a:ea typeface="Times New Roman"/>
                <a:cs typeface="Times New Roman"/>
                <a:sym typeface="Times New Roman"/>
              </a:rPr>
              <a:t>La description d’un lieu ou d’un paysage</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1_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