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6858000" cx="12192000"/>
  <p:notesSz cx="6858000" cy="9144000"/>
  <p:embeddedFontLst>
    <p:embeddedFont>
      <p:font typeface="Open Sans Light"/>
      <p:regular r:id="rId23"/>
      <p:bold r:id="rId24"/>
      <p:italic r:id="rId25"/>
      <p:boldItalic r:id="rId26"/>
    </p:embeddedFont>
    <p:embeddedFont>
      <p:font typeface="Open Sans"/>
      <p:regular r:id="rId27"/>
      <p:bold r:id="rId28"/>
      <p:italic r:id="rId29"/>
      <p:boldItalic r:id="rId30"/>
    </p:embeddedFont>
    <p:embeddedFont>
      <p:font typeface="Eater"/>
      <p:regular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OpenSansLight-bold.fntdata"/><Relationship Id="rId23" Type="http://schemas.openxmlformats.org/officeDocument/2006/relationships/font" Target="fonts/OpenSansLight-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OpenSansLight-boldItalic.fntdata"/><Relationship Id="rId25" Type="http://schemas.openxmlformats.org/officeDocument/2006/relationships/font" Target="fonts/OpenSansLight-italic.fntdata"/><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OpenSans-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Eater-regular.fntdata"/><Relationship Id="rId30" Type="http://schemas.openxmlformats.org/officeDocument/2006/relationships/font" Target="fonts/OpenSans-bold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5" name="Google Shape;23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lang="en-US" sz="1200">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3. Analyse  : </a:t>
            </a:r>
            <a:endParaRPr/>
          </a:p>
          <a:p>
            <a:pPr indent="0" lvl="0" marL="0" marR="0" rtl="0" algn="l">
              <a:lnSpc>
                <a:spcPct val="100000"/>
              </a:lnSpc>
              <a:spcBef>
                <a:spcPts val="0"/>
              </a:spcBef>
              <a:spcAft>
                <a:spcPts val="0"/>
              </a:spcAft>
              <a:buClr>
                <a:srgbClr val="000000"/>
              </a:buClr>
              <a:buSzPts val="1400"/>
              <a:buFont typeface="Arial"/>
              <a:buNone/>
            </a:pPr>
            <a:r>
              <a:rPr b="0" lang="en-US" sz="1200" u="none">
                <a:latin typeface="Open Sans"/>
                <a:ea typeface="Open Sans"/>
                <a:cs typeface="Open Sans"/>
                <a:sym typeface="Open Sans"/>
              </a:rPr>
              <a:t>Pour recapituler les idées principales du texte, l’enseignant(e) présente le texte à trous et la consigne. Il/elle demande aux apprenants de lire le texte puis de le compléter avec les mots convenables. </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Corrigé :</a:t>
            </a:r>
            <a:endParaRPr/>
          </a:p>
          <a:p>
            <a:pPr indent="0" lvl="0" marL="0" marR="0" rtl="0" algn="l">
              <a:lnSpc>
                <a:spcPct val="100000"/>
              </a:lnSpc>
              <a:spcBef>
                <a:spcPts val="0"/>
              </a:spcBef>
              <a:spcAft>
                <a:spcPts val="0"/>
              </a:spcAft>
              <a:buClr>
                <a:srgbClr val="000000"/>
              </a:buClr>
              <a:buSzPts val="1400"/>
              <a:buFont typeface="Arial"/>
              <a:buNone/>
            </a:pPr>
            <a:r>
              <a:rPr b="0" lang="en-US" sz="1200" u="none">
                <a:latin typeface="Open Sans"/>
                <a:ea typeface="Open Sans"/>
                <a:cs typeface="Open Sans"/>
                <a:sym typeface="Open Sans"/>
              </a:rPr>
              <a:t>Narrateur (enfant)-son copain- un jour pluvieux- le </a:t>
            </a:r>
            <a:r>
              <a:rPr b="0" i="0" lang="en-US" sz="1200" u="none" cap="none" strike="noStrike">
                <a:solidFill>
                  <a:schemeClr val="dk1"/>
                </a:solidFill>
                <a:latin typeface="Open Sans"/>
                <a:ea typeface="Open Sans"/>
                <a:cs typeface="Open Sans"/>
                <a:sym typeface="Open Sans"/>
              </a:rPr>
              <a:t>train, les petites autos, les billes, le ballon de foot-</a:t>
            </a:r>
            <a:endParaRPr/>
          </a:p>
          <a:p>
            <a:pPr indent="0" lvl="0" marL="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Open Sans"/>
                <a:ea typeface="Open Sans"/>
                <a:cs typeface="Open Sans"/>
                <a:sym typeface="Open Sans"/>
              </a:rPr>
              <a:t>Désordre – calme - échecs</a:t>
            </a:r>
            <a:endParaRPr/>
          </a:p>
          <a:p>
            <a:pPr indent="0" lvl="0" marL="0" marR="0" rtl="0" algn="l">
              <a:lnSpc>
                <a:spcPct val="100000"/>
              </a:lnSpc>
              <a:spcBef>
                <a:spcPts val="0"/>
              </a:spcBef>
              <a:spcAft>
                <a:spcPts val="0"/>
              </a:spcAft>
              <a:buClr>
                <a:srgbClr val="000000"/>
              </a:buClr>
              <a:buSzPts val="1400"/>
              <a:buFont typeface="Arial"/>
              <a:buNone/>
            </a:pPr>
            <a:r>
              <a:t/>
            </a:r>
            <a:endParaRPr b="0" sz="1200" u="non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sz="1200" u="sng">
              <a:latin typeface="Open Sans"/>
              <a:ea typeface="Open Sans"/>
              <a:cs typeface="Open Sans"/>
              <a:sym typeface="Open Sans"/>
            </a:endParaRPr>
          </a:p>
          <a:p>
            <a:pPr indent="0" lvl="0" marL="0" rtl="0" algn="l">
              <a:lnSpc>
                <a:spcPct val="100000"/>
              </a:lnSpc>
              <a:spcBef>
                <a:spcPts val="0"/>
              </a:spcBef>
              <a:spcAft>
                <a:spcPts val="0"/>
              </a:spcAft>
              <a:buSzPts val="1400"/>
              <a:buNone/>
            </a:pPr>
            <a:r>
              <a:t/>
            </a:r>
            <a:endParaRPr/>
          </a:p>
        </p:txBody>
      </p:sp>
      <p:sp>
        <p:nvSpPr>
          <p:cNvPr id="412" name="Google Shape;41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lang="en-US" sz="1200">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4. Systématisation  : </a:t>
            </a:r>
            <a:endParaRPr/>
          </a:p>
          <a:p>
            <a:pPr indent="0" lvl="0" marL="0" marR="0" rtl="0" algn="l">
              <a:lnSpc>
                <a:spcPct val="100000"/>
              </a:lnSpc>
              <a:spcBef>
                <a:spcPts val="0"/>
              </a:spcBef>
              <a:spcAft>
                <a:spcPts val="0"/>
              </a:spcAft>
              <a:buClr>
                <a:srgbClr val="000000"/>
              </a:buClr>
              <a:buSzPts val="1400"/>
              <a:buFont typeface="Arial"/>
              <a:buNone/>
            </a:pPr>
            <a:r>
              <a:rPr b="0" lang="en-US" sz="1200" u="none">
                <a:latin typeface="Open Sans"/>
                <a:ea typeface="Open Sans"/>
                <a:cs typeface="Open Sans"/>
                <a:sym typeface="Open Sans"/>
              </a:rPr>
              <a:t>L’enseignant demande aux apprenants d’utiliser les informations repérées pour présenter oralement les données essentielles du texte lu. </a:t>
            </a:r>
            <a:endParaRPr/>
          </a:p>
          <a:p>
            <a:pPr indent="0" lvl="0" marL="0" marR="0" rtl="0" algn="l">
              <a:lnSpc>
                <a:spcPct val="100000"/>
              </a:lnSpc>
              <a:spcBef>
                <a:spcPts val="0"/>
              </a:spcBef>
              <a:spcAft>
                <a:spcPts val="0"/>
              </a:spcAft>
              <a:buClr>
                <a:srgbClr val="000000"/>
              </a:buClr>
              <a:buSzPts val="1400"/>
              <a:buFont typeface="Arial"/>
              <a:buNone/>
            </a:pPr>
            <a:r>
              <a:rPr b="1" i="1" lang="en-US" sz="1200" u="none">
                <a:latin typeface="Open Sans"/>
                <a:ea typeface="Open Sans"/>
                <a:cs typeface="Open Sans"/>
                <a:sym typeface="Open Sans"/>
              </a:rPr>
              <a:t>Attention : il ne s’agit pas de reciter le texte à trous déjà complété. </a:t>
            </a:r>
            <a:endParaRPr/>
          </a:p>
        </p:txBody>
      </p:sp>
      <p:sp>
        <p:nvSpPr>
          <p:cNvPr id="433" name="Google Shape;43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0" name="Google Shape;440;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lang="en-US" sz="1200">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Eater"/>
                <a:ea typeface="Eater"/>
                <a:cs typeface="Eater"/>
                <a:sym typeface="Eater"/>
              </a:rPr>
              <a:t>5. Conceptualisation : </a:t>
            </a:r>
            <a:endParaRPr/>
          </a:p>
          <a:p>
            <a:pPr indent="-171450" lvl="0" marL="171450" rtl="0" algn="l">
              <a:lnSpc>
                <a:spcPct val="100000"/>
              </a:lnSpc>
              <a:spcBef>
                <a:spcPts val="0"/>
              </a:spcBef>
              <a:spcAft>
                <a:spcPts val="0"/>
              </a:spcAft>
              <a:buSzPts val="1400"/>
              <a:buFont typeface="Arial"/>
              <a:buChar char="•"/>
            </a:pPr>
            <a:r>
              <a:rPr b="0" lang="en-US">
                <a:latin typeface="Open Sans"/>
                <a:ea typeface="Open Sans"/>
                <a:cs typeface="Open Sans"/>
                <a:sym typeface="Open Sans"/>
              </a:rPr>
              <a:t>L’enseignant(e) aide les apprenants à réfléchir sur les stratégies qui les aident à restituer les idées essentielles d’un texte.</a:t>
            </a:r>
            <a:endParaRPr/>
          </a:p>
          <a:p>
            <a:pPr indent="-171450" lvl="0" marL="171450" rtl="0" algn="l">
              <a:lnSpc>
                <a:spcPct val="100000"/>
              </a:lnSpc>
              <a:spcBef>
                <a:spcPts val="0"/>
              </a:spcBef>
              <a:spcAft>
                <a:spcPts val="0"/>
              </a:spcAft>
              <a:buSzPts val="1400"/>
              <a:buFont typeface="Arial"/>
              <a:buChar char="•"/>
            </a:pPr>
            <a:r>
              <a:rPr b="0" lang="en-US">
                <a:latin typeface="Open Sans"/>
                <a:ea typeface="Open Sans"/>
                <a:cs typeface="Open Sans"/>
                <a:sym typeface="Open Sans"/>
              </a:rPr>
              <a:t>Il/Elle leur demande de réfléchir aux questions suivantes : </a:t>
            </a:r>
            <a:endParaRPr/>
          </a:p>
          <a:p>
            <a:pPr indent="-171450" lvl="0" marL="171450" rtl="0" algn="l">
              <a:lnSpc>
                <a:spcPct val="100000"/>
              </a:lnSpc>
              <a:spcBef>
                <a:spcPts val="0"/>
              </a:spcBef>
              <a:spcAft>
                <a:spcPts val="0"/>
              </a:spcAft>
              <a:buSzPts val="1400"/>
              <a:buFont typeface="Open Sans"/>
              <a:buChar char="–"/>
            </a:pPr>
            <a:r>
              <a:rPr b="1" i="0" lang="en-US" sz="1200" u="none" cap="none" strike="noStrike">
                <a:solidFill>
                  <a:schemeClr val="dk1"/>
                </a:solidFill>
                <a:latin typeface="Open Sans"/>
                <a:ea typeface="Open Sans"/>
                <a:cs typeface="Open Sans"/>
                <a:sym typeface="Open Sans"/>
              </a:rPr>
              <a:t>Sur</a:t>
            </a:r>
            <a:r>
              <a:rPr b="1" lang="en-US">
                <a:latin typeface="Open Sans"/>
                <a:ea typeface="Open Sans"/>
                <a:cs typeface="Open Sans"/>
                <a:sym typeface="Open Sans"/>
              </a:rPr>
              <a:t> quelles questions faut-il répondre pour trouver les idées essentielles d’un texte? </a:t>
            </a:r>
            <a:endParaRPr/>
          </a:p>
          <a:p>
            <a:pPr indent="-171450" lvl="0" marL="171450" rtl="0" algn="l">
              <a:lnSpc>
                <a:spcPct val="100000"/>
              </a:lnSpc>
              <a:spcBef>
                <a:spcPts val="0"/>
              </a:spcBef>
              <a:spcAft>
                <a:spcPts val="0"/>
              </a:spcAft>
              <a:buSzPts val="1400"/>
              <a:buFont typeface="Arial"/>
              <a:buChar char="•"/>
            </a:pPr>
            <a:r>
              <a:rPr b="0" lang="en-US">
                <a:latin typeface="Open Sans"/>
                <a:ea typeface="Open Sans"/>
                <a:cs typeface="Open Sans"/>
                <a:sym typeface="Open Sans"/>
              </a:rPr>
              <a:t>Montrer les 4 questions.</a:t>
            </a:r>
            <a:endParaRPr/>
          </a:p>
          <a:p>
            <a:pPr indent="-171450" lvl="0" marL="171450" marR="0" rtl="0" algn="l">
              <a:lnSpc>
                <a:spcPct val="100000"/>
              </a:lnSpc>
              <a:spcBef>
                <a:spcPts val="0"/>
              </a:spcBef>
              <a:spcAft>
                <a:spcPts val="0"/>
              </a:spcAft>
              <a:buClr>
                <a:srgbClr val="000000"/>
              </a:buClr>
              <a:buSzPts val="1400"/>
              <a:buFont typeface="Open Sans"/>
              <a:buChar char="–"/>
            </a:pPr>
            <a:r>
              <a:rPr b="1" lang="en-US">
                <a:latin typeface="Open Sans"/>
                <a:ea typeface="Open Sans"/>
                <a:cs typeface="Open Sans"/>
                <a:sym typeface="Open Sans"/>
              </a:rPr>
              <a:t>Est-ce qu’on utilise le pronom « je » pour présenter les idées essentielles d’un texte? </a:t>
            </a:r>
            <a:endParaRPr/>
          </a:p>
          <a:p>
            <a:pPr indent="-171450" lvl="0" marL="171450" marR="0" rtl="0" algn="l">
              <a:lnSpc>
                <a:spcPct val="100000"/>
              </a:lnSpc>
              <a:spcBef>
                <a:spcPts val="0"/>
              </a:spcBef>
              <a:spcAft>
                <a:spcPts val="0"/>
              </a:spcAft>
              <a:buClr>
                <a:srgbClr val="000000"/>
              </a:buClr>
              <a:buSzPts val="1400"/>
              <a:buFont typeface="Arial"/>
              <a:buChar char="•"/>
            </a:pPr>
            <a:r>
              <a:rPr b="0" lang="en-US">
                <a:latin typeface="Open Sans"/>
                <a:ea typeface="Open Sans"/>
                <a:cs typeface="Open Sans"/>
                <a:sym typeface="Open Sans"/>
              </a:rPr>
              <a:t>Montrer le 1</a:t>
            </a:r>
            <a:r>
              <a:rPr b="0" baseline="30000" lang="en-US">
                <a:latin typeface="Open Sans"/>
                <a:ea typeface="Open Sans"/>
                <a:cs typeface="Open Sans"/>
                <a:sym typeface="Open Sans"/>
              </a:rPr>
              <a:t>er</a:t>
            </a:r>
            <a:r>
              <a:rPr b="0" lang="en-US">
                <a:latin typeface="Open Sans"/>
                <a:ea typeface="Open Sans"/>
                <a:cs typeface="Open Sans"/>
                <a:sym typeface="Open Sans"/>
              </a:rPr>
              <a:t> encadré. </a:t>
            </a:r>
            <a:endParaRPr b="1">
              <a:latin typeface="Open Sans"/>
              <a:ea typeface="Open Sans"/>
              <a:cs typeface="Open Sans"/>
              <a:sym typeface="Open Sans"/>
            </a:endParaRPr>
          </a:p>
          <a:p>
            <a:pPr indent="-171450" lvl="0" marL="171450" marR="0" rtl="0" algn="l">
              <a:lnSpc>
                <a:spcPct val="100000"/>
              </a:lnSpc>
              <a:spcBef>
                <a:spcPts val="0"/>
              </a:spcBef>
              <a:spcAft>
                <a:spcPts val="0"/>
              </a:spcAft>
              <a:buClr>
                <a:srgbClr val="000000"/>
              </a:buClr>
              <a:buSzPts val="1400"/>
              <a:buFont typeface="Open Sans"/>
              <a:buChar char="–"/>
            </a:pPr>
            <a:r>
              <a:rPr b="1" lang="en-US">
                <a:latin typeface="Open Sans"/>
                <a:ea typeface="Open Sans"/>
                <a:cs typeface="Open Sans"/>
                <a:sym typeface="Open Sans"/>
              </a:rPr>
              <a:t>Par quelle(s) expression(s ) on peut commencer quand on va présenter les idées essentielles d’un texte? </a:t>
            </a:r>
            <a:endParaRPr/>
          </a:p>
          <a:p>
            <a:pPr indent="-171450" lvl="0" marL="171450" marR="0" rtl="0" algn="l">
              <a:lnSpc>
                <a:spcPct val="100000"/>
              </a:lnSpc>
              <a:spcBef>
                <a:spcPts val="0"/>
              </a:spcBef>
              <a:spcAft>
                <a:spcPts val="0"/>
              </a:spcAft>
              <a:buClr>
                <a:srgbClr val="000000"/>
              </a:buClr>
              <a:buSzPts val="1400"/>
              <a:buFont typeface="Arial"/>
              <a:buChar char="•"/>
            </a:pPr>
            <a:r>
              <a:rPr b="0" lang="en-US">
                <a:latin typeface="Open Sans"/>
                <a:ea typeface="Open Sans"/>
                <a:cs typeface="Open Sans"/>
                <a:sym typeface="Open Sans"/>
              </a:rPr>
              <a:t>Montrer le 2ème  encadré. </a:t>
            </a:r>
            <a:endParaRPr b="1">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Open Sans"/>
              <a:buNone/>
            </a:pPr>
            <a:r>
              <a:t/>
            </a:r>
            <a:endParaRPr b="0">
              <a:latin typeface="Open Sans"/>
              <a:ea typeface="Open Sans"/>
              <a:cs typeface="Open Sans"/>
              <a:sym typeface="Open Sans"/>
            </a:endParaRPr>
          </a:p>
          <a:p>
            <a:pPr indent="-82550" lvl="0" marL="171450" rtl="0" algn="l">
              <a:lnSpc>
                <a:spcPct val="100000"/>
              </a:lnSpc>
              <a:spcBef>
                <a:spcPts val="0"/>
              </a:spcBef>
              <a:spcAft>
                <a:spcPts val="0"/>
              </a:spcAft>
              <a:buSzPts val="1400"/>
              <a:buFont typeface="Open Sans"/>
              <a:buNone/>
            </a:pPr>
            <a:r>
              <a:t/>
            </a:r>
            <a:endParaRPr b="1">
              <a:latin typeface="Open Sans"/>
              <a:ea typeface="Open Sans"/>
              <a:cs typeface="Open Sans"/>
              <a:sym typeface="Open Sans"/>
            </a:endParaRPr>
          </a:p>
          <a:p>
            <a:pPr indent="0" lvl="0" marL="0" rtl="0" algn="l">
              <a:lnSpc>
                <a:spcPct val="100000"/>
              </a:lnSpc>
              <a:spcBef>
                <a:spcPts val="0"/>
              </a:spcBef>
              <a:spcAft>
                <a:spcPts val="0"/>
              </a:spcAft>
              <a:buSzPts val="1400"/>
              <a:buNone/>
            </a:pPr>
            <a:r>
              <a:t/>
            </a:r>
            <a:endParaRPr b="1">
              <a:latin typeface="Open Sans"/>
              <a:ea typeface="Open Sans"/>
              <a:cs typeface="Open Sans"/>
              <a:sym typeface="Open Sans"/>
            </a:endParaRPr>
          </a:p>
        </p:txBody>
      </p:sp>
      <p:sp>
        <p:nvSpPr>
          <p:cNvPr id="441" name="Google Shape;441;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lang="en-US" sz="1200">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6. Entrainement : </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Activité 1 / a:</a:t>
            </a:r>
            <a:endParaRPr/>
          </a:p>
          <a:p>
            <a:pPr indent="0" lvl="0" marL="0" marR="0" rtl="0" algn="l">
              <a:lnSpc>
                <a:spcPct val="100000"/>
              </a:lnSpc>
              <a:spcBef>
                <a:spcPts val="0"/>
              </a:spcBef>
              <a:spcAft>
                <a:spcPts val="0"/>
              </a:spcAft>
              <a:buClr>
                <a:srgbClr val="000000"/>
              </a:buClr>
              <a:buSzPts val="1400"/>
              <a:buFont typeface="Arial"/>
              <a:buNone/>
            </a:pPr>
            <a:r>
              <a:rPr b="0" lang="en-US" sz="1200" u="none">
                <a:latin typeface="Open Sans"/>
                <a:ea typeface="Open Sans"/>
                <a:cs typeface="Open Sans"/>
                <a:sym typeface="Open Sans"/>
              </a:rPr>
              <a:t>L’enseignant(e) propose un nouveau texte aux apprenants. Il / Elle leur demande de chercher les réponses aux questions : Qui? Où ? Quand ? Quoi (que fait chacun des personnages?).</a:t>
            </a:r>
            <a:endParaRPr/>
          </a:p>
          <a:p>
            <a:pPr indent="0" lvl="0" marL="0" rtl="0" algn="l">
              <a:lnSpc>
                <a:spcPct val="100000"/>
              </a:lnSpc>
              <a:spcBef>
                <a:spcPts val="0"/>
              </a:spcBef>
              <a:spcAft>
                <a:spcPts val="0"/>
              </a:spcAft>
              <a:buSzPts val="1400"/>
              <a:buNone/>
            </a:pPr>
            <a:r>
              <a:rPr b="1" lang="en-US" u="sng">
                <a:latin typeface="Open Sans"/>
                <a:ea typeface="Open Sans"/>
                <a:cs typeface="Open Sans"/>
                <a:sym typeface="Open Sans"/>
              </a:rPr>
              <a:t>Corrigé:</a:t>
            </a:r>
            <a:endParaRPr/>
          </a:p>
          <a:p>
            <a:pPr indent="0" lvl="0" marL="0" rtl="0" algn="l">
              <a:lnSpc>
                <a:spcPct val="100000"/>
              </a:lnSpc>
              <a:spcBef>
                <a:spcPts val="0"/>
              </a:spcBef>
              <a:spcAft>
                <a:spcPts val="0"/>
              </a:spcAft>
              <a:buSzPts val="1400"/>
              <a:buNone/>
            </a:pPr>
            <a:r>
              <a:rPr lang="en-US">
                <a:latin typeface="Open Sans"/>
                <a:ea typeface="Open Sans"/>
                <a:cs typeface="Open Sans"/>
                <a:sym typeface="Open Sans"/>
              </a:rPr>
              <a:t>Les personnages sont : le narrateur désigné par “je”, le facteur, le père (papa) et la mère (maman).</a:t>
            </a:r>
            <a:endParaRPr/>
          </a:p>
          <a:p>
            <a:pPr indent="0" lvl="0" marL="0" rtl="0" algn="l">
              <a:lnSpc>
                <a:spcPct val="100000"/>
              </a:lnSpc>
              <a:spcBef>
                <a:spcPts val="0"/>
              </a:spcBef>
              <a:spcAft>
                <a:spcPts val="0"/>
              </a:spcAft>
              <a:buSzPts val="1400"/>
              <a:buNone/>
            </a:pPr>
            <a:r>
              <a:rPr lang="en-US">
                <a:latin typeface="Open Sans"/>
                <a:ea typeface="Open Sans"/>
                <a:cs typeface="Open Sans"/>
                <a:sym typeface="Open Sans"/>
              </a:rPr>
              <a:t>L’action se passe “ce matin”, avant que je parte pour l’école. </a:t>
            </a:r>
            <a:endParaRPr>
              <a:latin typeface="Open Sans"/>
              <a:ea typeface="Open Sans"/>
              <a:cs typeface="Open Sans"/>
              <a:sym typeface="Open Sans"/>
            </a:endParaRPr>
          </a:p>
          <a:p>
            <a:pPr indent="0" lvl="0" marL="0" rtl="0" algn="l">
              <a:lnSpc>
                <a:spcPct val="100000"/>
              </a:lnSpc>
              <a:spcBef>
                <a:spcPts val="0"/>
              </a:spcBef>
              <a:spcAft>
                <a:spcPts val="0"/>
              </a:spcAft>
              <a:buSzPts val="1400"/>
              <a:buNone/>
            </a:pPr>
            <a:r>
              <a:rPr lang="en-US">
                <a:latin typeface="Open Sans"/>
                <a:ea typeface="Open Sans"/>
                <a:cs typeface="Open Sans"/>
                <a:sym typeface="Open Sans"/>
              </a:rPr>
              <a:t>L’action se passe à la maison : “au lit”, puis à l’école.</a:t>
            </a:r>
            <a:endParaRPr/>
          </a:p>
          <a:p>
            <a:pPr indent="0" lvl="0" marL="0" rtl="0" algn="l">
              <a:lnSpc>
                <a:spcPct val="100000"/>
              </a:lnSpc>
              <a:spcBef>
                <a:spcPts val="0"/>
              </a:spcBef>
              <a:spcAft>
                <a:spcPts val="0"/>
              </a:spcAft>
              <a:buSzPts val="1400"/>
              <a:buNone/>
            </a:pPr>
            <a:r>
              <a:rPr lang="en-US">
                <a:latin typeface="Open Sans"/>
                <a:ea typeface="Open Sans"/>
                <a:cs typeface="Open Sans"/>
                <a:sym typeface="Open Sans"/>
              </a:rPr>
              <a:t>Le père boit son café, le narrateur reçoit un cadeau et saute de joie puis il va à l’école. Sa mère lui conseille de faire attention à ses crayons.</a:t>
            </a:r>
            <a:endParaRPr>
              <a:latin typeface="Open Sans"/>
              <a:ea typeface="Open Sans"/>
              <a:cs typeface="Open Sans"/>
              <a:sym typeface="Open Sans"/>
            </a:endParaRPr>
          </a:p>
        </p:txBody>
      </p:sp>
      <p:sp>
        <p:nvSpPr>
          <p:cNvPr id="461" name="Google Shape;46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lang="en-US" sz="1200">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6. Entrainement : </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Activité 1 / b:</a:t>
            </a:r>
            <a:endParaRPr/>
          </a:p>
          <a:p>
            <a:pPr indent="0" lvl="0" marL="0" marR="0" rtl="0" algn="l">
              <a:lnSpc>
                <a:spcPct val="100000"/>
              </a:lnSpc>
              <a:spcBef>
                <a:spcPts val="0"/>
              </a:spcBef>
              <a:spcAft>
                <a:spcPts val="0"/>
              </a:spcAft>
              <a:buClr>
                <a:srgbClr val="000000"/>
              </a:buClr>
              <a:buSzPts val="1400"/>
              <a:buFont typeface="Arial"/>
              <a:buNone/>
            </a:pPr>
            <a:r>
              <a:rPr b="0" lang="en-US" sz="1200" u="none">
                <a:latin typeface="Open Sans"/>
                <a:ea typeface="Open Sans"/>
                <a:cs typeface="Open Sans"/>
                <a:sym typeface="Open Sans"/>
              </a:rPr>
              <a:t>Pour recapituler les informations repérées , l’enseignant(e) propose un texte à trous. </a:t>
            </a:r>
            <a:endParaRPr/>
          </a:p>
        </p:txBody>
      </p:sp>
      <p:sp>
        <p:nvSpPr>
          <p:cNvPr id="496" name="Google Shape;49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lang="en-US" sz="1200">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6. Entrainement : </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Activité 1 / d :</a:t>
            </a:r>
            <a:endParaRPr/>
          </a:p>
          <a:p>
            <a:pPr indent="0" lvl="0" marL="0" marR="0" rtl="0" algn="l">
              <a:lnSpc>
                <a:spcPct val="100000"/>
              </a:lnSpc>
              <a:spcBef>
                <a:spcPts val="0"/>
              </a:spcBef>
              <a:spcAft>
                <a:spcPts val="0"/>
              </a:spcAft>
              <a:buClr>
                <a:srgbClr val="000000"/>
              </a:buClr>
              <a:buSzPts val="1400"/>
              <a:buFont typeface="Arial"/>
              <a:buNone/>
            </a:pPr>
            <a:r>
              <a:rPr b="0" lang="en-US" sz="1200" u="none">
                <a:latin typeface="Open Sans"/>
                <a:ea typeface="Open Sans"/>
                <a:cs typeface="Open Sans"/>
                <a:sym typeface="Open Sans"/>
              </a:rPr>
              <a:t>L’enseignant demande aux apprenants d’utiliser les informations repérées pour présenter oralement les données essentielles du texte lu. </a:t>
            </a:r>
            <a:endParaRPr/>
          </a:p>
          <a:p>
            <a:pPr indent="0" lvl="0" marL="0" marR="0" rtl="0" algn="l">
              <a:lnSpc>
                <a:spcPct val="100000"/>
              </a:lnSpc>
              <a:spcBef>
                <a:spcPts val="0"/>
              </a:spcBef>
              <a:spcAft>
                <a:spcPts val="0"/>
              </a:spcAft>
              <a:buClr>
                <a:srgbClr val="000000"/>
              </a:buClr>
              <a:buSzPts val="1400"/>
              <a:buFont typeface="Arial"/>
              <a:buNone/>
            </a:pPr>
            <a:r>
              <a:rPr b="1" i="1" lang="en-US" sz="1200" u="none">
                <a:latin typeface="Open Sans"/>
                <a:ea typeface="Open Sans"/>
                <a:cs typeface="Open Sans"/>
                <a:sym typeface="Open Sans"/>
              </a:rPr>
              <a:t>Attention : il ne s’agit pas de reciter le texte à trous déjà complété. </a:t>
            </a:r>
            <a:endParaRPr/>
          </a:p>
        </p:txBody>
      </p:sp>
      <p:sp>
        <p:nvSpPr>
          <p:cNvPr id="511" name="Google Shape;511;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 name="Shape 516"/>
        <p:cNvGrpSpPr/>
        <p:nvPr/>
      </p:nvGrpSpPr>
      <p:grpSpPr>
        <a:xfrm>
          <a:off x="0" y="0"/>
          <a:ext cx="0" cy="0"/>
          <a:chOff x="0" y="0"/>
          <a:chExt cx="0" cy="0"/>
        </a:xfrm>
      </p:grpSpPr>
      <p:sp>
        <p:nvSpPr>
          <p:cNvPr id="517" name="Google Shape;517;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8" name="Google Shape;51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23" name="Google Shape;52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28" name="Google Shape;528;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4" name="Google Shape;24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Notes à l’enseignant(e)</a:t>
            </a:r>
            <a:endParaRPr/>
          </a:p>
          <a:p>
            <a:pPr indent="0" lvl="0" marL="0" marR="0" rtl="0" algn="l">
              <a:lnSpc>
                <a:spcPct val="100000"/>
              </a:lnSpc>
              <a:spcBef>
                <a:spcPts val="0"/>
              </a:spcBef>
              <a:spcAft>
                <a:spcPts val="0"/>
              </a:spcAft>
              <a:buClr>
                <a:schemeClr val="dk1"/>
              </a:buClr>
              <a:buSzPts val="1400"/>
              <a:buFont typeface="Eater"/>
              <a:buNone/>
            </a:pPr>
            <a:r>
              <a:rPr b="1" lang="en-US" sz="1200" u="sng">
                <a:latin typeface="Eater"/>
                <a:ea typeface="Eater"/>
                <a:cs typeface="Eater"/>
                <a:sym typeface="Eater"/>
              </a:rPr>
              <a:t>1. Découverte : </a:t>
            </a:r>
            <a:endParaRPr/>
          </a:p>
          <a:p>
            <a:pPr indent="0" lvl="0" marL="0" rtl="0" algn="l">
              <a:lnSpc>
                <a:spcPct val="100000"/>
              </a:lnSpc>
              <a:spcBef>
                <a:spcPts val="0"/>
              </a:spcBef>
              <a:spcAft>
                <a:spcPts val="0"/>
              </a:spcAft>
              <a:buSzPts val="1400"/>
              <a:buNone/>
            </a:pPr>
            <a:r>
              <a:rPr b="1" lang="en-US" u="sng"/>
              <a:t>Etape 1:</a:t>
            </a:r>
            <a:endParaRPr b="1"/>
          </a:p>
          <a:p>
            <a:pPr indent="-171450" lvl="0" marL="171450" rtl="0" algn="l">
              <a:lnSpc>
                <a:spcPct val="100000"/>
              </a:lnSpc>
              <a:spcBef>
                <a:spcPts val="0"/>
              </a:spcBef>
              <a:spcAft>
                <a:spcPts val="0"/>
              </a:spcAft>
              <a:buSzPts val="1400"/>
              <a:buFont typeface="Arial"/>
              <a:buChar char="•"/>
            </a:pPr>
            <a:r>
              <a:rPr b="0" lang="en-US"/>
              <a:t>L’enseignant(e) pose la question aux apprenants et attend quelques secondes pour qu’ils trouvent les réponses. </a:t>
            </a:r>
            <a:endParaRPr b="0"/>
          </a:p>
          <a:p>
            <a:pPr indent="-171450" lvl="0" marL="171450" rtl="0" algn="l">
              <a:lnSpc>
                <a:spcPct val="100000"/>
              </a:lnSpc>
              <a:spcBef>
                <a:spcPts val="0"/>
              </a:spcBef>
              <a:spcAft>
                <a:spcPts val="0"/>
              </a:spcAft>
              <a:buSzPts val="1400"/>
              <a:buFont typeface="Arial"/>
              <a:buChar char="•"/>
            </a:pPr>
            <a:r>
              <a:rPr b="0" lang="en-US"/>
              <a:t>Il/elle leur dévoile les bonnes réponses. </a:t>
            </a:r>
            <a:endParaRPr b="0"/>
          </a:p>
          <a:p>
            <a:pPr indent="-171450" lvl="0" marL="171450" rtl="0" algn="l">
              <a:lnSpc>
                <a:spcPct val="100000"/>
              </a:lnSpc>
              <a:spcBef>
                <a:spcPts val="0"/>
              </a:spcBef>
              <a:spcAft>
                <a:spcPts val="0"/>
              </a:spcAft>
              <a:buSzPts val="1400"/>
              <a:buFont typeface="Calibri"/>
              <a:buChar char="-"/>
            </a:pPr>
            <a:r>
              <a:rPr b="0" lang="en-US"/>
              <a:t>Le titre</a:t>
            </a:r>
            <a:endParaRPr b="0"/>
          </a:p>
          <a:p>
            <a:pPr indent="-171450" lvl="0" marL="171450" rtl="0" algn="l">
              <a:lnSpc>
                <a:spcPct val="100000"/>
              </a:lnSpc>
              <a:spcBef>
                <a:spcPts val="0"/>
              </a:spcBef>
              <a:spcAft>
                <a:spcPts val="0"/>
              </a:spcAft>
              <a:buSzPts val="1400"/>
              <a:buFont typeface="Calibri"/>
              <a:buChar char="-"/>
            </a:pPr>
            <a:r>
              <a:rPr b="0" lang="en-US"/>
              <a:t>3 images ou illustrations </a:t>
            </a:r>
            <a:endParaRPr b="0"/>
          </a:p>
          <a:p>
            <a:pPr indent="-171450" lvl="0" marL="171450" rtl="0" algn="l">
              <a:lnSpc>
                <a:spcPct val="100000"/>
              </a:lnSpc>
              <a:spcBef>
                <a:spcPts val="0"/>
              </a:spcBef>
              <a:spcAft>
                <a:spcPts val="0"/>
              </a:spcAft>
              <a:buSzPts val="1400"/>
              <a:buFont typeface="Calibri"/>
              <a:buChar char="-"/>
            </a:pPr>
            <a:r>
              <a:rPr b="0" lang="en-US"/>
              <a:t>Un texte en plusieurs paragraphes</a:t>
            </a:r>
            <a:endParaRPr b="0"/>
          </a:p>
          <a:p>
            <a:pPr indent="-171450" lvl="0" marL="171450" rtl="0" algn="l">
              <a:lnSpc>
                <a:spcPct val="100000"/>
              </a:lnSpc>
              <a:spcBef>
                <a:spcPts val="0"/>
              </a:spcBef>
              <a:spcAft>
                <a:spcPts val="0"/>
              </a:spcAft>
              <a:buSzPts val="1400"/>
              <a:buFont typeface="Calibri"/>
              <a:buChar char="-"/>
            </a:pPr>
            <a:r>
              <a:rPr b="0" lang="en-US"/>
              <a:t>Une référence. </a:t>
            </a:r>
            <a:endParaRPr b="0"/>
          </a:p>
        </p:txBody>
      </p:sp>
      <p:sp>
        <p:nvSpPr>
          <p:cNvPr id="267" name="Google Shape;26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Notes à l’enseignant(e)</a:t>
            </a:r>
            <a:endParaRPr/>
          </a:p>
          <a:p>
            <a:pPr indent="0" lvl="0" marL="0" marR="0" rtl="0" algn="l">
              <a:lnSpc>
                <a:spcPct val="100000"/>
              </a:lnSpc>
              <a:spcBef>
                <a:spcPts val="0"/>
              </a:spcBef>
              <a:spcAft>
                <a:spcPts val="0"/>
              </a:spcAft>
              <a:buClr>
                <a:schemeClr val="dk1"/>
              </a:buClr>
              <a:buSzPts val="1400"/>
              <a:buFont typeface="Eater"/>
              <a:buNone/>
            </a:pPr>
            <a:r>
              <a:rPr b="1" lang="en-US" sz="1200" u="sng">
                <a:latin typeface="Eater"/>
                <a:ea typeface="Eater"/>
                <a:cs typeface="Eater"/>
                <a:sym typeface="Eater"/>
              </a:rPr>
              <a:t>1. Découverte : </a:t>
            </a:r>
            <a:endParaRPr/>
          </a:p>
          <a:p>
            <a:pPr indent="0" lvl="0" marL="0" rtl="0" algn="l">
              <a:lnSpc>
                <a:spcPct val="100000"/>
              </a:lnSpc>
              <a:spcBef>
                <a:spcPts val="0"/>
              </a:spcBef>
              <a:spcAft>
                <a:spcPts val="0"/>
              </a:spcAft>
              <a:buSzPts val="1400"/>
              <a:buNone/>
            </a:pPr>
            <a:r>
              <a:rPr b="1" lang="en-US" u="sng"/>
              <a:t>Etape 2:</a:t>
            </a:r>
            <a:endParaRPr b="1"/>
          </a:p>
          <a:p>
            <a:pPr indent="-171450" lvl="0" marL="171450" rtl="0" algn="l">
              <a:lnSpc>
                <a:spcPct val="100000"/>
              </a:lnSpc>
              <a:spcBef>
                <a:spcPts val="0"/>
              </a:spcBef>
              <a:spcAft>
                <a:spcPts val="0"/>
              </a:spcAft>
              <a:buSzPts val="1400"/>
              <a:buFont typeface="Arial"/>
              <a:buChar char="•"/>
            </a:pPr>
            <a:r>
              <a:rPr b="0" lang="en-US"/>
              <a:t>L’enseignant(e) pose la question aux apprenants et attend quelques secondes pour qu’ils trouvent les réponses. </a:t>
            </a:r>
            <a:endParaRPr b="0"/>
          </a:p>
          <a:p>
            <a:pPr indent="-171450" lvl="0" marL="171450" rtl="0" algn="l">
              <a:lnSpc>
                <a:spcPct val="100000"/>
              </a:lnSpc>
              <a:spcBef>
                <a:spcPts val="0"/>
              </a:spcBef>
              <a:spcAft>
                <a:spcPts val="0"/>
              </a:spcAft>
              <a:buSzPts val="1400"/>
              <a:buFont typeface="Arial"/>
              <a:buChar char="•"/>
            </a:pPr>
            <a:r>
              <a:rPr b="0" lang="en-US"/>
              <a:t>Il/elle leur dévoile la bonne réponse. </a:t>
            </a:r>
            <a:endParaRPr b="0"/>
          </a:p>
          <a:p>
            <a:pPr indent="0" lvl="0" marL="0" rtl="0" algn="l">
              <a:lnSpc>
                <a:spcPct val="100000"/>
              </a:lnSpc>
              <a:spcBef>
                <a:spcPts val="0"/>
              </a:spcBef>
              <a:spcAft>
                <a:spcPts val="0"/>
              </a:spcAft>
              <a:buSzPts val="1400"/>
              <a:buFont typeface="Calibri"/>
              <a:buNone/>
            </a:pPr>
            <a:r>
              <a:rPr b="0" i="1" lang="en-US"/>
              <a:t>- Les tirets indiquent la présence d’un dialogue. </a:t>
            </a:r>
            <a:endParaRPr b="0"/>
          </a:p>
        </p:txBody>
      </p:sp>
      <p:sp>
        <p:nvSpPr>
          <p:cNvPr id="285" name="Google Shape;28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latin typeface="Open Sans"/>
                <a:ea typeface="Open Sans"/>
                <a:cs typeface="Open Sans"/>
                <a:sym typeface="Open Sans"/>
              </a:rPr>
              <a:t>Notes à l’enseignant(e) </a:t>
            </a:r>
            <a:endParaRPr/>
          </a:p>
          <a:p>
            <a:pPr indent="0" lvl="0" marL="0" marR="0" rtl="0" algn="l">
              <a:lnSpc>
                <a:spcPct val="100000"/>
              </a:lnSpc>
              <a:spcBef>
                <a:spcPts val="0"/>
              </a:spcBef>
              <a:spcAft>
                <a:spcPts val="0"/>
              </a:spcAft>
              <a:buClr>
                <a:schemeClr val="dk1"/>
              </a:buClr>
              <a:buSzPts val="1400"/>
              <a:buFont typeface="Open Sans"/>
              <a:buNone/>
            </a:pPr>
            <a:r>
              <a:rPr b="1" lang="en-US" sz="1200" u="sng">
                <a:latin typeface="Open Sans"/>
                <a:ea typeface="Open Sans"/>
                <a:cs typeface="Open Sans"/>
                <a:sym typeface="Open Sans"/>
              </a:rPr>
              <a:t>1. Découverte : </a:t>
            </a:r>
            <a:endParaRPr/>
          </a:p>
          <a:p>
            <a:pPr indent="0" lvl="0" marL="0" rtl="0" algn="l">
              <a:lnSpc>
                <a:spcPct val="100000"/>
              </a:lnSpc>
              <a:spcBef>
                <a:spcPts val="0"/>
              </a:spcBef>
              <a:spcAft>
                <a:spcPts val="0"/>
              </a:spcAft>
              <a:buSzPts val="1400"/>
              <a:buNone/>
            </a:pPr>
            <a:r>
              <a:rPr b="1" lang="en-US" u="sng">
                <a:latin typeface="Open Sans"/>
                <a:ea typeface="Open Sans"/>
                <a:cs typeface="Open Sans"/>
                <a:sym typeface="Open Sans"/>
              </a:rPr>
              <a:t>Etape 3:</a:t>
            </a:r>
            <a:endParaRPr b="1">
              <a:latin typeface="Open Sans"/>
              <a:ea typeface="Open Sans"/>
              <a:cs typeface="Open Sans"/>
              <a:sym typeface="Open Sans"/>
            </a:endParaRPr>
          </a:p>
          <a:p>
            <a:pPr indent="-171450" lvl="0" marL="171450" rtl="0" algn="l">
              <a:lnSpc>
                <a:spcPct val="100000"/>
              </a:lnSpc>
              <a:spcBef>
                <a:spcPts val="0"/>
              </a:spcBef>
              <a:spcAft>
                <a:spcPts val="0"/>
              </a:spcAft>
              <a:buSzPts val="1400"/>
              <a:buFont typeface="Arial"/>
              <a:buChar char="•"/>
            </a:pPr>
            <a:r>
              <a:rPr b="0" lang="en-US">
                <a:latin typeface="Open Sans"/>
                <a:ea typeface="Open Sans"/>
                <a:cs typeface="Open Sans"/>
                <a:sym typeface="Open Sans"/>
              </a:rPr>
              <a:t>L’enseignant(e) demande aux apprenants d’observer les images pour répondre aux questions. </a:t>
            </a:r>
            <a:endParaRPr b="0">
              <a:latin typeface="Open Sans"/>
              <a:ea typeface="Open Sans"/>
              <a:cs typeface="Open Sans"/>
              <a:sym typeface="Open Sans"/>
            </a:endParaRPr>
          </a:p>
          <a:p>
            <a:pPr indent="-171450" lvl="0" marL="171450" rtl="0" algn="l">
              <a:lnSpc>
                <a:spcPct val="100000"/>
              </a:lnSpc>
              <a:spcBef>
                <a:spcPts val="0"/>
              </a:spcBef>
              <a:spcAft>
                <a:spcPts val="0"/>
              </a:spcAft>
              <a:buSzPts val="1400"/>
              <a:buFont typeface="Arial"/>
              <a:buChar char="•"/>
            </a:pPr>
            <a:r>
              <a:rPr b="0" lang="en-US">
                <a:latin typeface="Open Sans"/>
                <a:ea typeface="Open Sans"/>
                <a:cs typeface="Open Sans"/>
                <a:sym typeface="Open Sans"/>
              </a:rPr>
              <a:t>Pour chaque question, il/elle laisse une pause avant de devoiler les bonnes réponses : </a:t>
            </a:r>
            <a:endParaRPr b="0">
              <a:latin typeface="Open Sans"/>
              <a:ea typeface="Open Sans"/>
              <a:cs typeface="Open Sans"/>
              <a:sym typeface="Open Sans"/>
            </a:endParaRPr>
          </a:p>
          <a:p>
            <a:pPr indent="0" lvl="0" marL="0" rtl="0" algn="l">
              <a:lnSpc>
                <a:spcPct val="100000"/>
              </a:lnSpc>
              <a:spcBef>
                <a:spcPts val="0"/>
              </a:spcBef>
              <a:spcAft>
                <a:spcPts val="0"/>
              </a:spcAft>
              <a:buSzPts val="1400"/>
              <a:buNone/>
            </a:pPr>
            <a:r>
              <a:rPr b="1" lang="en-US">
                <a:latin typeface="Open Sans"/>
                <a:ea typeface="Open Sans"/>
                <a:cs typeface="Open Sans"/>
                <a:sym typeface="Open Sans"/>
              </a:rPr>
              <a:t>a- des enfants, des amis, des apprenants, des cousins, des voisins, des sœurs et frères. </a:t>
            </a:r>
            <a:endParaRPr>
              <a:latin typeface="Open Sans"/>
              <a:ea typeface="Open Sans"/>
              <a:cs typeface="Open Sans"/>
              <a:sym typeface="Open Sans"/>
            </a:endParaRPr>
          </a:p>
          <a:p>
            <a:pPr indent="0" lvl="0" marL="0" rtl="0" algn="l">
              <a:lnSpc>
                <a:spcPct val="100000"/>
              </a:lnSpc>
              <a:spcBef>
                <a:spcPts val="0"/>
              </a:spcBef>
              <a:spcAft>
                <a:spcPts val="0"/>
              </a:spcAft>
              <a:buSzPts val="1400"/>
              <a:buNone/>
            </a:pPr>
            <a:r>
              <a:rPr b="1" lang="en-US" sz="1200">
                <a:latin typeface="Open Sans"/>
                <a:ea typeface="Open Sans"/>
                <a:cs typeface="Open Sans"/>
                <a:sym typeface="Open Sans"/>
              </a:rPr>
              <a:t>b-  Image A - ils jouent aux échecs. </a:t>
            </a:r>
            <a:endParaRPr>
              <a:latin typeface="Open Sans"/>
              <a:ea typeface="Open Sans"/>
              <a:cs typeface="Open Sans"/>
              <a:sym typeface="Open Sans"/>
            </a:endParaRPr>
          </a:p>
          <a:p>
            <a:pPr indent="-228600" lvl="0" marL="457200" marR="0" rtl="0" algn="l">
              <a:lnSpc>
                <a:spcPct val="100000"/>
              </a:lnSpc>
              <a:spcBef>
                <a:spcPts val="0"/>
              </a:spcBef>
              <a:spcAft>
                <a:spcPts val="0"/>
              </a:spcAft>
              <a:buClr>
                <a:srgbClr val="000000"/>
              </a:buClr>
              <a:buSzPts val="1400"/>
              <a:buFont typeface="Arial"/>
              <a:buNone/>
            </a:pPr>
            <a:r>
              <a:rPr b="1" lang="en-US" sz="1200">
                <a:latin typeface="Open Sans"/>
                <a:ea typeface="Open Sans"/>
                <a:cs typeface="Open Sans"/>
                <a:sym typeface="Open Sans"/>
              </a:rPr>
              <a:t>Image B - ils jouent aux petites autos.</a:t>
            </a:r>
            <a:endParaRPr>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en-US" sz="1200">
                <a:latin typeface="Open Sans"/>
                <a:ea typeface="Open Sans"/>
                <a:cs typeface="Open Sans"/>
                <a:sym typeface="Open Sans"/>
              </a:rPr>
              <a:t>Image C - ils jouent à la marelle. </a:t>
            </a:r>
            <a:endParaRPr>
              <a:latin typeface="Open Sans"/>
              <a:ea typeface="Open Sans"/>
              <a:cs typeface="Open Sans"/>
              <a:sym typeface="Open Sans"/>
            </a:endParaRPr>
          </a:p>
        </p:txBody>
      </p:sp>
      <p:sp>
        <p:nvSpPr>
          <p:cNvPr id="309" name="Google Shape;30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chemeClr val="dk1"/>
              </a:buClr>
              <a:buSzPts val="1400"/>
              <a:buFont typeface="Open Sans"/>
              <a:buNone/>
            </a:pPr>
            <a:r>
              <a:rPr b="1" lang="en-US" sz="1200" u="sng">
                <a:latin typeface="Open Sans"/>
                <a:ea typeface="Open Sans"/>
                <a:cs typeface="Open Sans"/>
                <a:sym typeface="Open Sans"/>
              </a:rPr>
              <a:t>2. Repérage : </a:t>
            </a:r>
            <a:endParaRPr/>
          </a:p>
          <a:p>
            <a:pPr indent="-171450" lvl="0" marL="171450" rtl="0" algn="l">
              <a:lnSpc>
                <a:spcPct val="100000"/>
              </a:lnSpc>
              <a:spcBef>
                <a:spcPts val="0"/>
              </a:spcBef>
              <a:spcAft>
                <a:spcPts val="0"/>
              </a:spcAft>
              <a:buSzPts val="1400"/>
              <a:buFont typeface="Arial"/>
              <a:buChar char="•"/>
            </a:pPr>
            <a:r>
              <a:rPr b="0" lang="en-US">
                <a:latin typeface="Open Sans"/>
                <a:ea typeface="Open Sans"/>
                <a:cs typeface="Open Sans"/>
                <a:sym typeface="Open Sans"/>
              </a:rPr>
              <a:t>L’enseignant(e) présente le texte, lance la question (1) et leur demande de lire silencieusement le 1er paragraphe pour répondre aux questions : </a:t>
            </a:r>
            <a:endParaRPr b="0">
              <a:latin typeface="Open Sans"/>
              <a:ea typeface="Open Sans"/>
              <a:cs typeface="Open Sans"/>
              <a:sym typeface="Open Sans"/>
            </a:endParaRPr>
          </a:p>
          <a:p>
            <a:pPr indent="0" lvl="0" marL="0" rtl="0" algn="l">
              <a:lnSpc>
                <a:spcPct val="100000"/>
              </a:lnSpc>
              <a:spcBef>
                <a:spcPts val="0"/>
              </a:spcBef>
              <a:spcAft>
                <a:spcPts val="0"/>
              </a:spcAft>
              <a:buSzPts val="1400"/>
              <a:buNone/>
            </a:pPr>
            <a:r>
              <a:rPr b="1" lang="en-US">
                <a:latin typeface="Open Sans"/>
                <a:ea typeface="Open Sans"/>
                <a:cs typeface="Open Sans"/>
                <a:sym typeface="Open Sans"/>
              </a:rPr>
              <a:t>A- Quels sont les personnages dans ce texte ? </a:t>
            </a:r>
            <a:endParaRPr/>
          </a:p>
          <a:p>
            <a:pPr indent="0" lvl="0" marL="0" rtl="0" algn="l">
              <a:lnSpc>
                <a:spcPct val="100000"/>
              </a:lnSpc>
              <a:spcBef>
                <a:spcPts val="0"/>
              </a:spcBef>
              <a:spcAft>
                <a:spcPts val="0"/>
              </a:spcAft>
              <a:buSzPts val="1400"/>
              <a:buNone/>
            </a:pPr>
            <a:r>
              <a:rPr b="0" lang="en-US">
                <a:latin typeface="Open Sans"/>
                <a:ea typeface="Open Sans"/>
                <a:cs typeface="Open Sans"/>
                <a:sym typeface="Open Sans"/>
              </a:rPr>
              <a:t>Réponses attendues : le narrateur (je), Alceste, son papa et sa maman.  </a:t>
            </a:r>
            <a:endParaRPr b="0">
              <a:latin typeface="Open Sans"/>
              <a:ea typeface="Open Sans"/>
              <a:cs typeface="Open Sans"/>
              <a:sym typeface="Open Sans"/>
            </a:endParaRPr>
          </a:p>
          <a:p>
            <a:pPr indent="0" lvl="0" marL="0" rtl="0" algn="l">
              <a:lnSpc>
                <a:spcPct val="100000"/>
              </a:lnSpc>
              <a:spcBef>
                <a:spcPts val="0"/>
              </a:spcBef>
              <a:spcAft>
                <a:spcPts val="0"/>
              </a:spcAft>
              <a:buSzPts val="1400"/>
              <a:buNone/>
            </a:pPr>
            <a:r>
              <a:t/>
            </a:r>
            <a:endParaRPr b="0">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lang="en-US">
                <a:latin typeface="Open Sans"/>
                <a:ea typeface="Open Sans"/>
                <a:cs typeface="Open Sans"/>
                <a:sym typeface="Open Sans"/>
              </a:rPr>
              <a:t>B- Quand l’action se passe-t-elle ? </a:t>
            </a:r>
            <a:endParaRPr/>
          </a:p>
          <a:p>
            <a:pPr indent="0" lvl="0" marL="0" marR="0" rtl="0" algn="l">
              <a:lnSpc>
                <a:spcPct val="100000"/>
              </a:lnSpc>
              <a:spcBef>
                <a:spcPts val="0"/>
              </a:spcBef>
              <a:spcAft>
                <a:spcPts val="0"/>
              </a:spcAft>
              <a:buClr>
                <a:srgbClr val="000000"/>
              </a:buClr>
              <a:buSzPts val="1400"/>
              <a:buFont typeface="Arial"/>
              <a:buNone/>
            </a:pPr>
            <a:r>
              <a:rPr b="0" lang="en-US">
                <a:latin typeface="Open Sans"/>
                <a:ea typeface="Open Sans"/>
                <a:cs typeface="Open Sans"/>
                <a:sym typeface="Open Sans"/>
              </a:rPr>
              <a:t>Réponses attendues : l’action se passe un dimanche. Un jour pluvieux. Un jour où il faisait froid. </a:t>
            </a:r>
            <a:endParaRPr b="0">
              <a:latin typeface="Open Sans"/>
              <a:ea typeface="Open Sans"/>
              <a:cs typeface="Open Sans"/>
              <a:sym typeface="Open Sans"/>
            </a:endParaRPr>
          </a:p>
          <a:p>
            <a:pPr indent="0" lvl="0" marL="0" rtl="0" algn="l">
              <a:lnSpc>
                <a:spcPct val="100000"/>
              </a:lnSpc>
              <a:spcBef>
                <a:spcPts val="0"/>
              </a:spcBef>
              <a:spcAft>
                <a:spcPts val="0"/>
              </a:spcAft>
              <a:buSzPts val="1400"/>
              <a:buNone/>
            </a:pPr>
            <a:r>
              <a:t/>
            </a:r>
            <a:endParaRPr b="1">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Calibri"/>
              <a:buNone/>
            </a:pPr>
            <a:r>
              <a:rPr b="1" lang="en-US">
                <a:latin typeface="Open Sans"/>
                <a:ea typeface="Open Sans"/>
                <a:cs typeface="Open Sans"/>
                <a:sym typeface="Open Sans"/>
              </a:rPr>
              <a:t>C- Où l’action se passe-t-elle ? </a:t>
            </a:r>
            <a:endParaRPr/>
          </a:p>
          <a:p>
            <a:pPr indent="0" lvl="0" marL="0" marR="0" rtl="0" algn="l">
              <a:lnSpc>
                <a:spcPct val="100000"/>
              </a:lnSpc>
              <a:spcBef>
                <a:spcPts val="0"/>
              </a:spcBef>
              <a:spcAft>
                <a:spcPts val="0"/>
              </a:spcAft>
              <a:buClr>
                <a:srgbClr val="000000"/>
              </a:buClr>
              <a:buSzPts val="1400"/>
              <a:buFont typeface="Calibri"/>
              <a:buNone/>
            </a:pPr>
            <a:r>
              <a:rPr b="0" lang="en-US">
                <a:latin typeface="Open Sans"/>
                <a:ea typeface="Open Sans"/>
                <a:cs typeface="Open Sans"/>
                <a:sym typeface="Open Sans"/>
              </a:rPr>
              <a:t>Réponses attendues : l’action se passe dans la maison d’Alceste (chez Alceste).</a:t>
            </a:r>
            <a:endParaRPr b="0">
              <a:latin typeface="Open Sans"/>
              <a:ea typeface="Open Sans"/>
              <a:cs typeface="Open Sans"/>
              <a:sym typeface="Open Sans"/>
            </a:endParaRPr>
          </a:p>
          <a:p>
            <a:pPr indent="0" lvl="0" marL="0" rtl="0" algn="l">
              <a:lnSpc>
                <a:spcPct val="100000"/>
              </a:lnSpc>
              <a:spcBef>
                <a:spcPts val="0"/>
              </a:spcBef>
              <a:spcAft>
                <a:spcPts val="0"/>
              </a:spcAft>
              <a:buSzPts val="1400"/>
              <a:buFont typeface="Calibri"/>
              <a:buNone/>
            </a:pPr>
            <a:r>
              <a:t/>
            </a:r>
            <a:endParaRPr b="1"/>
          </a:p>
        </p:txBody>
      </p:sp>
      <p:sp>
        <p:nvSpPr>
          <p:cNvPr id="327" name="Google Shape;32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chemeClr val="dk1"/>
              </a:buClr>
              <a:buSzPts val="1400"/>
              <a:buFont typeface="Open Sans"/>
              <a:buNone/>
            </a:pPr>
            <a:r>
              <a:rPr b="1" lang="en-US" sz="1200" u="sng">
                <a:latin typeface="Open Sans"/>
                <a:ea typeface="Open Sans"/>
                <a:cs typeface="Open Sans"/>
                <a:sym typeface="Open Sans"/>
              </a:rPr>
              <a:t>2. Repérage : </a:t>
            </a:r>
            <a:endParaRPr/>
          </a:p>
          <a:p>
            <a:pPr indent="0" lvl="0" marL="0" rtl="0" algn="l">
              <a:lnSpc>
                <a:spcPct val="100000"/>
              </a:lnSpc>
              <a:spcBef>
                <a:spcPts val="0"/>
              </a:spcBef>
              <a:spcAft>
                <a:spcPts val="0"/>
              </a:spcAft>
              <a:buSzPts val="1400"/>
              <a:buNone/>
            </a:pPr>
            <a:r>
              <a:rPr b="0" lang="en-US">
                <a:latin typeface="Open Sans"/>
                <a:ea typeface="Open Sans"/>
                <a:cs typeface="Open Sans"/>
                <a:sym typeface="Open Sans"/>
              </a:rPr>
              <a:t>L’enseignant(e) pose la question et demande aux apprenants de lire silencieusement le texte pour trouver répondre la réponse à la question posée. </a:t>
            </a:r>
            <a:endParaRPr/>
          </a:p>
          <a:p>
            <a:pPr indent="0" lvl="0" marL="0" rtl="0" algn="l">
              <a:lnSpc>
                <a:spcPct val="100000"/>
              </a:lnSpc>
              <a:spcBef>
                <a:spcPts val="0"/>
              </a:spcBef>
              <a:spcAft>
                <a:spcPts val="0"/>
              </a:spcAft>
              <a:buSzPts val="1400"/>
              <a:buNone/>
            </a:pPr>
            <a:r>
              <a:rPr b="1" lang="en-US">
                <a:latin typeface="Open Sans"/>
                <a:ea typeface="Open Sans"/>
                <a:cs typeface="Open Sans"/>
                <a:sym typeface="Open Sans"/>
              </a:rPr>
              <a:t>Que font les personnages dans le texte?</a:t>
            </a:r>
            <a:r>
              <a:rPr b="0" lang="en-US">
                <a:latin typeface="Open Sans"/>
                <a:ea typeface="Open Sans"/>
                <a:cs typeface="Open Sans"/>
                <a:sym typeface="Open Sans"/>
              </a:rPr>
              <a:t> </a:t>
            </a:r>
            <a:endParaRPr/>
          </a:p>
          <a:p>
            <a:pPr indent="-171450" lvl="0" marL="171450" rtl="0" algn="l">
              <a:lnSpc>
                <a:spcPct val="100000"/>
              </a:lnSpc>
              <a:spcBef>
                <a:spcPts val="0"/>
              </a:spcBef>
              <a:spcAft>
                <a:spcPts val="0"/>
              </a:spcAft>
              <a:buSzPts val="1400"/>
              <a:buFont typeface="Open Sans"/>
              <a:buChar char="‒"/>
            </a:pPr>
            <a:r>
              <a:rPr b="0" lang="en-US">
                <a:latin typeface="Open Sans"/>
                <a:ea typeface="Open Sans"/>
                <a:cs typeface="Open Sans"/>
                <a:sym typeface="Open Sans"/>
              </a:rPr>
              <a:t>Alceste et son père étaient à table .</a:t>
            </a:r>
            <a:endParaRPr/>
          </a:p>
          <a:p>
            <a:pPr indent="-171450" lvl="0" marL="171450" rtl="0" algn="l">
              <a:lnSpc>
                <a:spcPct val="100000"/>
              </a:lnSpc>
              <a:spcBef>
                <a:spcPts val="0"/>
              </a:spcBef>
              <a:spcAft>
                <a:spcPts val="0"/>
              </a:spcAft>
              <a:buSzPts val="1400"/>
              <a:buFont typeface="Open Sans"/>
              <a:buChar char="‒"/>
            </a:pPr>
            <a:r>
              <a:rPr b="0" lang="en-US">
                <a:latin typeface="Open Sans"/>
                <a:ea typeface="Open Sans"/>
                <a:cs typeface="Open Sans"/>
                <a:sym typeface="Open Sans"/>
              </a:rPr>
              <a:t>Alceste et le narrateur se lèvent pour aller jouer.</a:t>
            </a:r>
            <a:endParaRPr/>
          </a:p>
          <a:p>
            <a:pPr indent="-171450" lvl="0" marL="171450" rtl="0" algn="l">
              <a:lnSpc>
                <a:spcPct val="100000"/>
              </a:lnSpc>
              <a:spcBef>
                <a:spcPts val="0"/>
              </a:spcBef>
              <a:spcAft>
                <a:spcPts val="0"/>
              </a:spcAft>
              <a:buSzPts val="1400"/>
              <a:buFont typeface="Open Sans"/>
              <a:buChar char="‒"/>
            </a:pPr>
            <a:r>
              <a:rPr b="0" lang="en-US">
                <a:latin typeface="Open Sans"/>
                <a:ea typeface="Open Sans"/>
                <a:cs typeface="Open Sans"/>
                <a:sym typeface="Open Sans"/>
              </a:rPr>
              <a:t>Alceste propose de jouer </a:t>
            </a:r>
            <a:r>
              <a:rPr b="0" i="0" lang="en-US" sz="1200" u="none" cap="none" strike="noStrike">
                <a:solidFill>
                  <a:schemeClr val="dk1"/>
                </a:solidFill>
                <a:latin typeface="Open Sans"/>
                <a:ea typeface="Open Sans"/>
                <a:cs typeface="Open Sans"/>
                <a:sym typeface="Open Sans"/>
              </a:rPr>
              <a:t>au train, aux petites autos, aux billes et avec le ballon de foot.</a:t>
            </a:r>
            <a:endParaRPr/>
          </a:p>
          <a:p>
            <a:pPr indent="-171450" lvl="0" marL="171450" rtl="0" algn="l">
              <a:lnSpc>
                <a:spcPct val="100000"/>
              </a:lnSpc>
              <a:spcBef>
                <a:spcPts val="0"/>
              </a:spcBef>
              <a:spcAft>
                <a:spcPts val="0"/>
              </a:spcAft>
              <a:buSzPts val="1400"/>
              <a:buFont typeface="Open Sans"/>
              <a:buChar char="‒"/>
            </a:pPr>
            <a:r>
              <a:rPr b="0" i="0" lang="en-US" sz="1200" u="none" cap="none" strike="noStrike">
                <a:solidFill>
                  <a:schemeClr val="dk1"/>
                </a:solidFill>
                <a:latin typeface="Open Sans"/>
                <a:ea typeface="Open Sans"/>
                <a:cs typeface="Open Sans"/>
                <a:sym typeface="Open Sans"/>
              </a:rPr>
              <a:t>La mère d’Alceste leur demande d’être calmes. </a:t>
            </a:r>
            <a:endParaRPr/>
          </a:p>
          <a:p>
            <a:pPr indent="-171450" lvl="0" marL="171450" rtl="0" algn="l">
              <a:lnSpc>
                <a:spcPct val="100000"/>
              </a:lnSpc>
              <a:spcBef>
                <a:spcPts val="0"/>
              </a:spcBef>
              <a:spcAft>
                <a:spcPts val="0"/>
              </a:spcAft>
              <a:buSzPts val="1400"/>
              <a:buFont typeface="Open Sans"/>
              <a:buChar char="‒"/>
            </a:pPr>
            <a:r>
              <a:rPr b="0" i="0" lang="en-US" sz="1200" u="none" cap="none" strike="noStrike">
                <a:solidFill>
                  <a:schemeClr val="dk1"/>
                </a:solidFill>
                <a:latin typeface="Open Sans"/>
                <a:ea typeface="Open Sans"/>
                <a:cs typeface="Open Sans"/>
                <a:sym typeface="Open Sans"/>
              </a:rPr>
              <a:t>Le père d’Alceste propose aux enfants de jouer aux échecs. </a:t>
            </a:r>
            <a:endParaRPr/>
          </a:p>
          <a:p>
            <a:pPr indent="0" lvl="0" marL="0" rtl="0" algn="l">
              <a:lnSpc>
                <a:spcPct val="100000"/>
              </a:lnSpc>
              <a:spcBef>
                <a:spcPts val="0"/>
              </a:spcBef>
              <a:spcAft>
                <a:spcPts val="0"/>
              </a:spcAft>
              <a:buSzPts val="1400"/>
              <a:buFont typeface="Open Sans"/>
              <a:buNone/>
            </a:pPr>
            <a:r>
              <a:rPr b="0" i="0" lang="en-US" sz="1200" u="none" cap="none" strike="noStrike">
                <a:solidFill>
                  <a:schemeClr val="dk1"/>
                </a:solidFill>
                <a:latin typeface="Open Sans"/>
                <a:ea typeface="Open Sans"/>
                <a:cs typeface="Open Sans"/>
                <a:sym typeface="Open Sans"/>
              </a:rPr>
              <a:t>N.B.: montrer dans le texte les phrases qui justifient chacune des réponses. </a:t>
            </a:r>
            <a:endParaRPr b="0">
              <a:latin typeface="Open Sans"/>
              <a:ea typeface="Open Sans"/>
              <a:cs typeface="Open Sans"/>
              <a:sym typeface="Open Sans"/>
            </a:endParaRPr>
          </a:p>
          <a:p>
            <a:pPr indent="0" lvl="0" marL="0" rtl="0" algn="l">
              <a:lnSpc>
                <a:spcPct val="100000"/>
              </a:lnSpc>
              <a:spcBef>
                <a:spcPts val="0"/>
              </a:spcBef>
              <a:spcAft>
                <a:spcPts val="0"/>
              </a:spcAft>
              <a:buSzPts val="1400"/>
              <a:buFont typeface="Calibri"/>
              <a:buNone/>
            </a:pPr>
            <a:r>
              <a:t/>
            </a:r>
            <a:endParaRPr b="1"/>
          </a:p>
        </p:txBody>
      </p:sp>
      <p:sp>
        <p:nvSpPr>
          <p:cNvPr id="348" name="Google Shape;34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3. Analyse</a:t>
            </a:r>
            <a:endParaRPr>
              <a:latin typeface="Open Sans"/>
              <a:ea typeface="Open Sans"/>
              <a:cs typeface="Open Sans"/>
              <a:sym typeface="Open Sans"/>
            </a:endParaRPr>
          </a:p>
          <a:p>
            <a:pPr indent="-171450" lvl="0" marL="171450" rtl="0" algn="l">
              <a:lnSpc>
                <a:spcPct val="100000"/>
              </a:lnSpc>
              <a:spcBef>
                <a:spcPts val="0"/>
              </a:spcBef>
              <a:spcAft>
                <a:spcPts val="0"/>
              </a:spcAft>
              <a:buSzPts val="1400"/>
              <a:buFont typeface="Arial"/>
              <a:buChar char="•"/>
            </a:pPr>
            <a:r>
              <a:rPr b="0" lang="en-US">
                <a:latin typeface="Open Sans"/>
                <a:ea typeface="Open Sans"/>
                <a:cs typeface="Open Sans"/>
                <a:sym typeface="Open Sans"/>
              </a:rPr>
              <a:t>L’enseignant(e) présente le texte et pose la question. Puis, il/elle demande aux apprenants de lire silencieusement le texte pour répondre à la question posée. .</a:t>
            </a:r>
            <a:endParaRPr/>
          </a:p>
          <a:p>
            <a:pPr indent="0" lvl="0" marL="0" rtl="0" algn="l">
              <a:lnSpc>
                <a:spcPct val="100000"/>
              </a:lnSpc>
              <a:spcBef>
                <a:spcPts val="0"/>
              </a:spcBef>
              <a:spcAft>
                <a:spcPts val="0"/>
              </a:spcAft>
              <a:buSzPts val="1400"/>
              <a:buNone/>
            </a:pPr>
            <a:r>
              <a:rPr b="0" lang="en-US">
                <a:latin typeface="Open Sans"/>
                <a:ea typeface="Open Sans"/>
                <a:cs typeface="Open Sans"/>
                <a:sym typeface="Open Sans"/>
              </a:rPr>
              <a:t>N.B. : les affirmations soulignées en vert sont les réponses correctes, celles qui sont en rouge sont les réponses erronées. </a:t>
            </a:r>
            <a:endParaRPr b="0">
              <a:latin typeface="Open Sans"/>
              <a:ea typeface="Open Sans"/>
              <a:cs typeface="Open Sans"/>
              <a:sym typeface="Open Sans"/>
            </a:endParaRPr>
          </a:p>
        </p:txBody>
      </p:sp>
      <p:sp>
        <p:nvSpPr>
          <p:cNvPr id="366" name="Google Shape;36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3. Analyse </a:t>
            </a:r>
            <a:endParaRPr/>
          </a:p>
          <a:p>
            <a:pPr indent="-171450" lvl="0" marL="171450" marR="0" rtl="0" algn="l">
              <a:lnSpc>
                <a:spcPct val="100000"/>
              </a:lnSpc>
              <a:spcBef>
                <a:spcPts val="0"/>
              </a:spcBef>
              <a:spcAft>
                <a:spcPts val="0"/>
              </a:spcAft>
              <a:buClr>
                <a:srgbClr val="000000"/>
              </a:buClr>
              <a:buSzPts val="1400"/>
              <a:buFont typeface="Arial"/>
              <a:buChar char="•"/>
            </a:pPr>
            <a:r>
              <a:rPr b="0" lang="en-US" sz="1200" u="none">
                <a:latin typeface="Open Sans"/>
                <a:ea typeface="Open Sans"/>
                <a:cs typeface="Open Sans"/>
                <a:sym typeface="Open Sans"/>
              </a:rPr>
              <a:t>L’enseignant(e) présente la consigne et les phrases pour les mettre dans l’ordre des idées du texte.  </a:t>
            </a:r>
            <a:endParaRPr b="0" sz="1200" u="non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Corrigé</a:t>
            </a:r>
            <a:endParaRPr b="0" i="0" sz="1200" u="none" cap="none" strike="noStrike">
              <a:solidFill>
                <a:srgbClr val="000000"/>
              </a:solidFill>
              <a:latin typeface="Open Sans"/>
              <a:ea typeface="Open Sans"/>
              <a:cs typeface="Open Sans"/>
              <a:sym typeface="Open Sans"/>
            </a:endParaRPr>
          </a:p>
          <a:p>
            <a:pPr indent="-228600" lvl="0" marL="228600" marR="0" rtl="0" algn="l">
              <a:lnSpc>
                <a:spcPct val="100000"/>
              </a:lnSpc>
              <a:spcBef>
                <a:spcPts val="0"/>
              </a:spcBef>
              <a:spcAft>
                <a:spcPts val="0"/>
              </a:spcAft>
              <a:buClr>
                <a:srgbClr val="000000"/>
              </a:buClr>
              <a:buSzPts val="1200"/>
              <a:buFont typeface="Arial"/>
              <a:buAutoNum type="arabicPeriod"/>
            </a:pPr>
            <a:r>
              <a:rPr b="0" i="0" lang="en-US" sz="1200" u="none" cap="none" strike="noStrike">
                <a:solidFill>
                  <a:srgbClr val="000000"/>
                </a:solidFill>
                <a:latin typeface="Open Sans"/>
                <a:ea typeface="Open Sans"/>
                <a:cs typeface="Open Sans"/>
                <a:sym typeface="Open Sans"/>
              </a:rPr>
              <a:t>Tout d’abord, Nicolas et Alceste prennent le goûter.</a:t>
            </a:r>
            <a:endParaRPr/>
          </a:p>
          <a:p>
            <a:pPr indent="-228600" lvl="0" marL="228600" marR="0" rtl="0" algn="l">
              <a:lnSpc>
                <a:spcPct val="100000"/>
              </a:lnSpc>
              <a:spcBef>
                <a:spcPts val="0"/>
              </a:spcBef>
              <a:spcAft>
                <a:spcPts val="0"/>
              </a:spcAft>
              <a:buClr>
                <a:srgbClr val="000000"/>
              </a:buClr>
              <a:buSzPts val="1200"/>
              <a:buFont typeface="Arial"/>
              <a:buAutoNum type="arabicPeriod"/>
            </a:pPr>
            <a:r>
              <a:rPr b="0" i="0" lang="en-US" sz="1200" u="none" cap="none" strike="noStrike">
                <a:solidFill>
                  <a:srgbClr val="000000"/>
                </a:solidFill>
                <a:latin typeface="Open Sans"/>
                <a:ea typeface="Open Sans"/>
                <a:cs typeface="Open Sans"/>
                <a:sym typeface="Open Sans"/>
              </a:rPr>
              <a:t>Puis, ils se sont levés pour aller jouer.</a:t>
            </a:r>
            <a:endParaRPr/>
          </a:p>
          <a:p>
            <a:pPr indent="-228600" lvl="0" marL="228600" marR="0" rtl="0" algn="l">
              <a:lnSpc>
                <a:spcPct val="100000"/>
              </a:lnSpc>
              <a:spcBef>
                <a:spcPts val="0"/>
              </a:spcBef>
              <a:spcAft>
                <a:spcPts val="0"/>
              </a:spcAft>
              <a:buSzPts val="1400"/>
              <a:buFont typeface="Arial"/>
              <a:buAutoNum type="arabicPeriod"/>
            </a:pPr>
            <a:r>
              <a:rPr b="0" lang="en-US" sz="1200">
                <a:latin typeface="Open Sans"/>
                <a:ea typeface="Open Sans"/>
                <a:cs typeface="Open Sans"/>
                <a:sym typeface="Open Sans"/>
              </a:rPr>
              <a:t>Mais, la maman d’Alceste leur interdit de jouer avec le ballon de foot dans la chambre.</a:t>
            </a:r>
            <a:endParaRPr b="0" i="0" sz="1200" u="none" cap="none" strike="noStrike">
              <a:solidFill>
                <a:srgbClr val="000000"/>
              </a:solidFill>
              <a:latin typeface="Open Sans"/>
              <a:ea typeface="Open Sans"/>
              <a:cs typeface="Open Sans"/>
              <a:sym typeface="Open Sans"/>
            </a:endParaRPr>
          </a:p>
          <a:p>
            <a:pPr indent="-228600" lvl="0" marL="228600" marR="0" rtl="0" algn="l">
              <a:lnSpc>
                <a:spcPct val="100000"/>
              </a:lnSpc>
              <a:spcBef>
                <a:spcPts val="0"/>
              </a:spcBef>
              <a:spcAft>
                <a:spcPts val="0"/>
              </a:spcAft>
              <a:buClr>
                <a:srgbClr val="000000"/>
              </a:buClr>
              <a:buSzPts val="1200"/>
              <a:buFont typeface="Arial"/>
              <a:buAutoNum type="arabicPeriod"/>
            </a:pPr>
            <a:r>
              <a:rPr b="0" i="0" lang="en-US" sz="1200" u="none" cap="none" strike="noStrike">
                <a:solidFill>
                  <a:srgbClr val="000000"/>
                </a:solidFill>
                <a:latin typeface="Open Sans"/>
                <a:ea typeface="Open Sans"/>
                <a:cs typeface="Open Sans"/>
                <a:sym typeface="Open Sans"/>
              </a:rPr>
              <a:t>Enfin, le papa d’Alceste est arrivé avec un jeu d’échecs sous le bras.</a:t>
            </a:r>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a:p>
        </p:txBody>
      </p:sp>
      <p:sp>
        <p:nvSpPr>
          <p:cNvPr id="389" name="Google Shape;38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8.png"/><Relationship Id="rId6" Type="http://schemas.openxmlformats.org/officeDocument/2006/relationships/image" Target="../media/image6.png"/><Relationship Id="rId7"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sp>
        <p:nvSpPr>
          <p:cNvPr id="11" name="Google Shape;11;p2"/>
          <p:cNvSpPr/>
          <p:nvPr>
            <p:ph idx="2" type="pic"/>
          </p:nvPr>
        </p:nvSpPr>
        <p:spPr>
          <a:xfrm flipH="1">
            <a:off x="1210019" y="2607882"/>
            <a:ext cx="2975891" cy="2975891"/>
          </a:xfrm>
          <a:prstGeom prst="rect">
            <a:avLst/>
          </a:prstGeom>
          <a:solidFill>
            <a:srgbClr val="F2F2F2"/>
          </a:solidFill>
          <a:ln>
            <a:noFill/>
          </a:ln>
        </p:spPr>
      </p:sp>
      <p:grpSp>
        <p:nvGrpSpPr>
          <p:cNvPr id="12" name="Google Shape;12;p2"/>
          <p:cNvGrpSpPr/>
          <p:nvPr/>
        </p:nvGrpSpPr>
        <p:grpSpPr>
          <a:xfrm flipH="1" rot="10800000">
            <a:off x="0" y="2104056"/>
            <a:ext cx="12192000" cy="3997920"/>
            <a:chOff x="44070" y="706405"/>
            <a:chExt cx="16591967" cy="5470814"/>
          </a:xfrm>
        </p:grpSpPr>
        <p:grpSp>
          <p:nvGrpSpPr>
            <p:cNvPr id="13" name="Google Shape;13;p2"/>
            <p:cNvGrpSpPr/>
            <p:nvPr/>
          </p:nvGrpSpPr>
          <p:grpSpPr>
            <a:xfrm flipH="1" rot="10800000">
              <a:off x="44070" y="3524342"/>
              <a:ext cx="6199341" cy="2652877"/>
              <a:chOff x="4802629" y="811335"/>
              <a:chExt cx="6199341" cy="2652877"/>
            </a:xfrm>
          </p:grpSpPr>
          <p:sp>
            <p:nvSpPr>
              <p:cNvPr id="14" name="Google Shape;14;p2"/>
              <p:cNvSpPr/>
              <p:nvPr/>
            </p:nvSpPr>
            <p:spPr>
              <a:xfrm>
                <a:off x="4802629" y="3200401"/>
                <a:ext cx="1332853" cy="22860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 name="Google Shape;15;p2"/>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6" name="Google Shape;16;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17" name="Google Shape;17;p2"/>
            <p:cNvGrpSpPr/>
            <p:nvPr/>
          </p:nvGrpSpPr>
          <p:grpSpPr>
            <a:xfrm flipH="1">
              <a:off x="1190030" y="706405"/>
              <a:ext cx="15446007" cy="2652877"/>
              <a:chOff x="-4444037" y="811335"/>
              <a:chExt cx="15446007" cy="2652877"/>
            </a:xfrm>
          </p:grpSpPr>
          <p:sp>
            <p:nvSpPr>
              <p:cNvPr id="18" name="Google Shape;18;p2"/>
              <p:cNvSpPr/>
              <p:nvPr/>
            </p:nvSpPr>
            <p:spPr>
              <a:xfrm>
                <a:off x="-4444037" y="3200399"/>
                <a:ext cx="10579518" cy="22860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9" name="Google Shape;19;p2"/>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0" name="Google Shape;20;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٣">
  <p:cSld name="المرحلة التعليمية - ٣">
    <p:spTree>
      <p:nvGrpSpPr>
        <p:cNvPr id="132" name="Shape 132"/>
        <p:cNvGrpSpPr/>
        <p:nvPr/>
      </p:nvGrpSpPr>
      <p:grpSpPr>
        <a:xfrm>
          <a:off x="0" y="0"/>
          <a:ext cx="0" cy="0"/>
          <a:chOff x="0" y="0"/>
          <a:chExt cx="0" cy="0"/>
        </a:xfrm>
      </p:grpSpPr>
      <p:sp>
        <p:nvSpPr>
          <p:cNvPr id="133" name="Google Shape;133;p11"/>
          <p:cNvSpPr/>
          <p:nvPr/>
        </p:nvSpPr>
        <p:spPr>
          <a:xfrm>
            <a:off x="3191" y="0"/>
            <a:ext cx="6008307" cy="6857999"/>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grpSp>
        <p:nvGrpSpPr>
          <p:cNvPr id="134" name="Google Shape;134;p11"/>
          <p:cNvGrpSpPr/>
          <p:nvPr/>
        </p:nvGrpSpPr>
        <p:grpSpPr>
          <a:xfrm>
            <a:off x="6907074" y="1240481"/>
            <a:ext cx="4709243" cy="4377037"/>
            <a:chOff x="433353" y="993616"/>
            <a:chExt cx="5355059" cy="4977295"/>
          </a:xfrm>
        </p:grpSpPr>
        <p:sp>
          <p:nvSpPr>
            <p:cNvPr id="135" name="Google Shape;135;p11"/>
            <p:cNvSpPr/>
            <p:nvPr/>
          </p:nvSpPr>
          <p:spPr>
            <a:xfrm>
              <a:off x="648520" y="993616"/>
              <a:ext cx="4889897" cy="4886405"/>
            </a:xfrm>
            <a:custGeom>
              <a:rect b="b" l="l" r="r" t="t"/>
              <a:pathLst>
                <a:path extrusionOk="0" h="4886405" w="4889897">
                  <a:moveTo>
                    <a:pt x="2444975" y="4524442"/>
                  </a:moveTo>
                  <a:cubicBezTo>
                    <a:pt x="1296622" y="4524442"/>
                    <a:pt x="362542" y="3590763"/>
                    <a:pt x="362542" y="2443230"/>
                  </a:cubicBezTo>
                  <a:cubicBezTo>
                    <a:pt x="362542" y="1295696"/>
                    <a:pt x="1296569" y="362284"/>
                    <a:pt x="2444975" y="362284"/>
                  </a:cubicBezTo>
                  <a:cubicBezTo>
                    <a:pt x="3593382" y="362284"/>
                    <a:pt x="4527355" y="1295910"/>
                    <a:pt x="4527355" y="2443230"/>
                  </a:cubicBezTo>
                  <a:cubicBezTo>
                    <a:pt x="4527355" y="3590550"/>
                    <a:pt x="3593329" y="4524442"/>
                    <a:pt x="2444975" y="4524442"/>
                  </a:cubicBezTo>
                  <a:close/>
                  <a:moveTo>
                    <a:pt x="2444975" y="0"/>
                  </a:moveTo>
                  <a:cubicBezTo>
                    <a:pt x="1096797" y="0"/>
                    <a:pt x="0" y="1096014"/>
                    <a:pt x="0" y="2443230"/>
                  </a:cubicBezTo>
                  <a:cubicBezTo>
                    <a:pt x="0" y="3790445"/>
                    <a:pt x="1096797" y="4886406"/>
                    <a:pt x="2444975" y="4886406"/>
                  </a:cubicBezTo>
                  <a:cubicBezTo>
                    <a:pt x="3793153" y="4886406"/>
                    <a:pt x="4889898" y="3790445"/>
                    <a:pt x="4889898" y="2443230"/>
                  </a:cubicBezTo>
                  <a:cubicBezTo>
                    <a:pt x="4889898" y="1096014"/>
                    <a:pt x="3793100" y="0"/>
                    <a:pt x="2444975" y="0"/>
                  </a:cubicBezTo>
                  <a:close/>
                </a:path>
              </a:pathLst>
            </a:custGeom>
            <a:solidFill>
              <a:srgbClr val="B4DC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36" name="Google Shape;136;p11"/>
            <p:cNvSpPr/>
            <p:nvPr/>
          </p:nvSpPr>
          <p:spPr>
            <a:xfrm>
              <a:off x="2725301" y="1994325"/>
              <a:ext cx="1028362" cy="2566364"/>
            </a:xfrm>
            <a:custGeom>
              <a:rect b="b" l="l" r="r" t="t"/>
              <a:pathLst>
                <a:path extrusionOk="0" h="2566364" w="1028362">
                  <a:moveTo>
                    <a:pt x="275491" y="1806952"/>
                  </a:moveTo>
                  <a:lnTo>
                    <a:pt x="611376" y="2496889"/>
                  </a:lnTo>
                  <a:cubicBezTo>
                    <a:pt x="639303" y="2556986"/>
                    <a:pt x="710702" y="2583086"/>
                    <a:pt x="770842" y="2555174"/>
                  </a:cubicBezTo>
                  <a:cubicBezTo>
                    <a:pt x="830986" y="2527268"/>
                    <a:pt x="857100" y="2455919"/>
                    <a:pt x="829168" y="2395823"/>
                  </a:cubicBezTo>
                  <a:cubicBezTo>
                    <a:pt x="828555" y="2394496"/>
                    <a:pt x="827915" y="2393180"/>
                    <a:pt x="827249" y="2391880"/>
                  </a:cubicBezTo>
                  <a:lnTo>
                    <a:pt x="490564" y="1700664"/>
                  </a:lnTo>
                  <a:cubicBezTo>
                    <a:pt x="579707" y="1585320"/>
                    <a:pt x="566325" y="1419735"/>
                    <a:pt x="449992" y="1322717"/>
                  </a:cubicBezTo>
                  <a:lnTo>
                    <a:pt x="1015984" y="172893"/>
                  </a:lnTo>
                  <a:cubicBezTo>
                    <a:pt x="1045265" y="113500"/>
                    <a:pt x="1020825" y="41629"/>
                    <a:pt x="961390" y="12370"/>
                  </a:cubicBezTo>
                  <a:cubicBezTo>
                    <a:pt x="901954" y="-16890"/>
                    <a:pt x="830032" y="7532"/>
                    <a:pt x="800751" y="66925"/>
                  </a:cubicBezTo>
                  <a:lnTo>
                    <a:pt x="210393" y="1266084"/>
                  </a:lnTo>
                  <a:cubicBezTo>
                    <a:pt x="-105551" y="1341418"/>
                    <a:pt x="-50850" y="1808444"/>
                    <a:pt x="275491" y="1807059"/>
                  </a:cubicBezTo>
                  <a:close/>
                </a:path>
              </a:pathLst>
            </a:custGeom>
            <a:solidFill>
              <a:srgbClr val="8BC9F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37" name="Google Shape;137;p11"/>
            <p:cNvSpPr/>
            <p:nvPr/>
          </p:nvSpPr>
          <p:spPr>
            <a:xfrm>
              <a:off x="753484" y="2816488"/>
              <a:ext cx="455857" cy="1789840"/>
            </a:xfrm>
            <a:custGeom>
              <a:rect b="b" l="l" r="r" t="t"/>
              <a:pathLst>
                <a:path extrusionOk="0" h="1789840" w="455857">
                  <a:moveTo>
                    <a:pt x="313400" y="1789681"/>
                  </a:moveTo>
                  <a:cubicBezTo>
                    <a:pt x="3368" y="1252468"/>
                    <a:pt x="-80767" y="614305"/>
                    <a:pt x="79453" y="15184"/>
                  </a:cubicBezTo>
                  <a:lnTo>
                    <a:pt x="168543" y="0"/>
                  </a:lnTo>
                  <a:lnTo>
                    <a:pt x="238652" y="57806"/>
                  </a:lnTo>
                  <a:cubicBezTo>
                    <a:pt x="89362" y="614694"/>
                    <a:pt x="167489" y="1208029"/>
                    <a:pt x="455858" y="1707368"/>
                  </a:cubicBezTo>
                  <a:lnTo>
                    <a:pt x="313400" y="1789840"/>
                  </a:lnTo>
                  <a:close/>
                </a:path>
              </a:pathLst>
            </a:custGeom>
            <a:solidFill>
              <a:srgbClr val="FF802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38" name="Google Shape;138;p11"/>
            <p:cNvSpPr/>
            <p:nvPr/>
          </p:nvSpPr>
          <p:spPr>
            <a:xfrm>
              <a:off x="1066883" y="1098145"/>
              <a:ext cx="2072516" cy="1251742"/>
            </a:xfrm>
            <a:custGeom>
              <a:rect b="b" l="l" r="r" t="t"/>
              <a:pathLst>
                <a:path extrusionOk="0" h="1251742" w="2072516">
                  <a:moveTo>
                    <a:pt x="0" y="1169323"/>
                  </a:moveTo>
                  <a:cubicBezTo>
                    <a:pt x="418102" y="445891"/>
                    <a:pt x="1190552" y="187"/>
                    <a:pt x="2026559" y="0"/>
                  </a:cubicBezTo>
                  <a:lnTo>
                    <a:pt x="2072516" y="84231"/>
                  </a:lnTo>
                  <a:lnTo>
                    <a:pt x="2026559" y="164892"/>
                  </a:lnTo>
                  <a:cubicBezTo>
                    <a:pt x="1249295" y="164706"/>
                    <a:pt x="531013" y="579046"/>
                    <a:pt x="142458" y="1251743"/>
                  </a:cubicBezTo>
                  <a:lnTo>
                    <a:pt x="0" y="1169323"/>
                  </a:lnTo>
                  <a:close/>
                </a:path>
              </a:pathLst>
            </a:custGeom>
            <a:solidFill>
              <a:srgbClr val="F8EC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39" name="Google Shape;139;p11"/>
            <p:cNvSpPr/>
            <p:nvPr/>
          </p:nvSpPr>
          <p:spPr>
            <a:xfrm>
              <a:off x="4181123" y="1783127"/>
              <a:ext cx="1252389" cy="3678776"/>
            </a:xfrm>
            <a:custGeom>
              <a:rect b="b" l="l" r="r" t="t"/>
              <a:pathLst>
                <a:path extrusionOk="0" h="3678776" w="1252389">
                  <a:moveTo>
                    <a:pt x="567219" y="0"/>
                  </a:moveTo>
                  <a:cubicBezTo>
                    <a:pt x="1481055" y="913578"/>
                    <a:pt x="1480741" y="2394460"/>
                    <a:pt x="566510" y="3307649"/>
                  </a:cubicBezTo>
                  <a:cubicBezTo>
                    <a:pt x="422058" y="3451928"/>
                    <a:pt x="259335" y="3576698"/>
                    <a:pt x="82479" y="3678776"/>
                  </a:cubicBezTo>
                  <a:lnTo>
                    <a:pt x="8210" y="3636687"/>
                  </a:lnTo>
                  <a:lnTo>
                    <a:pt x="0" y="3536580"/>
                  </a:lnTo>
                  <a:cubicBezTo>
                    <a:pt x="1040449" y="2936751"/>
                    <a:pt x="1397292" y="1607649"/>
                    <a:pt x="797039" y="567943"/>
                  </a:cubicBezTo>
                  <a:cubicBezTo>
                    <a:pt x="701813" y="402998"/>
                    <a:pt x="585303" y="251281"/>
                    <a:pt x="450512" y="116677"/>
                  </a:cubicBezTo>
                  <a:lnTo>
                    <a:pt x="567219" y="107"/>
                  </a:lnTo>
                  <a:close/>
                </a:path>
              </a:pathLst>
            </a:custGeom>
            <a:solidFill>
              <a:srgbClr val="5ECCF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0" name="Google Shape;140;p11"/>
            <p:cNvSpPr/>
            <p:nvPr/>
          </p:nvSpPr>
          <p:spPr>
            <a:xfrm>
              <a:off x="1438596" y="4974046"/>
              <a:ext cx="1703522" cy="801445"/>
            </a:xfrm>
            <a:custGeom>
              <a:rect b="b" l="l" r="r" t="t"/>
              <a:pathLst>
                <a:path extrusionOk="0" h="801445" w="1703522">
                  <a:moveTo>
                    <a:pt x="1703523" y="800913"/>
                  </a:moveTo>
                  <a:cubicBezTo>
                    <a:pt x="1687262" y="801233"/>
                    <a:pt x="1671001" y="801446"/>
                    <a:pt x="1654846" y="801446"/>
                  </a:cubicBezTo>
                  <a:cubicBezTo>
                    <a:pt x="1034253" y="801073"/>
                    <a:pt x="439135" y="554779"/>
                    <a:pt x="0" y="116570"/>
                  </a:cubicBezTo>
                  <a:lnTo>
                    <a:pt x="26658" y="32659"/>
                  </a:lnTo>
                  <a:lnTo>
                    <a:pt x="116760" y="0"/>
                  </a:lnTo>
                  <a:cubicBezTo>
                    <a:pt x="524519" y="407873"/>
                    <a:pt x="1077903" y="636895"/>
                    <a:pt x="1654846" y="636553"/>
                  </a:cubicBezTo>
                  <a:cubicBezTo>
                    <a:pt x="1671107" y="636553"/>
                    <a:pt x="1687368" y="636553"/>
                    <a:pt x="1703523" y="636021"/>
                  </a:cubicBezTo>
                  <a:lnTo>
                    <a:pt x="1703523" y="801179"/>
                  </a:lnTo>
                  <a:close/>
                </a:path>
              </a:pathLst>
            </a:custGeom>
            <a:solidFill>
              <a:srgbClr val="A7EA5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1" name="Google Shape;141;p11"/>
            <p:cNvSpPr/>
            <p:nvPr/>
          </p:nvSpPr>
          <p:spPr>
            <a:xfrm>
              <a:off x="1497616" y="1065273"/>
              <a:ext cx="868289" cy="867669"/>
            </a:xfrm>
            <a:custGeom>
              <a:rect b="b" l="l" r="r" t="t"/>
              <a:pathLst>
                <a:path extrusionOk="0" h="867669" w="868289">
                  <a:moveTo>
                    <a:pt x="868289" y="433835"/>
                  </a:moveTo>
                  <a:cubicBezTo>
                    <a:pt x="868289" y="673437"/>
                    <a:pt x="673918" y="867669"/>
                    <a:pt x="434145" y="867669"/>
                  </a:cubicBezTo>
                  <a:cubicBezTo>
                    <a:pt x="194371" y="867669"/>
                    <a:pt x="0" y="673437"/>
                    <a:pt x="0" y="433835"/>
                  </a:cubicBezTo>
                  <a:cubicBezTo>
                    <a:pt x="0" y="194235"/>
                    <a:pt x="194371" y="0"/>
                    <a:pt x="434145" y="0"/>
                  </a:cubicBezTo>
                  <a:cubicBezTo>
                    <a:pt x="673918" y="0"/>
                    <a:pt x="868289" y="194235"/>
                    <a:pt x="868289" y="433835"/>
                  </a:cubicBezTo>
                  <a:close/>
                </a:path>
              </a:pathLst>
            </a:custGeom>
            <a:solidFill>
              <a:srgbClr val="F8EC7B"/>
            </a:solidFill>
            <a:ln>
              <a:noFill/>
            </a:ln>
            <a:effectLst>
              <a:outerShdw blurRad="241300" rotWithShape="0" algn="tl" dir="2700000" dist="38100">
                <a:srgbClr val="000000">
                  <a:alpha val="30588"/>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2" name="Google Shape;142;p11"/>
            <p:cNvSpPr/>
            <p:nvPr/>
          </p:nvSpPr>
          <p:spPr>
            <a:xfrm>
              <a:off x="4920123" y="2977917"/>
              <a:ext cx="868289" cy="867669"/>
            </a:xfrm>
            <a:custGeom>
              <a:rect b="b" l="l" r="r" t="t"/>
              <a:pathLst>
                <a:path extrusionOk="0" h="867669" w="868289">
                  <a:moveTo>
                    <a:pt x="868289" y="433835"/>
                  </a:moveTo>
                  <a:cubicBezTo>
                    <a:pt x="868289" y="673437"/>
                    <a:pt x="673918" y="867669"/>
                    <a:pt x="434145" y="867669"/>
                  </a:cubicBezTo>
                  <a:cubicBezTo>
                    <a:pt x="194376" y="867669"/>
                    <a:pt x="0" y="673437"/>
                    <a:pt x="0" y="433835"/>
                  </a:cubicBezTo>
                  <a:cubicBezTo>
                    <a:pt x="0" y="194232"/>
                    <a:pt x="194376" y="0"/>
                    <a:pt x="434145" y="0"/>
                  </a:cubicBezTo>
                  <a:cubicBezTo>
                    <a:pt x="673918" y="0"/>
                    <a:pt x="868289" y="194232"/>
                    <a:pt x="868289" y="433835"/>
                  </a:cubicBezTo>
                  <a:close/>
                </a:path>
              </a:pathLst>
            </a:custGeom>
            <a:solidFill>
              <a:srgbClr val="5ECCF3"/>
            </a:solidFill>
            <a:ln>
              <a:noFill/>
            </a:ln>
            <a:effectLst>
              <a:outerShdw blurRad="241300" rotWithShape="0" algn="tl" dir="2700000" dist="38100">
                <a:srgbClr val="000000">
                  <a:alpha val="30588"/>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3" name="Google Shape;143;p11"/>
            <p:cNvSpPr/>
            <p:nvPr/>
          </p:nvSpPr>
          <p:spPr>
            <a:xfrm>
              <a:off x="1856906" y="5103136"/>
              <a:ext cx="868395" cy="867775"/>
            </a:xfrm>
            <a:custGeom>
              <a:rect b="b" l="l" r="r" t="t"/>
              <a:pathLst>
                <a:path extrusionOk="0" h="867775" w="868395">
                  <a:moveTo>
                    <a:pt x="868396" y="433835"/>
                  </a:moveTo>
                  <a:cubicBezTo>
                    <a:pt x="868428" y="673464"/>
                    <a:pt x="674052" y="867744"/>
                    <a:pt x="434251" y="867776"/>
                  </a:cubicBezTo>
                  <a:cubicBezTo>
                    <a:pt x="194451" y="867808"/>
                    <a:pt x="32" y="673571"/>
                    <a:pt x="0" y="433941"/>
                  </a:cubicBezTo>
                  <a:cubicBezTo>
                    <a:pt x="-32" y="194312"/>
                    <a:pt x="194344" y="32"/>
                    <a:pt x="434145" y="0"/>
                  </a:cubicBezTo>
                  <a:cubicBezTo>
                    <a:pt x="434182" y="0"/>
                    <a:pt x="434214" y="0"/>
                    <a:pt x="434251" y="0"/>
                  </a:cubicBezTo>
                  <a:cubicBezTo>
                    <a:pt x="674025" y="0"/>
                    <a:pt x="868396" y="194232"/>
                    <a:pt x="868396" y="433835"/>
                  </a:cubicBezTo>
                  <a:close/>
                </a:path>
              </a:pathLst>
            </a:custGeom>
            <a:solidFill>
              <a:srgbClr val="A7EA52"/>
            </a:solidFill>
            <a:ln>
              <a:noFill/>
            </a:ln>
            <a:effectLst>
              <a:outerShdw blurRad="241300" rotWithShape="0" algn="tl" dir="2700000" dist="38100">
                <a:srgbClr val="000000">
                  <a:alpha val="30588"/>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4" name="Google Shape;144;p11"/>
            <p:cNvSpPr/>
            <p:nvPr/>
          </p:nvSpPr>
          <p:spPr>
            <a:xfrm>
              <a:off x="438086" y="3327148"/>
              <a:ext cx="868289" cy="867669"/>
            </a:xfrm>
            <a:custGeom>
              <a:rect b="b" l="l" r="r" t="t"/>
              <a:pathLst>
                <a:path extrusionOk="0" h="867669" w="868289">
                  <a:moveTo>
                    <a:pt x="868289" y="433781"/>
                  </a:moveTo>
                  <a:cubicBezTo>
                    <a:pt x="868321" y="673384"/>
                    <a:pt x="673972" y="867637"/>
                    <a:pt x="434198" y="867669"/>
                  </a:cubicBezTo>
                  <a:cubicBezTo>
                    <a:pt x="194427" y="867696"/>
                    <a:pt x="29" y="673491"/>
                    <a:pt x="0" y="433888"/>
                  </a:cubicBezTo>
                  <a:cubicBezTo>
                    <a:pt x="-29" y="194285"/>
                    <a:pt x="194320" y="32"/>
                    <a:pt x="434091" y="0"/>
                  </a:cubicBezTo>
                  <a:cubicBezTo>
                    <a:pt x="434109" y="0"/>
                    <a:pt x="434127" y="0"/>
                    <a:pt x="434145" y="0"/>
                  </a:cubicBezTo>
                  <a:cubicBezTo>
                    <a:pt x="673918" y="0"/>
                    <a:pt x="868289" y="194232"/>
                    <a:pt x="868289" y="433835"/>
                  </a:cubicBezTo>
                  <a:close/>
                </a:path>
              </a:pathLst>
            </a:custGeom>
            <a:solidFill>
              <a:srgbClr val="FF8021"/>
            </a:solidFill>
            <a:ln>
              <a:noFill/>
            </a:ln>
            <a:effectLst>
              <a:outerShdw blurRad="241300" rotWithShape="0" algn="tl" dir="2700000" dist="38100">
                <a:srgbClr val="000000">
                  <a:alpha val="30588"/>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5" name="Google Shape;145;p11"/>
            <p:cNvSpPr txBox="1"/>
            <p:nvPr/>
          </p:nvSpPr>
          <p:spPr>
            <a:xfrm>
              <a:off x="1540111" y="1136796"/>
              <a:ext cx="80836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en-US" sz="3600" u="none" cap="none" strike="noStrike">
                  <a:solidFill>
                    <a:srgbClr val="000000"/>
                  </a:solidFill>
                  <a:latin typeface="Twentieth Century"/>
                  <a:ea typeface="Twentieth Century"/>
                  <a:cs typeface="Twentieth Century"/>
                  <a:sym typeface="Twentieth Century"/>
                </a:rPr>
                <a:t>1</a:t>
              </a:r>
              <a:endParaRPr b="0" i="0" sz="1400" u="none" cap="none" strike="noStrike">
                <a:solidFill>
                  <a:srgbClr val="000000"/>
                </a:solidFill>
                <a:latin typeface="Arial"/>
                <a:ea typeface="Arial"/>
                <a:cs typeface="Arial"/>
                <a:sym typeface="Arial"/>
              </a:endParaRPr>
            </a:p>
          </p:txBody>
        </p:sp>
        <p:sp>
          <p:nvSpPr>
            <p:cNvPr id="146" name="Google Shape;146;p11"/>
            <p:cNvSpPr txBox="1"/>
            <p:nvPr/>
          </p:nvSpPr>
          <p:spPr>
            <a:xfrm>
              <a:off x="4975318" y="3088585"/>
              <a:ext cx="80836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en-US" sz="3600" u="none" cap="none" strike="noStrike">
                  <a:solidFill>
                    <a:srgbClr val="000000"/>
                  </a:solidFill>
                  <a:latin typeface="Twentieth Century"/>
                  <a:ea typeface="Twentieth Century"/>
                  <a:cs typeface="Twentieth Century"/>
                  <a:sym typeface="Twentieth Century"/>
                </a:rPr>
                <a:t>4</a:t>
              </a:r>
              <a:endParaRPr b="0" i="0" sz="1400" u="none" cap="none" strike="noStrike">
                <a:solidFill>
                  <a:srgbClr val="000000"/>
                </a:solidFill>
                <a:latin typeface="Arial"/>
                <a:ea typeface="Arial"/>
                <a:cs typeface="Arial"/>
                <a:sym typeface="Arial"/>
              </a:endParaRPr>
            </a:p>
          </p:txBody>
        </p:sp>
        <p:sp>
          <p:nvSpPr>
            <p:cNvPr id="147" name="Google Shape;147;p11"/>
            <p:cNvSpPr txBox="1"/>
            <p:nvPr/>
          </p:nvSpPr>
          <p:spPr>
            <a:xfrm>
              <a:off x="1886960" y="5196822"/>
              <a:ext cx="80836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en-US" sz="3600" u="none" cap="none" strike="noStrike">
                  <a:solidFill>
                    <a:srgbClr val="000000"/>
                  </a:solidFill>
                  <a:latin typeface="Twentieth Century"/>
                  <a:ea typeface="Twentieth Century"/>
                  <a:cs typeface="Twentieth Century"/>
                  <a:sym typeface="Twentieth Century"/>
                </a:rPr>
                <a:t>3</a:t>
              </a:r>
              <a:endParaRPr b="0" i="0" sz="1400" u="none" cap="none" strike="noStrike">
                <a:solidFill>
                  <a:srgbClr val="000000"/>
                </a:solidFill>
                <a:latin typeface="Arial"/>
                <a:ea typeface="Arial"/>
                <a:cs typeface="Arial"/>
                <a:sym typeface="Arial"/>
              </a:endParaRPr>
            </a:p>
          </p:txBody>
        </p:sp>
        <p:sp>
          <p:nvSpPr>
            <p:cNvPr id="148" name="Google Shape;148;p11"/>
            <p:cNvSpPr txBox="1"/>
            <p:nvPr/>
          </p:nvSpPr>
          <p:spPr>
            <a:xfrm>
              <a:off x="433353" y="3431076"/>
              <a:ext cx="80836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en-US" sz="3600" u="none" cap="none" strike="noStrike">
                  <a:solidFill>
                    <a:srgbClr val="000000"/>
                  </a:solidFill>
                  <a:latin typeface="Twentieth Century"/>
                  <a:ea typeface="Twentieth Century"/>
                  <a:cs typeface="Twentieth Century"/>
                  <a:sym typeface="Twentieth Century"/>
                </a:rPr>
                <a:t>2</a:t>
              </a:r>
              <a:endParaRPr b="0" i="0" sz="1400" u="none" cap="none" strike="noStrike">
                <a:solidFill>
                  <a:srgbClr val="000000"/>
                </a:solidFill>
                <a:latin typeface="Arial"/>
                <a:ea typeface="Arial"/>
                <a:cs typeface="Arial"/>
                <a:sym typeface="Arial"/>
              </a:endParaRPr>
            </a:p>
          </p:txBody>
        </p:sp>
      </p:grpSp>
      <p:pic>
        <p:nvPicPr>
          <p:cNvPr id="149" name="Google Shape;149;p11"/>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600"/>
                                  </p:stCondLst>
                                  <p:childTnLst>
                                    <p:set>
                                      <p:cBhvr>
                                        <p:cTn dur="1" fill="hold">
                                          <p:stCondLst>
                                            <p:cond delay="0"/>
                                          </p:stCondLst>
                                        </p:cTn>
                                        <p:tgtEl>
                                          <p:spTgt spid="133"/>
                                        </p:tgtEl>
                                        <p:attrNameLst>
                                          <p:attrName>style.visibility</p:attrName>
                                        </p:attrNameLst>
                                      </p:cBhvr>
                                      <p:to>
                                        <p:strVal val="visible"/>
                                      </p:to>
                                    </p:set>
                                    <p:animEffect filter="fade" transition="in">
                                      <p:cBhvr>
                                        <p:cTn dur="500"/>
                                        <p:tgtEl>
                                          <p:spTgt spid="1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٤">
  <p:cSld name="المرحلة التعليمية - ٤">
    <p:spTree>
      <p:nvGrpSpPr>
        <p:cNvPr id="150" name="Shape 150"/>
        <p:cNvGrpSpPr/>
        <p:nvPr/>
      </p:nvGrpSpPr>
      <p:grpSpPr>
        <a:xfrm>
          <a:off x="0" y="0"/>
          <a:ext cx="0" cy="0"/>
          <a:chOff x="0" y="0"/>
          <a:chExt cx="0" cy="0"/>
        </a:xfrm>
      </p:grpSpPr>
      <p:sp>
        <p:nvSpPr>
          <p:cNvPr id="151" name="Google Shape;151;p12"/>
          <p:cNvSpPr/>
          <p:nvPr/>
        </p:nvSpPr>
        <p:spPr>
          <a:xfrm>
            <a:off x="0" y="0"/>
            <a:ext cx="574505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152" name="Google Shape;152;p12"/>
          <p:cNvSpPr/>
          <p:nvPr/>
        </p:nvSpPr>
        <p:spPr>
          <a:xfrm>
            <a:off x="9640688" y="3325043"/>
            <a:ext cx="2081559" cy="2081559"/>
          </a:xfrm>
          <a:prstGeom prst="ellipse">
            <a:avLst/>
          </a:prstGeom>
          <a:noFill/>
          <a:ln cap="flat" cmpd="sng" w="635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900"/>
              <a:buFont typeface="Calibri"/>
              <a:buNone/>
            </a:pPr>
            <a:r>
              <a:t/>
            </a:r>
            <a:endParaRPr b="0" i="0" sz="900" u="none" cap="none" strike="noStrike">
              <a:solidFill>
                <a:srgbClr val="FFFFFF"/>
              </a:solidFill>
              <a:latin typeface="Calibri"/>
              <a:ea typeface="Calibri"/>
              <a:cs typeface="Calibri"/>
              <a:sym typeface="Calibri"/>
            </a:endParaRPr>
          </a:p>
        </p:txBody>
      </p:sp>
      <p:sp>
        <p:nvSpPr>
          <p:cNvPr id="153" name="Google Shape;153;p12"/>
          <p:cNvSpPr/>
          <p:nvPr/>
        </p:nvSpPr>
        <p:spPr>
          <a:xfrm>
            <a:off x="8504587" y="1413644"/>
            <a:ext cx="2475312" cy="2475311"/>
          </a:xfrm>
          <a:prstGeom prst="ellipse">
            <a:avLst/>
          </a:prstGeom>
          <a:noFill/>
          <a:ln cap="flat" cmpd="sng" w="635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900"/>
              <a:buFont typeface="Calibri"/>
              <a:buNone/>
            </a:pPr>
            <a:r>
              <a:t/>
            </a:r>
            <a:endParaRPr b="0" i="0" sz="900" u="none" cap="none" strike="noStrike">
              <a:solidFill>
                <a:srgbClr val="FFFFFF"/>
              </a:solidFill>
              <a:latin typeface="Calibri"/>
              <a:ea typeface="Calibri"/>
              <a:cs typeface="Calibri"/>
              <a:sym typeface="Calibri"/>
            </a:endParaRPr>
          </a:p>
        </p:txBody>
      </p:sp>
      <p:sp>
        <p:nvSpPr>
          <p:cNvPr id="154" name="Google Shape;154;p12"/>
          <p:cNvSpPr/>
          <p:nvPr/>
        </p:nvSpPr>
        <p:spPr>
          <a:xfrm>
            <a:off x="6350779" y="2706265"/>
            <a:ext cx="3190836" cy="3190835"/>
          </a:xfrm>
          <a:prstGeom prst="ellipse">
            <a:avLst/>
          </a:prstGeom>
          <a:noFill/>
          <a:ln cap="flat" cmpd="sng" w="635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900"/>
              <a:buFont typeface="Calibri"/>
              <a:buNone/>
            </a:pPr>
            <a:r>
              <a:t/>
            </a:r>
            <a:endParaRPr b="0" i="0" sz="900" u="none" cap="none" strike="noStrike">
              <a:solidFill>
                <a:srgbClr val="FFFFFF"/>
              </a:solidFill>
              <a:latin typeface="Calibri"/>
              <a:ea typeface="Calibri"/>
              <a:cs typeface="Calibri"/>
              <a:sym typeface="Calibri"/>
            </a:endParaRPr>
          </a:p>
        </p:txBody>
      </p:sp>
      <p:grpSp>
        <p:nvGrpSpPr>
          <p:cNvPr id="155" name="Google Shape;155;p12"/>
          <p:cNvGrpSpPr/>
          <p:nvPr/>
        </p:nvGrpSpPr>
        <p:grpSpPr>
          <a:xfrm>
            <a:off x="5960439" y="715219"/>
            <a:ext cx="1961427" cy="3491678"/>
            <a:chOff x="1851024" y="1671637"/>
            <a:chExt cx="4343813" cy="7732734"/>
          </a:xfrm>
        </p:grpSpPr>
        <p:sp>
          <p:nvSpPr>
            <p:cNvPr id="156" name="Google Shape;156;p12"/>
            <p:cNvSpPr/>
            <p:nvPr/>
          </p:nvSpPr>
          <p:spPr>
            <a:xfrm>
              <a:off x="3147617" y="6872041"/>
              <a:ext cx="18722" cy="32763"/>
            </a:xfrm>
            <a:custGeom>
              <a:rect b="b" l="l" r="r" t="t"/>
              <a:pathLst>
                <a:path extrusionOk="0" h="33" w="18">
                  <a:moveTo>
                    <a:pt x="0" y="32"/>
                  </a:moveTo>
                  <a:lnTo>
                    <a:pt x="17" y="0"/>
                  </a:lnTo>
                  <a:lnTo>
                    <a:pt x="17" y="0"/>
                  </a:lnTo>
                  <a:cubicBezTo>
                    <a:pt x="9" y="15"/>
                    <a:pt x="4" y="24"/>
                    <a:pt x="0" y="32"/>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57" name="Google Shape;157;p12"/>
            <p:cNvSpPr/>
            <p:nvPr/>
          </p:nvSpPr>
          <p:spPr>
            <a:xfrm>
              <a:off x="3016553" y="7134170"/>
              <a:ext cx="9361" cy="18722"/>
            </a:xfrm>
            <a:custGeom>
              <a:rect b="b" l="l" r="r" t="t"/>
              <a:pathLst>
                <a:path extrusionOk="0" h="17" w="7">
                  <a:moveTo>
                    <a:pt x="1" y="9"/>
                  </a:moveTo>
                  <a:lnTo>
                    <a:pt x="0" y="16"/>
                  </a:lnTo>
                  <a:lnTo>
                    <a:pt x="0" y="16"/>
                  </a:lnTo>
                  <a:cubicBezTo>
                    <a:pt x="4" y="5"/>
                    <a:pt x="6" y="0"/>
                    <a:pt x="1" y="9"/>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58" name="Google Shape;158;p12"/>
            <p:cNvSpPr/>
            <p:nvPr/>
          </p:nvSpPr>
          <p:spPr>
            <a:xfrm>
              <a:off x="2754427" y="9310755"/>
              <a:ext cx="14041" cy="51492"/>
            </a:xfrm>
            <a:custGeom>
              <a:rect b="b" l="l" r="r" t="t"/>
              <a:pathLst>
                <a:path extrusionOk="0" h="49" w="14">
                  <a:moveTo>
                    <a:pt x="0" y="0"/>
                  </a:moveTo>
                  <a:lnTo>
                    <a:pt x="0" y="0"/>
                  </a:lnTo>
                  <a:cubicBezTo>
                    <a:pt x="1" y="5"/>
                    <a:pt x="1" y="10"/>
                    <a:pt x="2" y="15"/>
                  </a:cubicBezTo>
                  <a:lnTo>
                    <a:pt x="2" y="15"/>
                  </a:lnTo>
                  <a:cubicBezTo>
                    <a:pt x="6" y="27"/>
                    <a:pt x="9" y="38"/>
                    <a:pt x="13" y="48"/>
                  </a:cubicBezTo>
                  <a:lnTo>
                    <a:pt x="13" y="48"/>
                  </a:lnTo>
                  <a:cubicBezTo>
                    <a:pt x="9" y="34"/>
                    <a:pt x="4" y="17"/>
                    <a:pt x="0" y="0"/>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59" name="Google Shape;159;p12"/>
            <p:cNvSpPr/>
            <p:nvPr/>
          </p:nvSpPr>
          <p:spPr>
            <a:xfrm>
              <a:off x="2721659" y="9207777"/>
              <a:ext cx="9361" cy="70214"/>
            </a:xfrm>
            <a:custGeom>
              <a:rect b="b" l="l" r="r" t="t"/>
              <a:pathLst>
                <a:path extrusionOk="0" h="68" w="11">
                  <a:moveTo>
                    <a:pt x="10" y="67"/>
                  </a:moveTo>
                  <a:lnTo>
                    <a:pt x="0" y="0"/>
                  </a:lnTo>
                  <a:lnTo>
                    <a:pt x="0" y="0"/>
                  </a:lnTo>
                  <a:cubicBezTo>
                    <a:pt x="2" y="15"/>
                    <a:pt x="5" y="37"/>
                    <a:pt x="10" y="67"/>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0" name="Google Shape;160;p12"/>
            <p:cNvSpPr/>
            <p:nvPr/>
          </p:nvSpPr>
          <p:spPr>
            <a:xfrm>
              <a:off x="4149313" y="5804815"/>
              <a:ext cx="37447" cy="28086"/>
            </a:xfrm>
            <a:custGeom>
              <a:rect b="b" l="l" r="r" t="t"/>
              <a:pathLst>
                <a:path extrusionOk="0" h="27" w="37">
                  <a:moveTo>
                    <a:pt x="4" y="26"/>
                  </a:moveTo>
                  <a:lnTo>
                    <a:pt x="4" y="26"/>
                  </a:lnTo>
                  <a:cubicBezTo>
                    <a:pt x="14" y="17"/>
                    <a:pt x="25" y="8"/>
                    <a:pt x="36" y="0"/>
                  </a:cubicBezTo>
                  <a:lnTo>
                    <a:pt x="36" y="0"/>
                  </a:lnTo>
                  <a:cubicBezTo>
                    <a:pt x="22" y="9"/>
                    <a:pt x="14" y="15"/>
                    <a:pt x="8" y="19"/>
                  </a:cubicBezTo>
                  <a:lnTo>
                    <a:pt x="8" y="19"/>
                  </a:lnTo>
                  <a:cubicBezTo>
                    <a:pt x="4" y="23"/>
                    <a:pt x="1" y="25"/>
                    <a:pt x="1" y="25"/>
                  </a:cubicBezTo>
                  <a:lnTo>
                    <a:pt x="1" y="25"/>
                  </a:lnTo>
                  <a:cubicBezTo>
                    <a:pt x="0" y="26"/>
                    <a:pt x="5" y="24"/>
                    <a:pt x="4" y="26"/>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1" name="Google Shape;161;p12"/>
            <p:cNvSpPr/>
            <p:nvPr/>
          </p:nvSpPr>
          <p:spPr>
            <a:xfrm>
              <a:off x="3119531" y="6989062"/>
              <a:ext cx="18722" cy="32767"/>
            </a:xfrm>
            <a:custGeom>
              <a:rect b="b" l="l" r="r" t="t"/>
              <a:pathLst>
                <a:path extrusionOk="0" h="31" w="18">
                  <a:moveTo>
                    <a:pt x="3" y="27"/>
                  </a:moveTo>
                  <a:lnTo>
                    <a:pt x="3" y="27"/>
                  </a:lnTo>
                  <a:cubicBezTo>
                    <a:pt x="14" y="8"/>
                    <a:pt x="17" y="0"/>
                    <a:pt x="17" y="0"/>
                  </a:cubicBezTo>
                  <a:lnTo>
                    <a:pt x="17" y="0"/>
                  </a:lnTo>
                  <a:cubicBezTo>
                    <a:pt x="6" y="20"/>
                    <a:pt x="0" y="30"/>
                    <a:pt x="3" y="27"/>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2" name="Google Shape;162;p12"/>
            <p:cNvSpPr/>
            <p:nvPr/>
          </p:nvSpPr>
          <p:spPr>
            <a:xfrm>
              <a:off x="2731020" y="9263946"/>
              <a:ext cx="4682" cy="23406"/>
            </a:xfrm>
            <a:custGeom>
              <a:rect b="b" l="l" r="r" t="t"/>
              <a:pathLst>
                <a:path extrusionOk="0" h="20" w="4">
                  <a:moveTo>
                    <a:pt x="2" y="19"/>
                  </a:moveTo>
                  <a:lnTo>
                    <a:pt x="2" y="19"/>
                  </a:lnTo>
                  <a:cubicBezTo>
                    <a:pt x="1" y="13"/>
                    <a:pt x="2" y="11"/>
                    <a:pt x="3" y="9"/>
                  </a:cubicBezTo>
                  <a:lnTo>
                    <a:pt x="3" y="9"/>
                  </a:lnTo>
                  <a:cubicBezTo>
                    <a:pt x="0" y="0"/>
                    <a:pt x="0" y="0"/>
                    <a:pt x="2" y="19"/>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3" name="Google Shape;163;p12"/>
            <p:cNvSpPr/>
            <p:nvPr/>
          </p:nvSpPr>
          <p:spPr>
            <a:xfrm>
              <a:off x="4144632" y="5828216"/>
              <a:ext cx="9361" cy="4682"/>
            </a:xfrm>
            <a:custGeom>
              <a:rect b="b" l="l" r="r" t="t"/>
              <a:pathLst>
                <a:path extrusionOk="0" h="6" w="8">
                  <a:moveTo>
                    <a:pt x="0" y="5"/>
                  </a:moveTo>
                  <a:lnTo>
                    <a:pt x="4" y="2"/>
                  </a:lnTo>
                  <a:lnTo>
                    <a:pt x="4" y="2"/>
                  </a:lnTo>
                  <a:cubicBezTo>
                    <a:pt x="5" y="1"/>
                    <a:pt x="6" y="0"/>
                    <a:pt x="7" y="0"/>
                  </a:cubicBezTo>
                  <a:lnTo>
                    <a:pt x="0" y="5"/>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4" name="Google Shape;164;p12"/>
            <p:cNvSpPr/>
            <p:nvPr/>
          </p:nvSpPr>
          <p:spPr>
            <a:xfrm>
              <a:off x="2791874" y="7653740"/>
              <a:ext cx="18722" cy="60851"/>
            </a:xfrm>
            <a:custGeom>
              <a:rect b="b" l="l" r="r" t="t"/>
              <a:pathLst>
                <a:path extrusionOk="0" h="56" w="18">
                  <a:moveTo>
                    <a:pt x="0" y="49"/>
                  </a:moveTo>
                  <a:lnTo>
                    <a:pt x="0" y="55"/>
                  </a:lnTo>
                  <a:lnTo>
                    <a:pt x="0" y="55"/>
                  </a:lnTo>
                  <a:cubicBezTo>
                    <a:pt x="4" y="45"/>
                    <a:pt x="9" y="29"/>
                    <a:pt x="17" y="0"/>
                  </a:cubicBezTo>
                  <a:lnTo>
                    <a:pt x="0" y="49"/>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5" name="Google Shape;165;p12"/>
            <p:cNvSpPr/>
            <p:nvPr/>
          </p:nvSpPr>
          <p:spPr>
            <a:xfrm>
              <a:off x="3180380" y="6815872"/>
              <a:ext cx="23406" cy="23404"/>
            </a:xfrm>
            <a:custGeom>
              <a:rect b="b" l="l" r="r" t="t"/>
              <a:pathLst>
                <a:path extrusionOk="0" h="23" w="20">
                  <a:moveTo>
                    <a:pt x="8" y="9"/>
                  </a:moveTo>
                  <a:lnTo>
                    <a:pt x="0" y="22"/>
                  </a:lnTo>
                  <a:lnTo>
                    <a:pt x="19" y="0"/>
                  </a:lnTo>
                  <a:lnTo>
                    <a:pt x="8" y="9"/>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6" name="Google Shape;166;p12"/>
            <p:cNvSpPr/>
            <p:nvPr/>
          </p:nvSpPr>
          <p:spPr>
            <a:xfrm>
              <a:off x="3620378" y="6193321"/>
              <a:ext cx="84255" cy="79576"/>
            </a:xfrm>
            <a:custGeom>
              <a:rect b="b" l="l" r="r" t="t"/>
              <a:pathLst>
                <a:path extrusionOk="0" h="74" w="81">
                  <a:moveTo>
                    <a:pt x="70" y="2"/>
                  </a:moveTo>
                  <a:lnTo>
                    <a:pt x="70" y="2"/>
                  </a:lnTo>
                  <a:cubicBezTo>
                    <a:pt x="58" y="13"/>
                    <a:pt x="46" y="24"/>
                    <a:pt x="34" y="37"/>
                  </a:cubicBezTo>
                  <a:lnTo>
                    <a:pt x="34" y="37"/>
                  </a:lnTo>
                  <a:cubicBezTo>
                    <a:pt x="23" y="49"/>
                    <a:pt x="11" y="62"/>
                    <a:pt x="0" y="73"/>
                  </a:cubicBezTo>
                  <a:lnTo>
                    <a:pt x="0" y="73"/>
                  </a:lnTo>
                  <a:cubicBezTo>
                    <a:pt x="46" y="23"/>
                    <a:pt x="80" y="0"/>
                    <a:pt x="70" y="2"/>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7" name="Google Shape;167;p12"/>
            <p:cNvSpPr/>
            <p:nvPr/>
          </p:nvSpPr>
          <p:spPr>
            <a:xfrm>
              <a:off x="5717392" y="7709911"/>
              <a:ext cx="477445" cy="777019"/>
            </a:xfrm>
            <a:custGeom>
              <a:rect b="b" l="l" r="r" t="t"/>
              <a:pathLst>
                <a:path extrusionOk="0" h="733" w="449">
                  <a:moveTo>
                    <a:pt x="305" y="713"/>
                  </a:moveTo>
                  <a:lnTo>
                    <a:pt x="305" y="713"/>
                  </a:lnTo>
                  <a:lnTo>
                    <a:pt x="305" y="713"/>
                  </a:lnTo>
                  <a:cubicBezTo>
                    <a:pt x="393" y="695"/>
                    <a:pt x="448" y="608"/>
                    <a:pt x="429" y="522"/>
                  </a:cubicBezTo>
                  <a:lnTo>
                    <a:pt x="315" y="0"/>
                  </a:lnTo>
                  <a:lnTo>
                    <a:pt x="0" y="69"/>
                  </a:lnTo>
                  <a:lnTo>
                    <a:pt x="114" y="590"/>
                  </a:lnTo>
                  <a:lnTo>
                    <a:pt x="114" y="590"/>
                  </a:lnTo>
                  <a:cubicBezTo>
                    <a:pt x="133" y="678"/>
                    <a:pt x="219" y="732"/>
                    <a:pt x="305" y="713"/>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8" name="Google Shape;168;p12"/>
            <p:cNvSpPr/>
            <p:nvPr/>
          </p:nvSpPr>
          <p:spPr>
            <a:xfrm>
              <a:off x="2131873" y="2509507"/>
              <a:ext cx="2288928" cy="2288925"/>
            </a:xfrm>
            <a:custGeom>
              <a:rect b="b" l="l" r="r" t="t"/>
              <a:pathLst>
                <a:path extrusionOk="0" h="2157" w="2157">
                  <a:moveTo>
                    <a:pt x="923" y="370"/>
                  </a:moveTo>
                  <a:lnTo>
                    <a:pt x="923" y="370"/>
                  </a:lnTo>
                  <a:cubicBezTo>
                    <a:pt x="533" y="455"/>
                    <a:pt x="285" y="842"/>
                    <a:pt x="370" y="1233"/>
                  </a:cubicBezTo>
                  <a:lnTo>
                    <a:pt x="370" y="1233"/>
                  </a:lnTo>
                  <a:cubicBezTo>
                    <a:pt x="455" y="1623"/>
                    <a:pt x="842" y="1871"/>
                    <a:pt x="1232" y="1786"/>
                  </a:cubicBezTo>
                  <a:lnTo>
                    <a:pt x="1232" y="1786"/>
                  </a:lnTo>
                  <a:cubicBezTo>
                    <a:pt x="1622" y="1701"/>
                    <a:pt x="1870" y="1314"/>
                    <a:pt x="1785" y="924"/>
                  </a:cubicBezTo>
                  <a:lnTo>
                    <a:pt x="1785" y="924"/>
                  </a:lnTo>
                  <a:cubicBezTo>
                    <a:pt x="1701" y="534"/>
                    <a:pt x="1313" y="285"/>
                    <a:pt x="923" y="370"/>
                  </a:cubicBezTo>
                  <a:close/>
                  <a:moveTo>
                    <a:pt x="1288" y="2041"/>
                  </a:moveTo>
                  <a:lnTo>
                    <a:pt x="1288" y="2041"/>
                  </a:lnTo>
                  <a:cubicBezTo>
                    <a:pt x="757" y="2156"/>
                    <a:pt x="231" y="1818"/>
                    <a:pt x="115" y="1288"/>
                  </a:cubicBezTo>
                  <a:lnTo>
                    <a:pt x="115" y="1288"/>
                  </a:lnTo>
                  <a:cubicBezTo>
                    <a:pt x="0" y="758"/>
                    <a:pt x="337" y="231"/>
                    <a:pt x="868" y="116"/>
                  </a:cubicBezTo>
                  <a:lnTo>
                    <a:pt x="868" y="116"/>
                  </a:lnTo>
                  <a:cubicBezTo>
                    <a:pt x="1398" y="0"/>
                    <a:pt x="1924" y="338"/>
                    <a:pt x="2040" y="868"/>
                  </a:cubicBezTo>
                  <a:lnTo>
                    <a:pt x="2040" y="868"/>
                  </a:lnTo>
                  <a:cubicBezTo>
                    <a:pt x="2156" y="1399"/>
                    <a:pt x="1818" y="1925"/>
                    <a:pt x="1288" y="2041"/>
                  </a:cubicBez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9" name="Google Shape;169;p12"/>
            <p:cNvSpPr/>
            <p:nvPr/>
          </p:nvSpPr>
          <p:spPr>
            <a:xfrm>
              <a:off x="2693573" y="9090757"/>
              <a:ext cx="126384" cy="313614"/>
            </a:xfrm>
            <a:custGeom>
              <a:rect b="b" l="l" r="r" t="t"/>
              <a:pathLst>
                <a:path extrusionOk="0" h="296" w="118">
                  <a:moveTo>
                    <a:pt x="91" y="292"/>
                  </a:moveTo>
                  <a:lnTo>
                    <a:pt x="91" y="292"/>
                  </a:lnTo>
                  <a:lnTo>
                    <a:pt x="91" y="292"/>
                  </a:lnTo>
                  <a:cubicBezTo>
                    <a:pt x="75" y="295"/>
                    <a:pt x="59" y="285"/>
                    <a:pt x="55" y="269"/>
                  </a:cubicBezTo>
                  <a:lnTo>
                    <a:pt x="1" y="23"/>
                  </a:lnTo>
                  <a:lnTo>
                    <a:pt x="1" y="23"/>
                  </a:lnTo>
                  <a:cubicBezTo>
                    <a:pt x="0" y="16"/>
                    <a:pt x="5" y="10"/>
                    <a:pt x="11" y="9"/>
                  </a:cubicBezTo>
                  <a:lnTo>
                    <a:pt x="46" y="1"/>
                  </a:lnTo>
                  <a:lnTo>
                    <a:pt x="46" y="1"/>
                  </a:lnTo>
                  <a:cubicBezTo>
                    <a:pt x="52" y="0"/>
                    <a:pt x="59" y="4"/>
                    <a:pt x="60" y="10"/>
                  </a:cubicBezTo>
                  <a:lnTo>
                    <a:pt x="114" y="256"/>
                  </a:lnTo>
                  <a:lnTo>
                    <a:pt x="114" y="256"/>
                  </a:lnTo>
                  <a:cubicBezTo>
                    <a:pt x="117" y="272"/>
                    <a:pt x="107" y="288"/>
                    <a:pt x="91" y="292"/>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0" name="Google Shape;170;p12"/>
            <p:cNvSpPr/>
            <p:nvPr/>
          </p:nvSpPr>
          <p:spPr>
            <a:xfrm>
              <a:off x="5993561" y="8369909"/>
              <a:ext cx="126382" cy="313614"/>
            </a:xfrm>
            <a:custGeom>
              <a:rect b="b" l="l" r="r" t="t"/>
              <a:pathLst>
                <a:path extrusionOk="0" h="297" w="118">
                  <a:moveTo>
                    <a:pt x="90" y="292"/>
                  </a:moveTo>
                  <a:lnTo>
                    <a:pt x="90" y="292"/>
                  </a:lnTo>
                  <a:lnTo>
                    <a:pt x="90" y="292"/>
                  </a:lnTo>
                  <a:cubicBezTo>
                    <a:pt x="74" y="296"/>
                    <a:pt x="59" y="285"/>
                    <a:pt x="55" y="269"/>
                  </a:cubicBezTo>
                  <a:lnTo>
                    <a:pt x="1" y="23"/>
                  </a:lnTo>
                  <a:lnTo>
                    <a:pt x="1" y="23"/>
                  </a:lnTo>
                  <a:cubicBezTo>
                    <a:pt x="0" y="17"/>
                    <a:pt x="4" y="11"/>
                    <a:pt x="10" y="10"/>
                  </a:cubicBezTo>
                  <a:lnTo>
                    <a:pt x="46" y="2"/>
                  </a:lnTo>
                  <a:lnTo>
                    <a:pt x="46" y="2"/>
                  </a:lnTo>
                  <a:cubicBezTo>
                    <a:pt x="52" y="0"/>
                    <a:pt x="59" y="5"/>
                    <a:pt x="60" y="11"/>
                  </a:cubicBezTo>
                  <a:lnTo>
                    <a:pt x="113" y="257"/>
                  </a:lnTo>
                  <a:lnTo>
                    <a:pt x="113" y="257"/>
                  </a:lnTo>
                  <a:cubicBezTo>
                    <a:pt x="117" y="273"/>
                    <a:pt x="107" y="289"/>
                    <a:pt x="90" y="292"/>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1" name="Google Shape;171;p12"/>
            <p:cNvSpPr/>
            <p:nvPr/>
          </p:nvSpPr>
          <p:spPr>
            <a:xfrm>
              <a:off x="2871445" y="2308229"/>
              <a:ext cx="322980" cy="482127"/>
            </a:xfrm>
            <a:custGeom>
              <a:rect b="b" l="l" r="r" t="t"/>
              <a:pathLst>
                <a:path extrusionOk="0" h="455" w="303">
                  <a:moveTo>
                    <a:pt x="302" y="408"/>
                  </a:moveTo>
                  <a:lnTo>
                    <a:pt x="89" y="454"/>
                  </a:lnTo>
                  <a:lnTo>
                    <a:pt x="0" y="46"/>
                  </a:lnTo>
                  <a:lnTo>
                    <a:pt x="213" y="0"/>
                  </a:lnTo>
                  <a:lnTo>
                    <a:pt x="302" y="408"/>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2" name="Google Shape;172;p12"/>
            <p:cNvSpPr/>
            <p:nvPr/>
          </p:nvSpPr>
          <p:spPr>
            <a:xfrm>
              <a:off x="2688894" y="1671637"/>
              <a:ext cx="496168" cy="861274"/>
            </a:xfrm>
            <a:custGeom>
              <a:rect b="b" l="l" r="r" t="t"/>
              <a:pathLst>
                <a:path extrusionOk="0" h="812" w="467">
                  <a:moveTo>
                    <a:pt x="317" y="791"/>
                  </a:moveTo>
                  <a:lnTo>
                    <a:pt x="317" y="791"/>
                  </a:lnTo>
                  <a:lnTo>
                    <a:pt x="317" y="791"/>
                  </a:lnTo>
                  <a:cubicBezTo>
                    <a:pt x="226" y="811"/>
                    <a:pt x="136" y="753"/>
                    <a:pt x="116" y="662"/>
                  </a:cubicBezTo>
                  <a:lnTo>
                    <a:pt x="20" y="221"/>
                  </a:lnTo>
                  <a:lnTo>
                    <a:pt x="20" y="221"/>
                  </a:lnTo>
                  <a:cubicBezTo>
                    <a:pt x="0" y="130"/>
                    <a:pt x="58" y="40"/>
                    <a:pt x="149" y="20"/>
                  </a:cubicBezTo>
                  <a:lnTo>
                    <a:pt x="149" y="20"/>
                  </a:lnTo>
                  <a:cubicBezTo>
                    <a:pt x="241" y="0"/>
                    <a:pt x="331" y="58"/>
                    <a:pt x="351" y="149"/>
                  </a:cubicBezTo>
                  <a:lnTo>
                    <a:pt x="447" y="590"/>
                  </a:lnTo>
                  <a:lnTo>
                    <a:pt x="447" y="590"/>
                  </a:lnTo>
                  <a:cubicBezTo>
                    <a:pt x="466" y="681"/>
                    <a:pt x="409" y="771"/>
                    <a:pt x="317" y="791"/>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3" name="Google Shape;173;p12"/>
            <p:cNvSpPr/>
            <p:nvPr/>
          </p:nvSpPr>
          <p:spPr>
            <a:xfrm>
              <a:off x="2333151" y="5860984"/>
              <a:ext cx="3014457" cy="809782"/>
            </a:xfrm>
            <a:custGeom>
              <a:rect b="b" l="l" r="r" t="t"/>
              <a:pathLst>
                <a:path extrusionOk="0" h="764" w="2842">
                  <a:moveTo>
                    <a:pt x="2807" y="0"/>
                  </a:moveTo>
                  <a:lnTo>
                    <a:pt x="0" y="611"/>
                  </a:lnTo>
                  <a:lnTo>
                    <a:pt x="34" y="763"/>
                  </a:lnTo>
                  <a:lnTo>
                    <a:pt x="2841" y="151"/>
                  </a:lnTo>
                  <a:lnTo>
                    <a:pt x="2807" y="0"/>
                  </a:lnTo>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4" name="Google Shape;174;p12"/>
            <p:cNvSpPr/>
            <p:nvPr/>
          </p:nvSpPr>
          <p:spPr>
            <a:xfrm>
              <a:off x="5286755" y="5701835"/>
              <a:ext cx="547660" cy="369784"/>
            </a:xfrm>
            <a:custGeom>
              <a:rect b="b" l="l" r="r" t="t"/>
              <a:pathLst>
                <a:path extrusionOk="0" h="350" w="518">
                  <a:moveTo>
                    <a:pt x="395" y="286"/>
                  </a:moveTo>
                  <a:lnTo>
                    <a:pt x="181" y="332"/>
                  </a:lnTo>
                  <a:lnTo>
                    <a:pt x="181" y="332"/>
                  </a:lnTo>
                  <a:cubicBezTo>
                    <a:pt x="106" y="349"/>
                    <a:pt x="33" y="302"/>
                    <a:pt x="16" y="227"/>
                  </a:cubicBezTo>
                  <a:lnTo>
                    <a:pt x="16" y="227"/>
                  </a:lnTo>
                  <a:cubicBezTo>
                    <a:pt x="0" y="152"/>
                    <a:pt x="48" y="78"/>
                    <a:pt x="122" y="62"/>
                  </a:cubicBezTo>
                  <a:lnTo>
                    <a:pt x="336" y="15"/>
                  </a:lnTo>
                  <a:lnTo>
                    <a:pt x="336" y="15"/>
                  </a:lnTo>
                  <a:cubicBezTo>
                    <a:pt x="411" y="0"/>
                    <a:pt x="485" y="47"/>
                    <a:pt x="501" y="121"/>
                  </a:cubicBezTo>
                  <a:lnTo>
                    <a:pt x="501" y="121"/>
                  </a:lnTo>
                  <a:cubicBezTo>
                    <a:pt x="517" y="196"/>
                    <a:pt x="470" y="269"/>
                    <a:pt x="395" y="286"/>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5" name="Google Shape;175;p12"/>
            <p:cNvSpPr/>
            <p:nvPr/>
          </p:nvSpPr>
          <p:spPr>
            <a:xfrm>
              <a:off x="1851024" y="6450768"/>
              <a:ext cx="547660" cy="369784"/>
            </a:xfrm>
            <a:custGeom>
              <a:rect b="b" l="l" r="r" t="t"/>
              <a:pathLst>
                <a:path extrusionOk="0" h="349" w="518">
                  <a:moveTo>
                    <a:pt x="395" y="286"/>
                  </a:moveTo>
                  <a:lnTo>
                    <a:pt x="181" y="333"/>
                  </a:lnTo>
                  <a:lnTo>
                    <a:pt x="181" y="333"/>
                  </a:lnTo>
                  <a:cubicBezTo>
                    <a:pt x="106" y="348"/>
                    <a:pt x="32" y="303"/>
                    <a:pt x="16" y="228"/>
                  </a:cubicBezTo>
                  <a:lnTo>
                    <a:pt x="16" y="228"/>
                  </a:lnTo>
                  <a:cubicBezTo>
                    <a:pt x="0" y="153"/>
                    <a:pt x="47" y="80"/>
                    <a:pt x="122" y="63"/>
                  </a:cubicBezTo>
                  <a:lnTo>
                    <a:pt x="336" y="17"/>
                  </a:lnTo>
                  <a:lnTo>
                    <a:pt x="336" y="17"/>
                  </a:lnTo>
                  <a:cubicBezTo>
                    <a:pt x="410" y="0"/>
                    <a:pt x="485" y="48"/>
                    <a:pt x="500" y="122"/>
                  </a:cubicBezTo>
                  <a:lnTo>
                    <a:pt x="500" y="122"/>
                  </a:lnTo>
                  <a:cubicBezTo>
                    <a:pt x="517" y="197"/>
                    <a:pt x="470" y="271"/>
                    <a:pt x="395" y="286"/>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6" name="Google Shape;176;p12"/>
            <p:cNvSpPr/>
            <p:nvPr/>
          </p:nvSpPr>
          <p:spPr>
            <a:xfrm>
              <a:off x="3681231" y="5748643"/>
              <a:ext cx="332339" cy="1057868"/>
            </a:xfrm>
            <a:custGeom>
              <a:rect b="b" l="l" r="r" t="t"/>
              <a:pathLst>
                <a:path extrusionOk="0" h="998" w="312">
                  <a:moveTo>
                    <a:pt x="263" y="990"/>
                  </a:moveTo>
                  <a:lnTo>
                    <a:pt x="263" y="990"/>
                  </a:lnTo>
                  <a:lnTo>
                    <a:pt x="263" y="990"/>
                  </a:lnTo>
                  <a:cubicBezTo>
                    <a:pt x="234" y="997"/>
                    <a:pt x="205" y="978"/>
                    <a:pt x="199" y="949"/>
                  </a:cubicBezTo>
                  <a:lnTo>
                    <a:pt x="7" y="71"/>
                  </a:lnTo>
                  <a:lnTo>
                    <a:pt x="7" y="71"/>
                  </a:lnTo>
                  <a:cubicBezTo>
                    <a:pt x="0" y="41"/>
                    <a:pt x="19" y="12"/>
                    <a:pt x="49" y="6"/>
                  </a:cubicBezTo>
                  <a:lnTo>
                    <a:pt x="49" y="6"/>
                  </a:lnTo>
                  <a:cubicBezTo>
                    <a:pt x="78" y="0"/>
                    <a:pt x="107" y="18"/>
                    <a:pt x="114" y="48"/>
                  </a:cubicBezTo>
                  <a:lnTo>
                    <a:pt x="305" y="926"/>
                  </a:lnTo>
                  <a:lnTo>
                    <a:pt x="305" y="926"/>
                  </a:lnTo>
                  <a:cubicBezTo>
                    <a:pt x="311" y="956"/>
                    <a:pt x="293" y="984"/>
                    <a:pt x="263" y="990"/>
                  </a:cubicBezTo>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7" name="Google Shape;177;p12"/>
            <p:cNvSpPr/>
            <p:nvPr/>
          </p:nvSpPr>
          <p:spPr>
            <a:xfrm>
              <a:off x="2417406" y="3731203"/>
              <a:ext cx="692764" cy="4797855"/>
            </a:xfrm>
            <a:custGeom>
              <a:rect b="b" l="l" r="r" t="t"/>
              <a:pathLst>
                <a:path extrusionOk="0" h="4519" w="652">
                  <a:moveTo>
                    <a:pt x="336" y="4518"/>
                  </a:moveTo>
                  <a:lnTo>
                    <a:pt x="0" y="4494"/>
                  </a:lnTo>
                  <a:lnTo>
                    <a:pt x="308" y="163"/>
                  </a:lnTo>
                  <a:lnTo>
                    <a:pt x="308" y="163"/>
                  </a:lnTo>
                  <a:cubicBezTo>
                    <a:pt x="315" y="70"/>
                    <a:pt x="395" y="0"/>
                    <a:pt x="488" y="7"/>
                  </a:cubicBezTo>
                  <a:lnTo>
                    <a:pt x="488" y="7"/>
                  </a:lnTo>
                  <a:cubicBezTo>
                    <a:pt x="581" y="13"/>
                    <a:pt x="651" y="94"/>
                    <a:pt x="645" y="187"/>
                  </a:cubicBezTo>
                  <a:lnTo>
                    <a:pt x="336" y="4518"/>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8" name="Google Shape;178;p12"/>
            <p:cNvSpPr/>
            <p:nvPr/>
          </p:nvSpPr>
          <p:spPr>
            <a:xfrm>
              <a:off x="2417406" y="8430758"/>
              <a:ext cx="477445" cy="777019"/>
            </a:xfrm>
            <a:custGeom>
              <a:rect b="b" l="l" r="r" t="t"/>
              <a:pathLst>
                <a:path extrusionOk="0" h="732" w="448">
                  <a:moveTo>
                    <a:pt x="305" y="713"/>
                  </a:moveTo>
                  <a:lnTo>
                    <a:pt x="305" y="713"/>
                  </a:lnTo>
                  <a:lnTo>
                    <a:pt x="305" y="713"/>
                  </a:lnTo>
                  <a:cubicBezTo>
                    <a:pt x="218" y="731"/>
                    <a:pt x="132" y="676"/>
                    <a:pt x="113" y="590"/>
                  </a:cubicBezTo>
                  <a:lnTo>
                    <a:pt x="0" y="68"/>
                  </a:lnTo>
                  <a:lnTo>
                    <a:pt x="315" y="0"/>
                  </a:lnTo>
                  <a:lnTo>
                    <a:pt x="428" y="520"/>
                  </a:lnTo>
                  <a:lnTo>
                    <a:pt x="428" y="520"/>
                  </a:lnTo>
                  <a:cubicBezTo>
                    <a:pt x="447" y="608"/>
                    <a:pt x="392" y="694"/>
                    <a:pt x="305" y="713"/>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9" name="Google Shape;179;p12"/>
            <p:cNvSpPr/>
            <p:nvPr/>
          </p:nvSpPr>
          <p:spPr>
            <a:xfrm>
              <a:off x="3475274" y="3548652"/>
              <a:ext cx="2574459" cy="4334451"/>
            </a:xfrm>
            <a:custGeom>
              <a:rect b="b" l="l" r="r" t="t"/>
              <a:pathLst>
                <a:path extrusionOk="0" h="4084" w="2426">
                  <a:moveTo>
                    <a:pt x="2129" y="4083"/>
                  </a:moveTo>
                  <a:lnTo>
                    <a:pt x="2425" y="3921"/>
                  </a:lnTo>
                  <a:lnTo>
                    <a:pt x="341" y="111"/>
                  </a:lnTo>
                  <a:lnTo>
                    <a:pt x="341" y="111"/>
                  </a:lnTo>
                  <a:cubicBezTo>
                    <a:pt x="296" y="30"/>
                    <a:pt x="193" y="0"/>
                    <a:pt x="112" y="44"/>
                  </a:cubicBezTo>
                  <a:lnTo>
                    <a:pt x="112" y="44"/>
                  </a:lnTo>
                  <a:cubicBezTo>
                    <a:pt x="30" y="89"/>
                    <a:pt x="0" y="191"/>
                    <a:pt x="45" y="273"/>
                  </a:cubicBezTo>
                  <a:lnTo>
                    <a:pt x="2129" y="4083"/>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grpSp>
      <p:pic>
        <p:nvPicPr>
          <p:cNvPr id="180" name="Google Shape;180;p12"/>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53"/>
                                        </p:tgtEl>
                                        <p:attrNameLst>
                                          <p:attrName>style.visibility</p:attrName>
                                        </p:attrNameLst>
                                      </p:cBhvr>
                                      <p:to>
                                        <p:strVal val="visible"/>
                                      </p:to>
                                    </p:set>
                                    <p:animEffect filter="fade" transition="in">
                                      <p:cBhvr>
                                        <p:cTn dur="1000"/>
                                        <p:tgtEl>
                                          <p:spTgt spid="153"/>
                                        </p:tgtEl>
                                      </p:cBhvr>
                                    </p:animEffect>
                                  </p:childTnLst>
                                </p:cTn>
                              </p:par>
                              <p:par>
                                <p:cTn fill="hold" nodeType="withEffect" presetClass="entr" presetID="10" presetSubtype="0">
                                  <p:stCondLst>
                                    <p:cond delay="0"/>
                                  </p:stCondLst>
                                  <p:childTnLst>
                                    <p:set>
                                      <p:cBhvr>
                                        <p:cTn dur="1" fill="hold">
                                          <p:stCondLst>
                                            <p:cond delay="0"/>
                                          </p:stCondLst>
                                        </p:cTn>
                                        <p:tgtEl>
                                          <p:spTgt spid="154"/>
                                        </p:tgtEl>
                                        <p:attrNameLst>
                                          <p:attrName>style.visibility</p:attrName>
                                        </p:attrNameLst>
                                      </p:cBhvr>
                                      <p:to>
                                        <p:strVal val="visible"/>
                                      </p:to>
                                    </p:set>
                                    <p:animEffect filter="fade" transition="in">
                                      <p:cBhvr>
                                        <p:cTn dur="1000"/>
                                        <p:tgtEl>
                                          <p:spTgt spid="154"/>
                                        </p:tgtEl>
                                      </p:cBhvr>
                                    </p:animEffect>
                                  </p:childTnLst>
                                </p:cTn>
                              </p:par>
                              <p:par>
                                <p:cTn fill="hold" nodeType="withEffect" presetClass="entr" presetID="10" presetSubtype="0">
                                  <p:stCondLst>
                                    <p:cond delay="0"/>
                                  </p:stCondLst>
                                  <p:childTnLst>
                                    <p:set>
                                      <p:cBhvr>
                                        <p:cTn dur="1" fill="hold">
                                          <p:stCondLst>
                                            <p:cond delay="0"/>
                                          </p:stCondLst>
                                        </p:cTn>
                                        <p:tgtEl>
                                          <p:spTgt spid="152"/>
                                        </p:tgtEl>
                                        <p:attrNameLst>
                                          <p:attrName>style.visibility</p:attrName>
                                        </p:attrNameLst>
                                      </p:cBhvr>
                                      <p:to>
                                        <p:strVal val="visible"/>
                                      </p:to>
                                    </p:set>
                                    <p:animEffect filter="fade" transition="in">
                                      <p:cBhvr>
                                        <p:cTn dur="1000"/>
                                        <p:tgtEl>
                                          <p:spTgt spid="152"/>
                                        </p:tgtEl>
                                      </p:cBhvr>
                                    </p:animEffect>
                                  </p:childTnLst>
                                </p:cTn>
                              </p:par>
                              <p:par>
                                <p:cTn fill="hold" nodeType="withEffect" presetClass="entr" presetID="10" presetSubtype="0">
                                  <p:stCondLst>
                                    <p:cond delay="500"/>
                                  </p:stCondLst>
                                  <p:childTnLst>
                                    <p:set>
                                      <p:cBhvr>
                                        <p:cTn dur="1" fill="hold">
                                          <p:stCondLst>
                                            <p:cond delay="0"/>
                                          </p:stCondLst>
                                        </p:cTn>
                                        <p:tgtEl>
                                          <p:spTgt spid="155"/>
                                        </p:tgtEl>
                                        <p:attrNameLst>
                                          <p:attrName>style.visibility</p:attrName>
                                        </p:attrNameLst>
                                      </p:cBhvr>
                                      <p:to>
                                        <p:strVal val="visible"/>
                                      </p:to>
                                    </p:set>
                                    <p:animEffect filter="fade" transition="in">
                                      <p:cBhvr>
                                        <p:cTn dur="500"/>
                                        <p:tgtEl>
                                          <p:spTgt spid="15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٥">
  <p:cSld name="المرحلة التعليمية - ٥">
    <p:spTree>
      <p:nvGrpSpPr>
        <p:cNvPr id="181" name="Shape 181"/>
        <p:cNvGrpSpPr/>
        <p:nvPr/>
      </p:nvGrpSpPr>
      <p:grpSpPr>
        <a:xfrm>
          <a:off x="0" y="0"/>
          <a:ext cx="0" cy="0"/>
          <a:chOff x="0" y="0"/>
          <a:chExt cx="0" cy="0"/>
        </a:xfrm>
      </p:grpSpPr>
      <p:sp>
        <p:nvSpPr>
          <p:cNvPr id="182" name="Google Shape;182;p13"/>
          <p:cNvSpPr/>
          <p:nvPr/>
        </p:nvSpPr>
        <p:spPr>
          <a:xfrm flipH="1">
            <a:off x="911262"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83" name="Google Shape;183;p13"/>
          <p:cNvSpPr/>
          <p:nvPr/>
        </p:nvSpPr>
        <p:spPr>
          <a:xfrm flipH="1">
            <a:off x="911261"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84" name="Google Shape;184;p13"/>
          <p:cNvSpPr/>
          <p:nvPr/>
        </p:nvSpPr>
        <p:spPr>
          <a:xfrm flipH="1">
            <a:off x="4406568"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85" name="Google Shape;185;p13"/>
          <p:cNvSpPr/>
          <p:nvPr/>
        </p:nvSpPr>
        <p:spPr>
          <a:xfrm flipH="1">
            <a:off x="4406567"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86" name="Google Shape;186;p13"/>
          <p:cNvSpPr/>
          <p:nvPr/>
        </p:nvSpPr>
        <p:spPr>
          <a:xfrm flipH="1">
            <a:off x="2658915"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87" name="Google Shape;187;p13"/>
          <p:cNvSpPr/>
          <p:nvPr/>
        </p:nvSpPr>
        <p:spPr>
          <a:xfrm flipH="1">
            <a:off x="2658914"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88" name="Google Shape;188;p13"/>
          <p:cNvSpPr/>
          <p:nvPr/>
        </p:nvSpPr>
        <p:spPr>
          <a:xfrm flipH="1">
            <a:off x="6143019"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89" name="Google Shape;189;p13"/>
          <p:cNvSpPr/>
          <p:nvPr/>
        </p:nvSpPr>
        <p:spPr>
          <a:xfrm flipH="1">
            <a:off x="6143018"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90" name="Google Shape;190;p13"/>
          <p:cNvSpPr/>
          <p:nvPr/>
        </p:nvSpPr>
        <p:spPr>
          <a:xfrm flipH="1">
            <a:off x="9638325"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91" name="Google Shape;191;p13"/>
          <p:cNvSpPr/>
          <p:nvPr/>
        </p:nvSpPr>
        <p:spPr>
          <a:xfrm flipH="1">
            <a:off x="9638324"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92" name="Google Shape;192;p13"/>
          <p:cNvSpPr/>
          <p:nvPr/>
        </p:nvSpPr>
        <p:spPr>
          <a:xfrm flipH="1">
            <a:off x="7890672"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93" name="Google Shape;193;p13"/>
          <p:cNvSpPr/>
          <p:nvPr/>
        </p:nvSpPr>
        <p:spPr>
          <a:xfrm flipH="1">
            <a:off x="7890671"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pic>
        <p:nvPicPr>
          <p:cNvPr id="194" name="Google Shape;194;p13"/>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المرحلة التعليمية - ٦">
  <p:cSld name="3_المرحلة التعليمية - ٦">
    <p:spTree>
      <p:nvGrpSpPr>
        <p:cNvPr id="195" name="Shape 195"/>
        <p:cNvGrpSpPr/>
        <p:nvPr/>
      </p:nvGrpSpPr>
      <p:grpSpPr>
        <a:xfrm>
          <a:off x="0" y="0"/>
          <a:ext cx="0" cy="0"/>
          <a:chOff x="0" y="0"/>
          <a:chExt cx="0" cy="0"/>
        </a:xfrm>
      </p:grpSpPr>
      <p:sp>
        <p:nvSpPr>
          <p:cNvPr id="196" name="Google Shape;196;p14"/>
          <p:cNvSpPr/>
          <p:nvPr/>
        </p:nvSpPr>
        <p:spPr>
          <a:xfrm rot="10800000">
            <a:off x="919340" y="1860899"/>
            <a:ext cx="5040000" cy="1908000"/>
          </a:xfrm>
          <a:prstGeom prst="rect">
            <a:avLst/>
          </a:prstGeom>
          <a:noFill/>
          <a:ln cap="flat" cmpd="sng" w="38100">
            <a:solidFill>
              <a:srgbClr val="45C1A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97" name="Google Shape;197;p14"/>
          <p:cNvSpPr/>
          <p:nvPr/>
        </p:nvSpPr>
        <p:spPr>
          <a:xfrm rot="10800000">
            <a:off x="919340" y="1860899"/>
            <a:ext cx="5040000" cy="540000"/>
          </a:xfrm>
          <a:prstGeom prst="rect">
            <a:avLst/>
          </a:prstGeom>
          <a:solidFill>
            <a:srgbClr val="45C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98" name="Google Shape;198;p14"/>
          <p:cNvSpPr/>
          <p:nvPr/>
        </p:nvSpPr>
        <p:spPr>
          <a:xfrm>
            <a:off x="6213336" y="1860899"/>
            <a:ext cx="5040000" cy="1908000"/>
          </a:xfrm>
          <a:prstGeom prst="rect">
            <a:avLst/>
          </a:prstGeom>
          <a:noFill/>
          <a:ln cap="flat" cmpd="sng" w="38100">
            <a:solidFill>
              <a:srgbClr val="4BACC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99" name="Google Shape;199;p14"/>
          <p:cNvSpPr/>
          <p:nvPr/>
        </p:nvSpPr>
        <p:spPr>
          <a:xfrm>
            <a:off x="6213336" y="1860899"/>
            <a:ext cx="5040000" cy="540000"/>
          </a:xfrm>
          <a:prstGeom prst="rect">
            <a:avLst/>
          </a:prstGeom>
          <a:solidFill>
            <a:srgbClr val="4BACC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200" name="Google Shape;200;p14"/>
          <p:cNvSpPr/>
          <p:nvPr/>
        </p:nvSpPr>
        <p:spPr>
          <a:xfrm rot="10800000">
            <a:off x="927112" y="4060072"/>
            <a:ext cx="5040000" cy="1908000"/>
          </a:xfrm>
          <a:prstGeom prst="rect">
            <a:avLst/>
          </a:prstGeom>
          <a:noFill/>
          <a:ln cap="flat" cmpd="sng" w="38100">
            <a:solidFill>
              <a:srgbClr val="B9D53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201" name="Google Shape;201;p14"/>
          <p:cNvSpPr/>
          <p:nvPr/>
        </p:nvSpPr>
        <p:spPr>
          <a:xfrm rot="10800000">
            <a:off x="927112" y="5428072"/>
            <a:ext cx="5040000" cy="540000"/>
          </a:xfrm>
          <a:prstGeom prst="rect">
            <a:avLst/>
          </a:prstGeom>
          <a:solidFill>
            <a:srgbClr val="B9D53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202" name="Google Shape;202;p14"/>
          <p:cNvSpPr/>
          <p:nvPr/>
        </p:nvSpPr>
        <p:spPr>
          <a:xfrm>
            <a:off x="6221108" y="4060072"/>
            <a:ext cx="5040000" cy="1908000"/>
          </a:xfrm>
          <a:prstGeom prst="rect">
            <a:avLst/>
          </a:prstGeom>
          <a:noFill/>
          <a:ln cap="flat" cmpd="sng" w="38100">
            <a:solidFill>
              <a:srgbClr val="0E7FB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203" name="Google Shape;203;p14"/>
          <p:cNvSpPr/>
          <p:nvPr/>
        </p:nvSpPr>
        <p:spPr>
          <a:xfrm>
            <a:off x="6221108" y="5428072"/>
            <a:ext cx="5040000" cy="540000"/>
          </a:xfrm>
          <a:prstGeom prst="rect">
            <a:avLst/>
          </a:prstGeom>
          <a:solidFill>
            <a:srgbClr val="0E7F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pic>
        <p:nvPicPr>
          <p:cNvPr id="204" name="Google Shape;204;p14"/>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المرحلة التعليمية - ٦">
  <p:cSld name="2_المرحلة التعليمية - ٦">
    <p:spTree>
      <p:nvGrpSpPr>
        <p:cNvPr id="205" name="Shape 205"/>
        <p:cNvGrpSpPr/>
        <p:nvPr/>
      </p:nvGrpSpPr>
      <p:grpSpPr>
        <a:xfrm>
          <a:off x="0" y="0"/>
          <a:ext cx="0" cy="0"/>
          <a:chOff x="0" y="0"/>
          <a:chExt cx="0" cy="0"/>
        </a:xfrm>
      </p:grpSpPr>
      <p:sp>
        <p:nvSpPr>
          <p:cNvPr id="206" name="Google Shape;206;p15"/>
          <p:cNvSpPr/>
          <p:nvPr>
            <p:ph idx="2" type="pic"/>
          </p:nvPr>
        </p:nvSpPr>
        <p:spPr>
          <a:xfrm>
            <a:off x="5298370" y="-1"/>
            <a:ext cx="6893630" cy="4397447"/>
          </a:xfrm>
          <a:prstGeom prst="rect">
            <a:avLst/>
          </a:prstGeom>
          <a:solidFill>
            <a:srgbClr val="F2F2F2"/>
          </a:solidFill>
          <a:ln>
            <a:noFill/>
          </a:ln>
        </p:spPr>
      </p:sp>
      <p:sp>
        <p:nvSpPr>
          <p:cNvPr id="207" name="Google Shape;207;p15"/>
          <p:cNvSpPr/>
          <p:nvPr/>
        </p:nvSpPr>
        <p:spPr>
          <a:xfrm>
            <a:off x="-1" y="4397447"/>
            <a:ext cx="12192000" cy="2467478"/>
          </a:xfrm>
          <a:prstGeom prst="rect">
            <a:avLst/>
          </a:prstGeom>
          <a:solidFill>
            <a:srgbClr val="0097D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208" name="Google Shape;208;p15"/>
          <p:cNvSpPr/>
          <p:nvPr/>
        </p:nvSpPr>
        <p:spPr>
          <a:xfrm>
            <a:off x="8952511" y="4992065"/>
            <a:ext cx="2520000" cy="1438789"/>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209" name="Google Shape;209;p15"/>
          <p:cNvSpPr/>
          <p:nvPr/>
        </p:nvSpPr>
        <p:spPr>
          <a:xfrm>
            <a:off x="10068511" y="4705903"/>
            <a:ext cx="288000" cy="288000"/>
          </a:xfrm>
          <a:prstGeom prst="triangle">
            <a:avLst>
              <a:gd fmla="val 50000" name="adj"/>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210" name="Google Shape;210;p15"/>
          <p:cNvSpPr/>
          <p:nvPr/>
        </p:nvSpPr>
        <p:spPr>
          <a:xfrm>
            <a:off x="6211195" y="4992065"/>
            <a:ext cx="2520000" cy="1438789"/>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211" name="Google Shape;211;p15"/>
          <p:cNvSpPr/>
          <p:nvPr/>
        </p:nvSpPr>
        <p:spPr>
          <a:xfrm>
            <a:off x="7327195" y="4711553"/>
            <a:ext cx="288000" cy="288000"/>
          </a:xfrm>
          <a:prstGeom prst="triangle">
            <a:avLst>
              <a:gd fmla="val 50000" name="adj"/>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212" name="Google Shape;212;p15"/>
          <p:cNvSpPr/>
          <p:nvPr/>
        </p:nvSpPr>
        <p:spPr>
          <a:xfrm>
            <a:off x="3469880" y="4992065"/>
            <a:ext cx="2520000" cy="1438789"/>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213" name="Google Shape;213;p15"/>
          <p:cNvSpPr/>
          <p:nvPr/>
        </p:nvSpPr>
        <p:spPr>
          <a:xfrm>
            <a:off x="4585880" y="4705427"/>
            <a:ext cx="288000" cy="288000"/>
          </a:xfrm>
          <a:prstGeom prst="triangle">
            <a:avLst>
              <a:gd fmla="val 50000" name="adj"/>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214" name="Google Shape;214;p15"/>
          <p:cNvSpPr/>
          <p:nvPr/>
        </p:nvSpPr>
        <p:spPr>
          <a:xfrm>
            <a:off x="728565" y="4992065"/>
            <a:ext cx="2520000" cy="1438789"/>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215" name="Google Shape;215;p15"/>
          <p:cNvSpPr/>
          <p:nvPr/>
        </p:nvSpPr>
        <p:spPr>
          <a:xfrm>
            <a:off x="1844565" y="4710345"/>
            <a:ext cx="288000" cy="288000"/>
          </a:xfrm>
          <a:prstGeom prst="triangle">
            <a:avLst>
              <a:gd fmla="val 50000" name="adj"/>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pic>
        <p:nvPicPr>
          <p:cNvPr id="216" name="Google Shape;216;p15"/>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أسئلة نهاية الدرس">
  <p:cSld name="صفحة أسئلة نهاية الدرس">
    <p:spTree>
      <p:nvGrpSpPr>
        <p:cNvPr id="217" name="Shape 217"/>
        <p:cNvGrpSpPr/>
        <p:nvPr/>
      </p:nvGrpSpPr>
      <p:grpSpPr>
        <a:xfrm>
          <a:off x="0" y="0"/>
          <a:ext cx="0" cy="0"/>
          <a:chOff x="0" y="0"/>
          <a:chExt cx="0" cy="0"/>
        </a:xfrm>
      </p:grpSpPr>
      <p:sp>
        <p:nvSpPr>
          <p:cNvPr id="218" name="Google Shape;218;p16"/>
          <p:cNvSpPr/>
          <p:nvPr/>
        </p:nvSpPr>
        <p:spPr>
          <a:xfrm flipH="1">
            <a:off x="-1812" y="987552"/>
            <a:ext cx="12210287" cy="5870448"/>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19" name="Google Shape;219;p16"/>
          <p:cNvSpPr/>
          <p:nvPr/>
        </p:nvSpPr>
        <p:spPr>
          <a:xfrm flipH="1">
            <a:off x="9444171" y="335716"/>
            <a:ext cx="1504933" cy="1504933"/>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0" name="Google Shape;220;p16"/>
          <p:cNvSpPr/>
          <p:nvPr/>
        </p:nvSpPr>
        <p:spPr>
          <a:xfrm flipH="1">
            <a:off x="9889348" y="-27363"/>
            <a:ext cx="685867" cy="2400657"/>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15000"/>
              <a:buFont typeface="Arial"/>
              <a:buNone/>
            </a:pPr>
            <a:r>
              <a:rPr b="1" i="0" lang="en-US" sz="15000" u="none" cap="none" strike="noStrike">
                <a:solidFill>
                  <a:schemeClr val="lt1"/>
                </a:solidFill>
                <a:latin typeface="Arial"/>
                <a:ea typeface="Arial"/>
                <a:cs typeface="Arial"/>
                <a:sym typeface="Arial"/>
              </a:rPr>
              <a:t>?</a:t>
            </a:r>
            <a:endParaRPr b="1" i="0" sz="15000" u="none" cap="none" strike="noStrike">
              <a:solidFill>
                <a:schemeClr val="lt1"/>
              </a:solidFill>
              <a:latin typeface="Arial"/>
              <a:ea typeface="Arial"/>
              <a:cs typeface="Arial"/>
              <a:sym typeface="Arial"/>
            </a:endParaRPr>
          </a:p>
        </p:txBody>
      </p:sp>
      <p:grpSp>
        <p:nvGrpSpPr>
          <p:cNvPr id="221" name="Google Shape;221;p16"/>
          <p:cNvGrpSpPr/>
          <p:nvPr/>
        </p:nvGrpSpPr>
        <p:grpSpPr>
          <a:xfrm flipH="1" rot="10800000">
            <a:off x="-1812" y="88702"/>
            <a:ext cx="12191999" cy="1998962"/>
            <a:chOff x="-24048006" y="706405"/>
            <a:chExt cx="33183930" cy="5470814"/>
          </a:xfrm>
        </p:grpSpPr>
        <p:grpSp>
          <p:nvGrpSpPr>
            <p:cNvPr id="222" name="Google Shape;222;p16"/>
            <p:cNvGrpSpPr/>
            <p:nvPr/>
          </p:nvGrpSpPr>
          <p:grpSpPr>
            <a:xfrm flipH="1" rot="10800000">
              <a:off x="-24048006" y="3524342"/>
              <a:ext cx="30291417" cy="2652877"/>
              <a:chOff x="-19289447" y="811335"/>
              <a:chExt cx="30291417" cy="2652877"/>
            </a:xfrm>
          </p:grpSpPr>
          <p:sp>
            <p:nvSpPr>
              <p:cNvPr id="223" name="Google Shape;223;p16"/>
              <p:cNvSpPr/>
              <p:nvPr/>
            </p:nvSpPr>
            <p:spPr>
              <a:xfrm>
                <a:off x="-19289447" y="3139002"/>
                <a:ext cx="25424938" cy="290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4" name="Google Shape;224;p16"/>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5" name="Google Shape;225;p1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226" name="Google Shape;226;p16"/>
            <p:cNvGrpSpPr/>
            <p:nvPr/>
          </p:nvGrpSpPr>
          <p:grpSpPr>
            <a:xfrm flipH="1">
              <a:off x="1190030" y="706405"/>
              <a:ext cx="7945894" cy="2652877"/>
              <a:chOff x="3056076" y="811335"/>
              <a:chExt cx="7945894" cy="2652877"/>
            </a:xfrm>
          </p:grpSpPr>
          <p:sp>
            <p:nvSpPr>
              <p:cNvPr id="227" name="Google Shape;227;p16"/>
              <p:cNvSpPr/>
              <p:nvPr/>
            </p:nvSpPr>
            <p:spPr>
              <a:xfrm>
                <a:off x="3056076" y="3200406"/>
                <a:ext cx="3079404" cy="228599"/>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8" name="Google Shape;228;p16"/>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9" name="Google Shape;229;p1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pic>
        <p:nvPicPr>
          <p:cNvPr id="230" name="Google Shape;230;p16"/>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
        <p:nvSpPr>
          <p:cNvPr id="231" name="Google Shape;231;p16"/>
          <p:cNvSpPr txBox="1"/>
          <p:nvPr/>
        </p:nvSpPr>
        <p:spPr>
          <a:xfrm flipH="1">
            <a:off x="909490" y="8283"/>
            <a:ext cx="9912792" cy="91332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2800" u="none" cap="none" strike="noStrike">
                <a:solidFill>
                  <a:schemeClr val="dk1"/>
                </a:solidFill>
                <a:latin typeface="Open Sans Light"/>
                <a:ea typeface="Open Sans Light"/>
                <a:cs typeface="Open Sans Light"/>
                <a:sym typeface="Open Sans Light"/>
              </a:rPr>
              <a:t>End of Lesson Question/s</a:t>
            </a:r>
            <a:endParaRPr b="1" i="0" sz="2800" u="none" cap="none" strike="noStrik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232" name="Shape 232"/>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21" name="Shape 21"/>
        <p:cNvGrpSpPr/>
        <p:nvPr/>
      </p:nvGrpSpPr>
      <p:grpSpPr>
        <a:xfrm>
          <a:off x="0" y="0"/>
          <a:ext cx="0" cy="0"/>
          <a:chOff x="0" y="0"/>
          <a:chExt cx="0" cy="0"/>
        </a:xfrm>
      </p:grpSpPr>
      <p:sp>
        <p:nvSpPr>
          <p:cNvPr id="22" name="Google Shape;22;p3"/>
          <p:cNvSpPr txBox="1"/>
          <p:nvPr/>
        </p:nvSpPr>
        <p:spPr>
          <a:xfrm flipH="1">
            <a:off x="854898" y="36057"/>
            <a:ext cx="9912792" cy="913327"/>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Open Sans Light"/>
              <a:buNone/>
            </a:pPr>
            <a:r>
              <a:rPr b="1" i="0" lang="en-US" sz="2400" u="none" cap="none" strike="noStrike">
                <a:solidFill>
                  <a:schemeClr val="dk1"/>
                </a:solidFill>
                <a:latin typeface="Open Sans"/>
                <a:ea typeface="Open Sans"/>
                <a:cs typeface="Open Sans"/>
                <a:sym typeface="Open Sans"/>
              </a:rPr>
              <a:t>COMPÉTENCE : Lecture et compréhension de documents écrits</a:t>
            </a:r>
            <a:endParaRPr b="0" i="0" sz="2400" u="none" cap="none" strike="noStrike">
              <a:solidFill>
                <a:schemeClr val="dk1"/>
              </a:solidFill>
              <a:latin typeface="Open Sans"/>
              <a:ea typeface="Open Sans"/>
              <a:cs typeface="Open Sans"/>
              <a:sym typeface="Open Sans"/>
            </a:endParaRPr>
          </a:p>
        </p:txBody>
      </p:sp>
      <p:pic>
        <p:nvPicPr>
          <p:cNvPr id="23" name="Google Shape;23;p3"/>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المرحلة التعليمية - ٦">
  <p:cSld name="1_المرحلة التعليمية - ٦">
    <p:spTree>
      <p:nvGrpSpPr>
        <p:cNvPr id="24" name="Shape 24"/>
        <p:cNvGrpSpPr/>
        <p:nvPr/>
      </p:nvGrpSpPr>
      <p:grpSpPr>
        <a:xfrm>
          <a:off x="0" y="0"/>
          <a:ext cx="0" cy="0"/>
          <a:chOff x="0" y="0"/>
          <a:chExt cx="0" cy="0"/>
        </a:xfrm>
      </p:grpSpPr>
      <p:sp>
        <p:nvSpPr>
          <p:cNvPr id="25" name="Google Shape;25;p4"/>
          <p:cNvSpPr/>
          <p:nvPr>
            <p:ph idx="2" type="pic"/>
          </p:nvPr>
        </p:nvSpPr>
        <p:spPr>
          <a:xfrm>
            <a:off x="917211" y="0"/>
            <a:ext cx="4057650" cy="6858000"/>
          </a:xfrm>
          <a:prstGeom prst="rect">
            <a:avLst/>
          </a:prstGeom>
          <a:solidFill>
            <a:srgbClr val="F2F2F2"/>
          </a:solidFill>
          <a:ln>
            <a:noFill/>
          </a:ln>
        </p:spPr>
      </p:sp>
      <p:pic>
        <p:nvPicPr>
          <p:cNvPr id="26" name="Google Shape;26;p4"/>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٣">
  <p:cSld name="1_المرحلة التعليمية - ٣">
    <p:spTree>
      <p:nvGrpSpPr>
        <p:cNvPr id="27" name="Shape 27"/>
        <p:cNvGrpSpPr/>
        <p:nvPr/>
      </p:nvGrpSpPr>
      <p:grpSpPr>
        <a:xfrm>
          <a:off x="0" y="0"/>
          <a:ext cx="0" cy="0"/>
          <a:chOff x="0" y="0"/>
          <a:chExt cx="0" cy="0"/>
        </a:xfrm>
      </p:grpSpPr>
      <p:sp>
        <p:nvSpPr>
          <p:cNvPr id="28" name="Google Shape;28;p5"/>
          <p:cNvSpPr/>
          <p:nvPr/>
        </p:nvSpPr>
        <p:spPr>
          <a:xfrm>
            <a:off x="3191" y="0"/>
            <a:ext cx="6008307" cy="6857999"/>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29" name="Google Shape;29;p5"/>
          <p:cNvSpPr/>
          <p:nvPr/>
        </p:nvSpPr>
        <p:spPr>
          <a:xfrm>
            <a:off x="0" y="0"/>
            <a:ext cx="574505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pic>
        <p:nvPicPr>
          <p:cNvPr id="30" name="Google Shape;30;p5"/>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600"/>
                                  </p:stCondLst>
                                  <p:childTnLst>
                                    <p:set>
                                      <p:cBhvr>
                                        <p:cTn dur="1" fill="hold">
                                          <p:stCondLst>
                                            <p:cond delay="0"/>
                                          </p:stCondLst>
                                        </p:cTn>
                                        <p:tgtEl>
                                          <p:spTgt spid="28"/>
                                        </p:tgtEl>
                                        <p:attrNameLst>
                                          <p:attrName>style.visibility</p:attrName>
                                        </p:attrNameLst>
                                      </p:cBhvr>
                                      <p:to>
                                        <p:strVal val="visible"/>
                                      </p:to>
                                    </p:set>
                                    <p:animEffect filter="fade" transition="in">
                                      <p:cBhvr>
                                        <p:cTn dur="500"/>
                                        <p:tgtEl>
                                          <p:spTgt spid="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31" name="Shape 31"/>
        <p:cNvGrpSpPr/>
        <p:nvPr/>
      </p:nvGrpSpPr>
      <p:grpSpPr>
        <a:xfrm>
          <a:off x="0" y="0"/>
          <a:ext cx="0" cy="0"/>
          <a:chOff x="0" y="0"/>
          <a:chExt cx="0" cy="0"/>
        </a:xfrm>
      </p:grpSpPr>
      <p:sp>
        <p:nvSpPr>
          <p:cNvPr id="32" name="Google Shape;32;p6"/>
          <p:cNvSpPr/>
          <p:nvPr/>
        </p:nvSpPr>
        <p:spPr>
          <a:xfrm flipH="1">
            <a:off x="-9144" y="1055791"/>
            <a:ext cx="12210287" cy="5870448"/>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3" name="Google Shape;33;p6"/>
          <p:cNvSpPr/>
          <p:nvPr/>
        </p:nvSpPr>
        <p:spPr>
          <a:xfrm flipH="1">
            <a:off x="709592" y="1784764"/>
            <a:ext cx="10698010" cy="425822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4" name="Google Shape;34;p6"/>
          <p:cNvSpPr/>
          <p:nvPr/>
        </p:nvSpPr>
        <p:spPr>
          <a:xfrm flipH="1">
            <a:off x="9424071" y="335716"/>
            <a:ext cx="1504933" cy="1504933"/>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nvGrpSpPr>
          <p:cNvPr id="35" name="Google Shape;35;p6"/>
          <p:cNvGrpSpPr/>
          <p:nvPr/>
        </p:nvGrpSpPr>
        <p:grpSpPr>
          <a:xfrm flipH="1" rot="10800000">
            <a:off x="-9144" y="88702"/>
            <a:ext cx="12191999" cy="1998962"/>
            <a:chOff x="-24048006" y="706405"/>
            <a:chExt cx="33183930" cy="5470814"/>
          </a:xfrm>
        </p:grpSpPr>
        <p:grpSp>
          <p:nvGrpSpPr>
            <p:cNvPr id="36" name="Google Shape;36;p6"/>
            <p:cNvGrpSpPr/>
            <p:nvPr/>
          </p:nvGrpSpPr>
          <p:grpSpPr>
            <a:xfrm flipH="1" rot="10800000">
              <a:off x="-24048006" y="3524342"/>
              <a:ext cx="30291417" cy="2652877"/>
              <a:chOff x="-19289447" y="811335"/>
              <a:chExt cx="30291417" cy="2652877"/>
            </a:xfrm>
          </p:grpSpPr>
          <p:sp>
            <p:nvSpPr>
              <p:cNvPr id="37" name="Google Shape;37;p6"/>
              <p:cNvSpPr/>
              <p:nvPr/>
            </p:nvSpPr>
            <p:spPr>
              <a:xfrm>
                <a:off x="-19289447" y="3139002"/>
                <a:ext cx="25424938" cy="290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8" name="Google Shape;38;p6"/>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9" name="Google Shape;39;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40" name="Google Shape;40;p6"/>
            <p:cNvGrpSpPr/>
            <p:nvPr/>
          </p:nvGrpSpPr>
          <p:grpSpPr>
            <a:xfrm flipH="1">
              <a:off x="1190030" y="706405"/>
              <a:ext cx="7945894" cy="2652877"/>
              <a:chOff x="3056076" y="811335"/>
              <a:chExt cx="7945894" cy="2652877"/>
            </a:xfrm>
          </p:grpSpPr>
          <p:sp>
            <p:nvSpPr>
              <p:cNvPr id="41" name="Google Shape;41;p6"/>
              <p:cNvSpPr/>
              <p:nvPr/>
            </p:nvSpPr>
            <p:spPr>
              <a:xfrm>
                <a:off x="3056076" y="3200406"/>
                <a:ext cx="3079404" cy="228599"/>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2" name="Google Shape;42;p6"/>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3" name="Google Shape;43;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grpSp>
        <p:nvGrpSpPr>
          <p:cNvPr id="44" name="Google Shape;44;p6"/>
          <p:cNvGrpSpPr/>
          <p:nvPr/>
        </p:nvGrpSpPr>
        <p:grpSpPr>
          <a:xfrm flipH="1">
            <a:off x="9763739" y="736745"/>
            <a:ext cx="871170" cy="758077"/>
            <a:chOff x="4075906" y="5137696"/>
            <a:chExt cx="1420106" cy="1235751"/>
          </a:xfrm>
        </p:grpSpPr>
        <p:sp>
          <p:nvSpPr>
            <p:cNvPr id="45" name="Google Shape;45;p6"/>
            <p:cNvSpPr/>
            <p:nvPr/>
          </p:nvSpPr>
          <p:spPr>
            <a:xfrm flipH="1" rot="5400000">
              <a:off x="4674379" y="5298426"/>
              <a:ext cx="223160" cy="142010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en-US"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sp>
          <p:nvSpPr>
            <p:cNvPr id="46" name="Google Shape;46;p6"/>
            <p:cNvSpPr/>
            <p:nvPr/>
          </p:nvSpPr>
          <p:spPr>
            <a:xfrm flipH="1" rot="-5400000">
              <a:off x="4680603" y="5597643"/>
              <a:ext cx="210712" cy="134089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en-US"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sp>
          <p:nvSpPr>
            <p:cNvPr id="47" name="Google Shape;47;p6"/>
            <p:cNvSpPr/>
            <p:nvPr/>
          </p:nvSpPr>
          <p:spPr>
            <a:xfrm flipH="1" rot="-5400000">
              <a:off x="4680603" y="5077728"/>
              <a:ext cx="210712" cy="134089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en-US"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sp>
          <p:nvSpPr>
            <p:cNvPr id="48" name="Google Shape;48;p6"/>
            <p:cNvSpPr/>
            <p:nvPr/>
          </p:nvSpPr>
          <p:spPr>
            <a:xfrm flipH="1" rot="-5400000">
              <a:off x="4662514" y="4825671"/>
              <a:ext cx="210712" cy="134089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en-US"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sp>
          <p:nvSpPr>
            <p:cNvPr id="49" name="Google Shape;49;p6"/>
            <p:cNvSpPr/>
            <p:nvPr/>
          </p:nvSpPr>
          <p:spPr>
            <a:xfrm flipH="1" rot="5400000">
              <a:off x="4697692" y="4572604"/>
              <a:ext cx="210712" cy="134089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en-US"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grpSp>
      <p:pic>
        <p:nvPicPr>
          <p:cNvPr id="50" name="Google Shape;50;p6"/>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
        <p:nvSpPr>
          <p:cNvPr id="51" name="Google Shape;51;p6"/>
          <p:cNvSpPr txBox="1"/>
          <p:nvPr/>
        </p:nvSpPr>
        <p:spPr>
          <a:xfrm flipH="1">
            <a:off x="909490" y="8283"/>
            <a:ext cx="9912792" cy="91332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chemeClr val="dk1"/>
                </a:solidFill>
                <a:latin typeface="Open Sans"/>
                <a:ea typeface="Open Sans"/>
                <a:cs typeface="Open Sans"/>
                <a:sym typeface="Open Sans"/>
              </a:rPr>
              <a:t>RÉFÉRENCES</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52" name="Shape 52"/>
        <p:cNvGrpSpPr/>
        <p:nvPr/>
      </p:nvGrpSpPr>
      <p:grpSpPr>
        <a:xfrm>
          <a:off x="0" y="0"/>
          <a:ext cx="0" cy="0"/>
          <a:chOff x="0" y="0"/>
          <a:chExt cx="0" cy="0"/>
        </a:xfrm>
      </p:grpSpPr>
      <p:sp>
        <p:nvSpPr>
          <p:cNvPr id="53" name="Google Shape;53;p7"/>
          <p:cNvSpPr/>
          <p:nvPr/>
        </p:nvSpPr>
        <p:spPr>
          <a:xfrm flipH="1">
            <a:off x="0" y="987552"/>
            <a:ext cx="12210287" cy="5870448"/>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4" name="Google Shape;54;p7"/>
          <p:cNvSpPr/>
          <p:nvPr/>
        </p:nvSpPr>
        <p:spPr>
          <a:xfrm flipH="1">
            <a:off x="718736" y="1784764"/>
            <a:ext cx="10698010" cy="4258227"/>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5" name="Google Shape;55;p7"/>
          <p:cNvSpPr/>
          <p:nvPr/>
        </p:nvSpPr>
        <p:spPr>
          <a:xfrm flipH="1">
            <a:off x="9433215" y="335716"/>
            <a:ext cx="1504933" cy="1504933"/>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nvGrpSpPr>
          <p:cNvPr id="56" name="Google Shape;56;p7"/>
          <p:cNvGrpSpPr/>
          <p:nvPr/>
        </p:nvGrpSpPr>
        <p:grpSpPr>
          <a:xfrm flipH="1" rot="10800000">
            <a:off x="0" y="88702"/>
            <a:ext cx="12191999" cy="1998962"/>
            <a:chOff x="-24048006" y="706405"/>
            <a:chExt cx="33183930" cy="5470814"/>
          </a:xfrm>
        </p:grpSpPr>
        <p:grpSp>
          <p:nvGrpSpPr>
            <p:cNvPr id="57" name="Google Shape;57;p7"/>
            <p:cNvGrpSpPr/>
            <p:nvPr/>
          </p:nvGrpSpPr>
          <p:grpSpPr>
            <a:xfrm flipH="1" rot="10800000">
              <a:off x="-24048006" y="3524342"/>
              <a:ext cx="30291417" cy="2652877"/>
              <a:chOff x="-19289447" y="811335"/>
              <a:chExt cx="30291417" cy="2652877"/>
            </a:xfrm>
          </p:grpSpPr>
          <p:sp>
            <p:nvSpPr>
              <p:cNvPr id="58" name="Google Shape;58;p7"/>
              <p:cNvSpPr/>
              <p:nvPr/>
            </p:nvSpPr>
            <p:spPr>
              <a:xfrm>
                <a:off x="-19289447" y="3139002"/>
                <a:ext cx="25424938" cy="290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9" name="Google Shape;59;p7"/>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0" name="Google Shape;60;p7"/>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61" name="Google Shape;61;p7"/>
            <p:cNvGrpSpPr/>
            <p:nvPr/>
          </p:nvGrpSpPr>
          <p:grpSpPr>
            <a:xfrm flipH="1">
              <a:off x="1190030" y="706405"/>
              <a:ext cx="7945894" cy="2652877"/>
              <a:chOff x="3056076" y="811335"/>
              <a:chExt cx="7945894" cy="2652877"/>
            </a:xfrm>
          </p:grpSpPr>
          <p:sp>
            <p:nvSpPr>
              <p:cNvPr id="62" name="Google Shape;62;p7"/>
              <p:cNvSpPr/>
              <p:nvPr/>
            </p:nvSpPr>
            <p:spPr>
              <a:xfrm>
                <a:off x="3056076" y="3200406"/>
                <a:ext cx="3079404" cy="228599"/>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3" name="Google Shape;63;p7"/>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4" name="Google Shape;64;p7"/>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sp>
        <p:nvSpPr>
          <p:cNvPr id="65" name="Google Shape;65;p7"/>
          <p:cNvSpPr/>
          <p:nvPr/>
        </p:nvSpPr>
        <p:spPr>
          <a:xfrm flipH="1">
            <a:off x="9653258" y="772427"/>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6" name="Google Shape;66;p7"/>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
        <p:nvSpPr>
          <p:cNvPr id="67" name="Google Shape;67;p7"/>
          <p:cNvSpPr txBox="1"/>
          <p:nvPr/>
        </p:nvSpPr>
        <p:spPr>
          <a:xfrm flipH="1">
            <a:off x="909490" y="8283"/>
            <a:ext cx="9912792" cy="91332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chemeClr val="dk1"/>
                </a:solidFill>
                <a:latin typeface="Open Sans"/>
                <a:ea typeface="Open Sans"/>
                <a:cs typeface="Open Sans"/>
                <a:sym typeface="Open Sans"/>
              </a:rPr>
              <a:t>Contributeurs / Contributrices</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68" name="Shape 68"/>
        <p:cNvGrpSpPr/>
        <p:nvPr/>
      </p:nvGrpSpPr>
      <p:grpSpPr>
        <a:xfrm>
          <a:off x="0" y="0"/>
          <a:ext cx="0" cy="0"/>
          <a:chOff x="0" y="0"/>
          <a:chExt cx="0" cy="0"/>
        </a:xfrm>
      </p:grpSpPr>
      <p:pic>
        <p:nvPicPr>
          <p:cNvPr id="69" name="Google Shape;69;p8"/>
          <p:cNvPicPr preferRelativeResize="0"/>
          <p:nvPr/>
        </p:nvPicPr>
        <p:blipFill rotWithShape="1">
          <a:blip r:embed="rId2">
            <a:alphaModFix/>
          </a:blip>
          <a:srcRect b="0" l="0" r="0" t="0"/>
          <a:stretch/>
        </p:blipFill>
        <p:spPr>
          <a:xfrm>
            <a:off x="1239037" y="6008475"/>
            <a:ext cx="1352308" cy="355871"/>
          </a:xfrm>
          <a:prstGeom prst="rect">
            <a:avLst/>
          </a:prstGeom>
          <a:noFill/>
          <a:ln>
            <a:noFill/>
          </a:ln>
        </p:spPr>
      </p:pic>
      <p:pic>
        <p:nvPicPr>
          <p:cNvPr id="70" name="Google Shape;70;p8"/>
          <p:cNvPicPr preferRelativeResize="0"/>
          <p:nvPr/>
        </p:nvPicPr>
        <p:blipFill rotWithShape="1">
          <a:blip r:embed="rId3">
            <a:alphaModFix/>
          </a:blip>
          <a:srcRect b="0" l="0" r="0" t="0"/>
          <a:stretch/>
        </p:blipFill>
        <p:spPr>
          <a:xfrm>
            <a:off x="3414911" y="6008475"/>
            <a:ext cx="1096080" cy="355871"/>
          </a:xfrm>
          <a:prstGeom prst="rect">
            <a:avLst/>
          </a:prstGeom>
          <a:noFill/>
          <a:ln>
            <a:noFill/>
          </a:ln>
        </p:spPr>
      </p:pic>
      <p:pic>
        <p:nvPicPr>
          <p:cNvPr id="71" name="Google Shape;71;p8"/>
          <p:cNvPicPr preferRelativeResize="0"/>
          <p:nvPr/>
        </p:nvPicPr>
        <p:blipFill rotWithShape="1">
          <a:blip r:embed="rId4">
            <a:alphaModFix/>
          </a:blip>
          <a:srcRect b="0" l="0" r="0" t="0"/>
          <a:stretch/>
        </p:blipFill>
        <p:spPr>
          <a:xfrm>
            <a:off x="5334557" y="6008475"/>
            <a:ext cx="1224194" cy="355871"/>
          </a:xfrm>
          <a:prstGeom prst="rect">
            <a:avLst/>
          </a:prstGeom>
          <a:noFill/>
          <a:ln>
            <a:noFill/>
          </a:ln>
        </p:spPr>
      </p:pic>
      <p:pic>
        <p:nvPicPr>
          <p:cNvPr id="72" name="Google Shape;72;p8"/>
          <p:cNvPicPr preferRelativeResize="0"/>
          <p:nvPr/>
        </p:nvPicPr>
        <p:blipFill rotWithShape="1">
          <a:blip r:embed="rId5">
            <a:alphaModFix/>
          </a:blip>
          <a:srcRect b="0" l="0" r="0" t="0"/>
          <a:stretch/>
        </p:blipFill>
        <p:spPr>
          <a:xfrm>
            <a:off x="7382318" y="6016455"/>
            <a:ext cx="1053378" cy="341636"/>
          </a:xfrm>
          <a:prstGeom prst="rect">
            <a:avLst/>
          </a:prstGeom>
          <a:noFill/>
          <a:ln>
            <a:noFill/>
          </a:ln>
        </p:spPr>
      </p:pic>
      <p:pic>
        <p:nvPicPr>
          <p:cNvPr id="73" name="Google Shape;73;p8"/>
          <p:cNvPicPr preferRelativeResize="0"/>
          <p:nvPr/>
        </p:nvPicPr>
        <p:blipFill rotWithShape="1">
          <a:blip r:embed="rId6">
            <a:alphaModFix/>
          </a:blip>
          <a:srcRect b="0" l="0" r="0" t="0"/>
          <a:stretch/>
        </p:blipFill>
        <p:spPr>
          <a:xfrm>
            <a:off x="9259263" y="6002220"/>
            <a:ext cx="1323839" cy="355871"/>
          </a:xfrm>
          <a:prstGeom prst="rect">
            <a:avLst/>
          </a:prstGeom>
          <a:noFill/>
          <a:ln>
            <a:noFill/>
          </a:ln>
        </p:spPr>
      </p:pic>
      <p:sp>
        <p:nvSpPr>
          <p:cNvPr id="74" name="Google Shape;74;p8"/>
          <p:cNvSpPr txBox="1"/>
          <p:nvPr/>
        </p:nvSpPr>
        <p:spPr>
          <a:xfrm>
            <a:off x="4237281" y="2108885"/>
            <a:ext cx="4401752" cy="2290117"/>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en-US"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75" name="Google Shape;75;p8"/>
          <p:cNvCxnSpPr/>
          <p:nvPr/>
        </p:nvCxnSpPr>
        <p:spPr>
          <a:xfrm>
            <a:off x="1239037" y="5625297"/>
            <a:ext cx="9358260" cy="0"/>
          </a:xfrm>
          <a:prstGeom prst="straightConnector1">
            <a:avLst/>
          </a:prstGeom>
          <a:noFill/>
          <a:ln cap="flat" cmpd="sng" w="9525">
            <a:solidFill>
              <a:srgbClr val="3A3838"/>
            </a:solidFill>
            <a:prstDash val="solid"/>
            <a:miter lim="800000"/>
            <a:headEnd len="sm" w="sm" type="none"/>
            <a:tailEnd len="sm" w="sm" type="none"/>
          </a:ln>
        </p:spPr>
      </p:cxnSp>
      <p:pic>
        <p:nvPicPr>
          <p:cNvPr id="76" name="Google Shape;76;p8"/>
          <p:cNvPicPr preferRelativeResize="0"/>
          <p:nvPr/>
        </p:nvPicPr>
        <p:blipFill rotWithShape="1">
          <a:blip r:embed="rId7">
            <a:alphaModFix/>
          </a:blip>
          <a:srcRect b="0" l="0" r="0" t="0"/>
          <a:stretch/>
        </p:blipFill>
        <p:spPr>
          <a:xfrm>
            <a:off x="611717" y="574554"/>
            <a:ext cx="2019300" cy="7747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١">
  <p:cSld name="المرحلة التعليمية - ١">
    <p:spTree>
      <p:nvGrpSpPr>
        <p:cNvPr id="77" name="Shape 77"/>
        <p:cNvGrpSpPr/>
        <p:nvPr/>
      </p:nvGrpSpPr>
      <p:grpSpPr>
        <a:xfrm>
          <a:off x="0" y="0"/>
          <a:ext cx="0" cy="0"/>
          <a:chOff x="0" y="0"/>
          <a:chExt cx="0" cy="0"/>
        </a:xfrm>
      </p:grpSpPr>
      <p:sp>
        <p:nvSpPr>
          <p:cNvPr id="78" name="Google Shape;78;p9"/>
          <p:cNvSpPr/>
          <p:nvPr/>
        </p:nvSpPr>
        <p:spPr>
          <a:xfrm>
            <a:off x="530225" y="1487488"/>
            <a:ext cx="1587500" cy="849312"/>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79" name="Google Shape;79;p9"/>
          <p:cNvSpPr/>
          <p:nvPr/>
        </p:nvSpPr>
        <p:spPr>
          <a:xfrm>
            <a:off x="2117725" y="1487488"/>
            <a:ext cx="1589088" cy="849312"/>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0" name="Google Shape;80;p9"/>
          <p:cNvSpPr/>
          <p:nvPr/>
        </p:nvSpPr>
        <p:spPr>
          <a:xfrm>
            <a:off x="3706813" y="1487488"/>
            <a:ext cx="1589087" cy="849312"/>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1" name="Google Shape;81;p9"/>
          <p:cNvSpPr/>
          <p:nvPr/>
        </p:nvSpPr>
        <p:spPr>
          <a:xfrm>
            <a:off x="5295900" y="1487488"/>
            <a:ext cx="1597025" cy="849312"/>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2" name="Google Shape;82;p9"/>
          <p:cNvSpPr/>
          <p:nvPr/>
        </p:nvSpPr>
        <p:spPr>
          <a:xfrm>
            <a:off x="6892925" y="1487488"/>
            <a:ext cx="1589088" cy="849312"/>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3" name="Google Shape;83;p9"/>
          <p:cNvSpPr/>
          <p:nvPr/>
        </p:nvSpPr>
        <p:spPr>
          <a:xfrm>
            <a:off x="8482013" y="1487488"/>
            <a:ext cx="1589087" cy="849312"/>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84" name="Google Shape;84;p9"/>
          <p:cNvSpPr/>
          <p:nvPr/>
        </p:nvSpPr>
        <p:spPr>
          <a:xfrm>
            <a:off x="10071100" y="1487488"/>
            <a:ext cx="1587500" cy="849312"/>
          </a:xfrm>
          <a:prstGeom prst="rect">
            <a:avLst/>
          </a:prstGeom>
          <a:solidFill>
            <a:srgbClr val="F5F5F5"/>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5" name="Google Shape;85;p9"/>
          <p:cNvSpPr/>
          <p:nvPr/>
        </p:nvSpPr>
        <p:spPr>
          <a:xfrm>
            <a:off x="530225" y="2336800"/>
            <a:ext cx="1587500"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6" name="Google Shape;86;p9"/>
          <p:cNvSpPr/>
          <p:nvPr/>
        </p:nvSpPr>
        <p:spPr>
          <a:xfrm>
            <a:off x="2117725" y="2336800"/>
            <a:ext cx="1589088"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7" name="Google Shape;87;p9"/>
          <p:cNvSpPr/>
          <p:nvPr/>
        </p:nvSpPr>
        <p:spPr>
          <a:xfrm>
            <a:off x="3706813" y="2336800"/>
            <a:ext cx="1589087"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8" name="Google Shape;88;p9"/>
          <p:cNvSpPr/>
          <p:nvPr/>
        </p:nvSpPr>
        <p:spPr>
          <a:xfrm>
            <a:off x="5295900" y="2336800"/>
            <a:ext cx="1597025"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9" name="Google Shape;89;p9"/>
          <p:cNvSpPr/>
          <p:nvPr/>
        </p:nvSpPr>
        <p:spPr>
          <a:xfrm>
            <a:off x="6892925" y="2336800"/>
            <a:ext cx="1589088"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0" name="Google Shape;90;p9"/>
          <p:cNvSpPr/>
          <p:nvPr/>
        </p:nvSpPr>
        <p:spPr>
          <a:xfrm>
            <a:off x="8482013" y="2336800"/>
            <a:ext cx="1589087"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91" name="Google Shape;91;p9"/>
          <p:cNvSpPr/>
          <p:nvPr/>
        </p:nvSpPr>
        <p:spPr>
          <a:xfrm>
            <a:off x="10071100" y="2336800"/>
            <a:ext cx="1587500" cy="847725"/>
          </a:xfrm>
          <a:prstGeom prst="rect">
            <a:avLst/>
          </a:prstGeom>
          <a:solidFill>
            <a:srgbClr val="F5F5F5"/>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2" name="Google Shape;92;p9"/>
          <p:cNvSpPr/>
          <p:nvPr/>
        </p:nvSpPr>
        <p:spPr>
          <a:xfrm>
            <a:off x="530225" y="3184525"/>
            <a:ext cx="1587500" cy="838200"/>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3" name="Google Shape;93;p9"/>
          <p:cNvSpPr/>
          <p:nvPr/>
        </p:nvSpPr>
        <p:spPr>
          <a:xfrm>
            <a:off x="2117725" y="3184525"/>
            <a:ext cx="1589088" cy="838200"/>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4" name="Google Shape;94;p9"/>
          <p:cNvSpPr/>
          <p:nvPr/>
        </p:nvSpPr>
        <p:spPr>
          <a:xfrm>
            <a:off x="3706813" y="3184525"/>
            <a:ext cx="1589087" cy="838200"/>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5" name="Google Shape;95;p9"/>
          <p:cNvSpPr/>
          <p:nvPr/>
        </p:nvSpPr>
        <p:spPr>
          <a:xfrm>
            <a:off x="5295900" y="3184525"/>
            <a:ext cx="1597025" cy="838200"/>
          </a:xfrm>
          <a:prstGeom prst="rect">
            <a:avLst/>
          </a:prstGeom>
          <a:solidFill>
            <a:srgbClr val="F5F5F5"/>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96" name="Google Shape;96;p9"/>
          <p:cNvSpPr/>
          <p:nvPr/>
        </p:nvSpPr>
        <p:spPr>
          <a:xfrm>
            <a:off x="6892925" y="3184525"/>
            <a:ext cx="1589088" cy="838200"/>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7" name="Google Shape;97;p9"/>
          <p:cNvSpPr/>
          <p:nvPr/>
        </p:nvSpPr>
        <p:spPr>
          <a:xfrm>
            <a:off x="8482013" y="3184525"/>
            <a:ext cx="1589087" cy="838200"/>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98" name="Google Shape;98;p9"/>
          <p:cNvSpPr/>
          <p:nvPr/>
        </p:nvSpPr>
        <p:spPr>
          <a:xfrm>
            <a:off x="10071100" y="3184525"/>
            <a:ext cx="1587500" cy="838200"/>
          </a:xfrm>
          <a:prstGeom prst="rect">
            <a:avLst/>
          </a:prstGeom>
          <a:solidFill>
            <a:srgbClr val="F5F5F5"/>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9" name="Google Shape;99;p9"/>
          <p:cNvSpPr/>
          <p:nvPr/>
        </p:nvSpPr>
        <p:spPr>
          <a:xfrm>
            <a:off x="530225" y="4022725"/>
            <a:ext cx="1587500"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0" name="Google Shape;100;p9"/>
          <p:cNvSpPr/>
          <p:nvPr/>
        </p:nvSpPr>
        <p:spPr>
          <a:xfrm>
            <a:off x="2117725" y="4022725"/>
            <a:ext cx="1589088"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1" name="Google Shape;101;p9"/>
          <p:cNvSpPr/>
          <p:nvPr/>
        </p:nvSpPr>
        <p:spPr>
          <a:xfrm>
            <a:off x="3706813" y="4022725"/>
            <a:ext cx="1589087"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2" name="Google Shape;102;p9"/>
          <p:cNvSpPr/>
          <p:nvPr/>
        </p:nvSpPr>
        <p:spPr>
          <a:xfrm>
            <a:off x="5295900" y="4022725"/>
            <a:ext cx="1597025"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3" name="Google Shape;103;p9"/>
          <p:cNvSpPr/>
          <p:nvPr/>
        </p:nvSpPr>
        <p:spPr>
          <a:xfrm>
            <a:off x="6892925" y="4022725"/>
            <a:ext cx="1589088"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4" name="Google Shape;104;p9"/>
          <p:cNvSpPr/>
          <p:nvPr/>
        </p:nvSpPr>
        <p:spPr>
          <a:xfrm>
            <a:off x="8482013" y="4022725"/>
            <a:ext cx="1589087"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105" name="Google Shape;105;p9"/>
          <p:cNvSpPr/>
          <p:nvPr/>
        </p:nvSpPr>
        <p:spPr>
          <a:xfrm>
            <a:off x="10071100" y="4022725"/>
            <a:ext cx="1587500" cy="847725"/>
          </a:xfrm>
          <a:prstGeom prst="rect">
            <a:avLst/>
          </a:prstGeom>
          <a:solidFill>
            <a:srgbClr val="F5F5F5"/>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6" name="Google Shape;106;p9"/>
          <p:cNvSpPr/>
          <p:nvPr/>
        </p:nvSpPr>
        <p:spPr>
          <a:xfrm>
            <a:off x="530225" y="4870450"/>
            <a:ext cx="1587500" cy="849313"/>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7" name="Google Shape;107;p9"/>
          <p:cNvSpPr/>
          <p:nvPr/>
        </p:nvSpPr>
        <p:spPr>
          <a:xfrm>
            <a:off x="2117725" y="4870450"/>
            <a:ext cx="1589088" cy="849313"/>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8" name="Google Shape;108;p9"/>
          <p:cNvSpPr/>
          <p:nvPr/>
        </p:nvSpPr>
        <p:spPr>
          <a:xfrm>
            <a:off x="3706813" y="4870450"/>
            <a:ext cx="1589087" cy="849313"/>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9" name="Google Shape;109;p9"/>
          <p:cNvSpPr/>
          <p:nvPr/>
        </p:nvSpPr>
        <p:spPr>
          <a:xfrm>
            <a:off x="5295900" y="4870450"/>
            <a:ext cx="1597025" cy="849313"/>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0" name="Google Shape;110;p9"/>
          <p:cNvSpPr/>
          <p:nvPr/>
        </p:nvSpPr>
        <p:spPr>
          <a:xfrm>
            <a:off x="6892925" y="4870450"/>
            <a:ext cx="1589088" cy="849313"/>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1" name="Google Shape;111;p9"/>
          <p:cNvSpPr/>
          <p:nvPr/>
        </p:nvSpPr>
        <p:spPr>
          <a:xfrm>
            <a:off x="8482013" y="4870450"/>
            <a:ext cx="1589087" cy="849313"/>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112" name="Google Shape;112;p9"/>
          <p:cNvSpPr/>
          <p:nvPr/>
        </p:nvSpPr>
        <p:spPr>
          <a:xfrm>
            <a:off x="10071100" y="4870450"/>
            <a:ext cx="1587500" cy="849313"/>
          </a:xfrm>
          <a:prstGeom prst="rect">
            <a:avLst/>
          </a:prstGeom>
          <a:solidFill>
            <a:srgbClr val="F5F5F5"/>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3" name="Google Shape;113;p9"/>
          <p:cNvSpPr/>
          <p:nvPr/>
        </p:nvSpPr>
        <p:spPr>
          <a:xfrm>
            <a:off x="530225" y="5719763"/>
            <a:ext cx="1587500" cy="847725"/>
          </a:xfrm>
          <a:prstGeom prst="rect">
            <a:avLst/>
          </a:prstGeom>
          <a:solidFill>
            <a:srgbClr val="F5F5F5"/>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114" name="Google Shape;114;p9"/>
          <p:cNvSpPr/>
          <p:nvPr/>
        </p:nvSpPr>
        <p:spPr>
          <a:xfrm>
            <a:off x="2117725" y="5719763"/>
            <a:ext cx="1589088"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5" name="Google Shape;115;p9"/>
          <p:cNvSpPr/>
          <p:nvPr/>
        </p:nvSpPr>
        <p:spPr>
          <a:xfrm>
            <a:off x="3706813" y="5719763"/>
            <a:ext cx="1589087"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6" name="Google Shape;116;p9"/>
          <p:cNvSpPr/>
          <p:nvPr/>
        </p:nvSpPr>
        <p:spPr>
          <a:xfrm>
            <a:off x="5295900" y="5719763"/>
            <a:ext cx="1597025"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7" name="Google Shape;117;p9"/>
          <p:cNvSpPr/>
          <p:nvPr/>
        </p:nvSpPr>
        <p:spPr>
          <a:xfrm>
            <a:off x="6892925" y="5719763"/>
            <a:ext cx="1589088"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8" name="Google Shape;118;p9"/>
          <p:cNvSpPr/>
          <p:nvPr/>
        </p:nvSpPr>
        <p:spPr>
          <a:xfrm>
            <a:off x="8482013" y="5719763"/>
            <a:ext cx="1589087"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119" name="Google Shape;119;p9"/>
          <p:cNvSpPr/>
          <p:nvPr/>
        </p:nvSpPr>
        <p:spPr>
          <a:xfrm>
            <a:off x="10071100" y="5719763"/>
            <a:ext cx="1587500" cy="847725"/>
          </a:xfrm>
          <a:prstGeom prst="rect">
            <a:avLst/>
          </a:prstGeom>
          <a:solidFill>
            <a:srgbClr val="F5F5F5"/>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pic>
        <p:nvPicPr>
          <p:cNvPr id="120" name="Google Shape;120;p9"/>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المرحلة التعليمية - ٢">
    <p:spTree>
      <p:nvGrpSpPr>
        <p:cNvPr id="121" name="Shape 121"/>
        <p:cNvGrpSpPr/>
        <p:nvPr/>
      </p:nvGrpSpPr>
      <p:grpSpPr>
        <a:xfrm>
          <a:off x="0" y="0"/>
          <a:ext cx="0" cy="0"/>
          <a:chOff x="0" y="0"/>
          <a:chExt cx="0" cy="0"/>
        </a:xfrm>
      </p:grpSpPr>
      <p:sp>
        <p:nvSpPr>
          <p:cNvPr id="122" name="Google Shape;122;p10"/>
          <p:cNvSpPr/>
          <p:nvPr/>
        </p:nvSpPr>
        <p:spPr>
          <a:xfrm>
            <a:off x="0" y="987552"/>
            <a:ext cx="12192000" cy="5309076"/>
          </a:xfrm>
          <a:prstGeom prst="rect">
            <a:avLst/>
          </a:prstGeom>
          <a:solidFill>
            <a:srgbClr val="F2F2F2"/>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123" name="Google Shape;123;p10"/>
          <p:cNvSpPr/>
          <p:nvPr/>
        </p:nvSpPr>
        <p:spPr>
          <a:xfrm>
            <a:off x="4248055" y="3144377"/>
            <a:ext cx="430753" cy="431863"/>
          </a:xfrm>
          <a:custGeom>
            <a:rect b="b" l="l" r="r" t="t"/>
            <a:pathLst>
              <a:path extrusionOk="0" h="431863" w="430753">
                <a:moveTo>
                  <a:pt x="430753" y="215932"/>
                </a:moveTo>
                <a:cubicBezTo>
                  <a:pt x="430753" y="335185"/>
                  <a:pt x="334326" y="431863"/>
                  <a:pt x="215377" y="431863"/>
                </a:cubicBezTo>
                <a:cubicBezTo>
                  <a:pt x="96427" y="431863"/>
                  <a:pt x="0" y="335185"/>
                  <a:pt x="0" y="215932"/>
                </a:cubicBezTo>
                <a:cubicBezTo>
                  <a:pt x="0" y="96679"/>
                  <a:pt x="96427" y="0"/>
                  <a:pt x="215377" y="0"/>
                </a:cubicBezTo>
                <a:cubicBezTo>
                  <a:pt x="215408" y="0"/>
                  <a:pt x="215440" y="0"/>
                  <a:pt x="215472" y="0"/>
                </a:cubicBezTo>
                <a:cubicBezTo>
                  <a:pt x="334384" y="57"/>
                  <a:pt x="430753" y="96717"/>
                  <a:pt x="430753" y="2159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4" name="Google Shape;124;p10"/>
          <p:cNvSpPr/>
          <p:nvPr/>
        </p:nvSpPr>
        <p:spPr>
          <a:xfrm>
            <a:off x="7516516" y="3144377"/>
            <a:ext cx="430753" cy="431863"/>
          </a:xfrm>
          <a:custGeom>
            <a:rect b="b" l="l" r="r" t="t"/>
            <a:pathLst>
              <a:path extrusionOk="0" h="431863" w="430753">
                <a:moveTo>
                  <a:pt x="430753" y="215932"/>
                </a:moveTo>
                <a:cubicBezTo>
                  <a:pt x="430753" y="335185"/>
                  <a:pt x="334323" y="431863"/>
                  <a:pt x="215377" y="431863"/>
                </a:cubicBezTo>
                <a:cubicBezTo>
                  <a:pt x="96430" y="431863"/>
                  <a:pt x="0" y="335185"/>
                  <a:pt x="0" y="215932"/>
                </a:cubicBezTo>
                <a:cubicBezTo>
                  <a:pt x="0" y="96679"/>
                  <a:pt x="96430" y="0"/>
                  <a:pt x="215377" y="0"/>
                </a:cubicBezTo>
                <a:cubicBezTo>
                  <a:pt x="334323" y="0"/>
                  <a:pt x="430753" y="96679"/>
                  <a:pt x="430753" y="2159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5" name="Google Shape;125;p10"/>
          <p:cNvSpPr/>
          <p:nvPr/>
        </p:nvSpPr>
        <p:spPr>
          <a:xfrm>
            <a:off x="7054126" y="2014140"/>
            <a:ext cx="430753" cy="431863"/>
          </a:xfrm>
          <a:custGeom>
            <a:rect b="b" l="l" r="r" t="t"/>
            <a:pathLst>
              <a:path extrusionOk="0" h="431863" w="430753">
                <a:moveTo>
                  <a:pt x="430753" y="215837"/>
                </a:moveTo>
                <a:cubicBezTo>
                  <a:pt x="430810" y="335093"/>
                  <a:pt x="334418" y="431811"/>
                  <a:pt x="215472" y="431864"/>
                </a:cubicBezTo>
                <a:cubicBezTo>
                  <a:pt x="96525" y="431916"/>
                  <a:pt x="57" y="335283"/>
                  <a:pt x="0" y="216027"/>
                </a:cubicBezTo>
                <a:cubicBezTo>
                  <a:pt x="-57" y="96808"/>
                  <a:pt x="96278" y="106"/>
                  <a:pt x="215187" y="0"/>
                </a:cubicBezTo>
                <a:cubicBezTo>
                  <a:pt x="334133" y="-105"/>
                  <a:pt x="430649" y="96486"/>
                  <a:pt x="430753" y="215741"/>
                </a:cubicBezTo>
                <a:cubicBezTo>
                  <a:pt x="430753" y="215773"/>
                  <a:pt x="430753" y="215805"/>
                  <a:pt x="430753" y="215837"/>
                </a:cubicBezTo>
                <a:close/>
              </a:path>
            </a:pathLst>
          </a:custGeom>
          <a:solidFill>
            <a:schemeClr val="lt2"/>
          </a:solidFill>
          <a:ln>
            <a:noFill/>
          </a:ln>
        </p:spPr>
        <p:txBody>
          <a:bodyPr anchorCtr="0" anchor="ctr"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6" name="Google Shape;126;p10"/>
          <p:cNvSpPr/>
          <p:nvPr/>
        </p:nvSpPr>
        <p:spPr>
          <a:xfrm>
            <a:off x="7054126" y="4309665"/>
            <a:ext cx="430753" cy="431863"/>
          </a:xfrm>
          <a:custGeom>
            <a:rect b="b" l="l" r="r" t="t"/>
            <a:pathLst>
              <a:path extrusionOk="0" h="431863" w="430753">
                <a:moveTo>
                  <a:pt x="430753" y="215836"/>
                </a:moveTo>
                <a:cubicBezTo>
                  <a:pt x="430810" y="335090"/>
                  <a:pt x="334418" y="431806"/>
                  <a:pt x="215472" y="431864"/>
                </a:cubicBezTo>
                <a:cubicBezTo>
                  <a:pt x="96525" y="431921"/>
                  <a:pt x="57" y="335280"/>
                  <a:pt x="0" y="216027"/>
                </a:cubicBezTo>
                <a:cubicBezTo>
                  <a:pt x="-57" y="96812"/>
                  <a:pt x="96278" y="105"/>
                  <a:pt x="215187" y="0"/>
                </a:cubicBezTo>
                <a:cubicBezTo>
                  <a:pt x="334133" y="-105"/>
                  <a:pt x="430649" y="96488"/>
                  <a:pt x="430753" y="215741"/>
                </a:cubicBezTo>
                <a:cubicBezTo>
                  <a:pt x="430753" y="215770"/>
                  <a:pt x="430753" y="215808"/>
                  <a:pt x="430753" y="215836"/>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7" name="Google Shape;127;p10"/>
          <p:cNvSpPr/>
          <p:nvPr/>
        </p:nvSpPr>
        <p:spPr>
          <a:xfrm>
            <a:off x="4669497" y="2057384"/>
            <a:ext cx="430753" cy="431863"/>
          </a:xfrm>
          <a:custGeom>
            <a:rect b="b" l="l" r="r" t="t"/>
            <a:pathLst>
              <a:path extrusionOk="0" h="431863" w="430753">
                <a:moveTo>
                  <a:pt x="430753" y="215932"/>
                </a:moveTo>
                <a:cubicBezTo>
                  <a:pt x="430753" y="335188"/>
                  <a:pt x="334326" y="431864"/>
                  <a:pt x="215377" y="431864"/>
                </a:cubicBezTo>
                <a:cubicBezTo>
                  <a:pt x="96427" y="431864"/>
                  <a:pt x="0" y="335188"/>
                  <a:pt x="0" y="215932"/>
                </a:cubicBezTo>
                <a:cubicBezTo>
                  <a:pt x="0" y="96750"/>
                  <a:pt x="96311" y="105"/>
                  <a:pt x="215187" y="0"/>
                </a:cubicBezTo>
                <a:cubicBezTo>
                  <a:pt x="334136" y="-105"/>
                  <a:pt x="430649" y="96485"/>
                  <a:pt x="430753" y="215741"/>
                </a:cubicBezTo>
                <a:cubicBezTo>
                  <a:pt x="430753" y="215805"/>
                  <a:pt x="430753" y="215868"/>
                  <a:pt x="430753" y="2159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8" name="Google Shape;128;p10"/>
          <p:cNvSpPr/>
          <p:nvPr/>
        </p:nvSpPr>
        <p:spPr>
          <a:xfrm>
            <a:off x="4673678" y="4260516"/>
            <a:ext cx="430753" cy="431863"/>
          </a:xfrm>
          <a:custGeom>
            <a:rect b="b" l="l" r="r" t="t"/>
            <a:pathLst>
              <a:path extrusionOk="0" h="431863" w="430753">
                <a:moveTo>
                  <a:pt x="430753" y="215932"/>
                </a:moveTo>
                <a:cubicBezTo>
                  <a:pt x="430753" y="335185"/>
                  <a:pt x="334326" y="431864"/>
                  <a:pt x="215377" y="431864"/>
                </a:cubicBezTo>
                <a:cubicBezTo>
                  <a:pt x="96427" y="431864"/>
                  <a:pt x="0" y="335185"/>
                  <a:pt x="0" y="215932"/>
                </a:cubicBezTo>
                <a:cubicBezTo>
                  <a:pt x="0" y="96679"/>
                  <a:pt x="96427" y="0"/>
                  <a:pt x="215377" y="0"/>
                </a:cubicBezTo>
                <a:cubicBezTo>
                  <a:pt x="334274" y="-57"/>
                  <a:pt x="430701" y="96536"/>
                  <a:pt x="430753" y="215741"/>
                </a:cubicBezTo>
                <a:cubicBezTo>
                  <a:pt x="430753" y="215808"/>
                  <a:pt x="430753" y="215865"/>
                  <a:pt x="430753" y="2159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9" name="Google Shape;129;p10"/>
          <p:cNvSpPr/>
          <p:nvPr/>
        </p:nvSpPr>
        <p:spPr>
          <a:xfrm>
            <a:off x="4449132" y="1690777"/>
            <a:ext cx="3263556" cy="4174764"/>
          </a:xfrm>
          <a:custGeom>
            <a:rect b="b" l="l" r="r" t="t"/>
            <a:pathLst>
              <a:path extrusionOk="0" h="4174764" w="3263556">
                <a:moveTo>
                  <a:pt x="1631778" y="0"/>
                </a:moveTo>
                <a:cubicBezTo>
                  <a:pt x="2532984" y="0"/>
                  <a:pt x="3263556" y="753878"/>
                  <a:pt x="3263556" y="1683834"/>
                </a:cubicBezTo>
                <a:cubicBezTo>
                  <a:pt x="3263556" y="2265056"/>
                  <a:pt x="2978177" y="2777498"/>
                  <a:pt x="2544121" y="3080096"/>
                </a:cubicBezTo>
                <a:lnTo>
                  <a:pt x="2528373" y="3089968"/>
                </a:lnTo>
                <a:lnTo>
                  <a:pt x="2208145" y="3550295"/>
                </a:lnTo>
                <a:lnTo>
                  <a:pt x="2219296" y="4163612"/>
                </a:lnTo>
                <a:lnTo>
                  <a:pt x="1059569" y="4174764"/>
                </a:lnTo>
                <a:lnTo>
                  <a:pt x="1059569" y="3461086"/>
                </a:lnTo>
                <a:lnTo>
                  <a:pt x="785943" y="3121789"/>
                </a:lnTo>
                <a:lnTo>
                  <a:pt x="719435" y="3080096"/>
                </a:lnTo>
                <a:cubicBezTo>
                  <a:pt x="285379" y="2777498"/>
                  <a:pt x="0" y="2265056"/>
                  <a:pt x="0" y="1683834"/>
                </a:cubicBezTo>
                <a:cubicBezTo>
                  <a:pt x="0" y="753878"/>
                  <a:pt x="730572" y="0"/>
                  <a:pt x="1631778" y="0"/>
                </a:cubicBezTo>
                <a:close/>
              </a:path>
            </a:pathLst>
          </a:cu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130" name="Google Shape;130;p10"/>
          <p:cNvSpPr/>
          <p:nvPr/>
        </p:nvSpPr>
        <p:spPr>
          <a:xfrm>
            <a:off x="4406511" y="1671337"/>
            <a:ext cx="3382206" cy="5186663"/>
          </a:xfrm>
          <a:custGeom>
            <a:rect b="b" l="l" r="r" t="t"/>
            <a:pathLst>
              <a:path extrusionOk="0" h="5186663" w="3382206">
                <a:moveTo>
                  <a:pt x="1691103" y="0"/>
                </a:moveTo>
                <a:cubicBezTo>
                  <a:pt x="2623579" y="0"/>
                  <a:pt x="3382195" y="760476"/>
                  <a:pt x="3382195" y="1695450"/>
                </a:cubicBezTo>
                <a:cubicBezTo>
                  <a:pt x="3383924" y="2159060"/>
                  <a:pt x="3194569" y="2602802"/>
                  <a:pt x="2858907" y="2921699"/>
                </a:cubicBezTo>
                <a:cubicBezTo>
                  <a:pt x="2604768" y="3165062"/>
                  <a:pt x="2316807" y="3440811"/>
                  <a:pt x="2316807" y="3644646"/>
                </a:cubicBezTo>
                <a:lnTo>
                  <a:pt x="2316807" y="4057555"/>
                </a:lnTo>
                <a:cubicBezTo>
                  <a:pt x="2316845" y="4081844"/>
                  <a:pt x="2311658" y="4105847"/>
                  <a:pt x="2301606" y="4127945"/>
                </a:cubicBezTo>
                <a:cubicBezTo>
                  <a:pt x="2313472" y="4133231"/>
                  <a:pt x="2324626" y="4140032"/>
                  <a:pt x="2334773" y="4148157"/>
                </a:cubicBezTo>
                <a:cubicBezTo>
                  <a:pt x="2400345" y="4200706"/>
                  <a:pt x="2411024" y="4296604"/>
                  <a:pt x="2358609" y="4362355"/>
                </a:cubicBezTo>
                <a:cubicBezTo>
                  <a:pt x="2403072" y="4418029"/>
                  <a:pt x="2403072" y="4497181"/>
                  <a:pt x="2358609" y="4552855"/>
                </a:cubicBezTo>
                <a:cubicBezTo>
                  <a:pt x="2403072" y="4608529"/>
                  <a:pt x="2403072" y="4687681"/>
                  <a:pt x="2358609" y="4743355"/>
                </a:cubicBezTo>
                <a:cubicBezTo>
                  <a:pt x="2380176" y="4770358"/>
                  <a:pt x="2391937" y="4803915"/>
                  <a:pt x="2391956" y="4838509"/>
                </a:cubicBezTo>
                <a:cubicBezTo>
                  <a:pt x="2392013" y="4922682"/>
                  <a:pt x="2323999" y="4990948"/>
                  <a:pt x="2240043" y="4991005"/>
                </a:cubicBezTo>
                <a:lnTo>
                  <a:pt x="1997495" y="4991005"/>
                </a:lnTo>
                <a:lnTo>
                  <a:pt x="1997495" y="5186663"/>
                </a:lnTo>
                <a:lnTo>
                  <a:pt x="1883489" y="5186663"/>
                </a:lnTo>
                <a:lnTo>
                  <a:pt x="1883489" y="4933855"/>
                </a:lnTo>
                <a:cubicBezTo>
                  <a:pt x="1883489" y="4902289"/>
                  <a:pt x="1909007" y="4876705"/>
                  <a:pt x="1940492" y="4876705"/>
                </a:cubicBezTo>
                <a:lnTo>
                  <a:pt x="2240043" y="4876705"/>
                </a:lnTo>
                <a:cubicBezTo>
                  <a:pt x="2261030" y="4876705"/>
                  <a:pt x="2278045" y="4859646"/>
                  <a:pt x="2278045" y="4838605"/>
                </a:cubicBezTo>
                <a:cubicBezTo>
                  <a:pt x="2278045" y="4817564"/>
                  <a:pt x="2261030" y="4800505"/>
                  <a:pt x="2240043" y="4800505"/>
                </a:cubicBezTo>
                <a:lnTo>
                  <a:pt x="1940492" y="4800505"/>
                </a:lnTo>
                <a:cubicBezTo>
                  <a:pt x="1909007" y="4800505"/>
                  <a:pt x="1883489" y="4774921"/>
                  <a:pt x="1883489" y="4743355"/>
                </a:cubicBezTo>
                <a:cubicBezTo>
                  <a:pt x="1883489" y="4711789"/>
                  <a:pt x="1909007" y="4686205"/>
                  <a:pt x="1940492" y="4686205"/>
                </a:cubicBezTo>
                <a:lnTo>
                  <a:pt x="2240043" y="4686205"/>
                </a:lnTo>
                <a:cubicBezTo>
                  <a:pt x="2261030" y="4686205"/>
                  <a:pt x="2278045" y="4669146"/>
                  <a:pt x="2278045" y="4648105"/>
                </a:cubicBezTo>
                <a:cubicBezTo>
                  <a:pt x="2278045" y="4627064"/>
                  <a:pt x="2261030" y="4610005"/>
                  <a:pt x="2240043" y="4610005"/>
                </a:cubicBezTo>
                <a:lnTo>
                  <a:pt x="1940492" y="4610005"/>
                </a:lnTo>
                <a:cubicBezTo>
                  <a:pt x="1909007" y="4610005"/>
                  <a:pt x="1883489" y="4584421"/>
                  <a:pt x="1883489" y="4552855"/>
                </a:cubicBezTo>
                <a:cubicBezTo>
                  <a:pt x="1883489" y="4521289"/>
                  <a:pt x="1909007" y="4495705"/>
                  <a:pt x="1940492" y="4495705"/>
                </a:cubicBezTo>
                <a:lnTo>
                  <a:pt x="2240043" y="4495705"/>
                </a:lnTo>
                <a:cubicBezTo>
                  <a:pt x="2261030" y="4495705"/>
                  <a:pt x="2278045" y="4478646"/>
                  <a:pt x="2278045" y="4457605"/>
                </a:cubicBezTo>
                <a:cubicBezTo>
                  <a:pt x="2278045" y="4436564"/>
                  <a:pt x="2261030" y="4419505"/>
                  <a:pt x="2240043" y="4419505"/>
                </a:cubicBezTo>
                <a:lnTo>
                  <a:pt x="1940492" y="4419505"/>
                </a:lnTo>
                <a:cubicBezTo>
                  <a:pt x="1909007" y="4419505"/>
                  <a:pt x="1883489" y="4393921"/>
                  <a:pt x="1883489" y="4362355"/>
                </a:cubicBezTo>
                <a:cubicBezTo>
                  <a:pt x="1883489" y="4330789"/>
                  <a:pt x="1909007" y="4305205"/>
                  <a:pt x="1940492" y="4305205"/>
                </a:cubicBezTo>
                <a:lnTo>
                  <a:pt x="2240043" y="4305205"/>
                </a:lnTo>
                <a:cubicBezTo>
                  <a:pt x="2261030" y="4305205"/>
                  <a:pt x="2278045" y="4288146"/>
                  <a:pt x="2278045" y="4267105"/>
                </a:cubicBezTo>
                <a:cubicBezTo>
                  <a:pt x="2278045" y="4246064"/>
                  <a:pt x="2261030" y="4229005"/>
                  <a:pt x="2240043" y="4229005"/>
                </a:cubicBezTo>
                <a:lnTo>
                  <a:pt x="1940492" y="4229005"/>
                </a:lnTo>
                <a:cubicBezTo>
                  <a:pt x="1909007" y="4229005"/>
                  <a:pt x="1883489" y="4203421"/>
                  <a:pt x="1883489" y="4171855"/>
                </a:cubicBezTo>
                <a:cubicBezTo>
                  <a:pt x="1883489" y="4140289"/>
                  <a:pt x="1909007" y="4114705"/>
                  <a:pt x="1940492" y="4114705"/>
                </a:cubicBezTo>
                <a:lnTo>
                  <a:pt x="2145798" y="4114705"/>
                </a:lnTo>
                <a:cubicBezTo>
                  <a:pt x="2177283" y="4114705"/>
                  <a:pt x="2202801" y="4089121"/>
                  <a:pt x="2202801" y="4057555"/>
                </a:cubicBezTo>
                <a:lnTo>
                  <a:pt x="2202801" y="3644646"/>
                </a:lnTo>
                <a:cubicBezTo>
                  <a:pt x="2202801" y="3391567"/>
                  <a:pt x="2496272" y="3110865"/>
                  <a:pt x="2780147" y="2839117"/>
                </a:cubicBezTo>
                <a:cubicBezTo>
                  <a:pt x="3093199" y="2541699"/>
                  <a:pt x="3269804" y="2127837"/>
                  <a:pt x="3268189" y="1695450"/>
                </a:cubicBezTo>
                <a:cubicBezTo>
                  <a:pt x="3268189" y="823627"/>
                  <a:pt x="2560686" y="114300"/>
                  <a:pt x="1691103" y="114300"/>
                </a:cubicBezTo>
                <a:cubicBezTo>
                  <a:pt x="821521" y="114300"/>
                  <a:pt x="114018" y="823532"/>
                  <a:pt x="114018" y="1695450"/>
                </a:cubicBezTo>
                <a:cubicBezTo>
                  <a:pt x="112385" y="2127818"/>
                  <a:pt x="288997" y="2541651"/>
                  <a:pt x="602059" y="2839022"/>
                </a:cubicBezTo>
                <a:cubicBezTo>
                  <a:pt x="885935" y="3111246"/>
                  <a:pt x="1179406" y="3391948"/>
                  <a:pt x="1179406" y="3644646"/>
                </a:cubicBezTo>
                <a:lnTo>
                  <a:pt x="1179406" y="4057555"/>
                </a:lnTo>
                <a:cubicBezTo>
                  <a:pt x="1179406" y="4089121"/>
                  <a:pt x="1204924" y="4114705"/>
                  <a:pt x="1236409" y="4114705"/>
                </a:cubicBezTo>
                <a:lnTo>
                  <a:pt x="1460146" y="4114705"/>
                </a:lnTo>
                <a:cubicBezTo>
                  <a:pt x="1491631" y="4114705"/>
                  <a:pt x="1517149" y="4140289"/>
                  <a:pt x="1517149" y="4171855"/>
                </a:cubicBezTo>
                <a:cubicBezTo>
                  <a:pt x="1517149" y="4203421"/>
                  <a:pt x="1491631" y="4229005"/>
                  <a:pt x="1460146" y="4229005"/>
                </a:cubicBezTo>
                <a:lnTo>
                  <a:pt x="1142354" y="4229005"/>
                </a:lnTo>
                <a:cubicBezTo>
                  <a:pt x="1121367" y="4229005"/>
                  <a:pt x="1104352" y="4246064"/>
                  <a:pt x="1104352" y="4267105"/>
                </a:cubicBezTo>
                <a:cubicBezTo>
                  <a:pt x="1104352" y="4288146"/>
                  <a:pt x="1121367" y="4305205"/>
                  <a:pt x="1142354" y="4305205"/>
                </a:cubicBezTo>
                <a:lnTo>
                  <a:pt x="1460146" y="4305205"/>
                </a:lnTo>
                <a:cubicBezTo>
                  <a:pt x="1491631" y="4305205"/>
                  <a:pt x="1517149" y="4330789"/>
                  <a:pt x="1517149" y="4362355"/>
                </a:cubicBezTo>
                <a:cubicBezTo>
                  <a:pt x="1517149" y="4393921"/>
                  <a:pt x="1491631" y="4419505"/>
                  <a:pt x="1460146" y="4419505"/>
                </a:cubicBezTo>
                <a:lnTo>
                  <a:pt x="1142354" y="4419505"/>
                </a:lnTo>
                <a:cubicBezTo>
                  <a:pt x="1121367" y="4419505"/>
                  <a:pt x="1104352" y="4436564"/>
                  <a:pt x="1104352" y="4457605"/>
                </a:cubicBezTo>
                <a:cubicBezTo>
                  <a:pt x="1104352" y="4478646"/>
                  <a:pt x="1121367" y="4495705"/>
                  <a:pt x="1142354" y="4495705"/>
                </a:cubicBezTo>
                <a:lnTo>
                  <a:pt x="1460146" y="4495705"/>
                </a:lnTo>
                <a:cubicBezTo>
                  <a:pt x="1491631" y="4495705"/>
                  <a:pt x="1517149" y="4521289"/>
                  <a:pt x="1517149" y="4552855"/>
                </a:cubicBezTo>
                <a:cubicBezTo>
                  <a:pt x="1517149" y="4584421"/>
                  <a:pt x="1491631" y="4610005"/>
                  <a:pt x="1460146" y="4610005"/>
                </a:cubicBezTo>
                <a:lnTo>
                  <a:pt x="1142354" y="4610005"/>
                </a:lnTo>
                <a:cubicBezTo>
                  <a:pt x="1121367" y="4610005"/>
                  <a:pt x="1104352" y="4627064"/>
                  <a:pt x="1104352" y="4648105"/>
                </a:cubicBezTo>
                <a:cubicBezTo>
                  <a:pt x="1104352" y="4669146"/>
                  <a:pt x="1121367" y="4686205"/>
                  <a:pt x="1142354" y="4686205"/>
                </a:cubicBezTo>
                <a:lnTo>
                  <a:pt x="1460146" y="4686205"/>
                </a:lnTo>
                <a:cubicBezTo>
                  <a:pt x="1491631" y="4686205"/>
                  <a:pt x="1517149" y="4711789"/>
                  <a:pt x="1517149" y="4743355"/>
                </a:cubicBezTo>
                <a:cubicBezTo>
                  <a:pt x="1517149" y="4774921"/>
                  <a:pt x="1491631" y="4800505"/>
                  <a:pt x="1460146" y="4800505"/>
                </a:cubicBezTo>
                <a:lnTo>
                  <a:pt x="1142354" y="4800505"/>
                </a:lnTo>
                <a:cubicBezTo>
                  <a:pt x="1121367" y="4800505"/>
                  <a:pt x="1104352" y="4817564"/>
                  <a:pt x="1104352" y="4838605"/>
                </a:cubicBezTo>
                <a:cubicBezTo>
                  <a:pt x="1104352" y="4859646"/>
                  <a:pt x="1121367" y="4876705"/>
                  <a:pt x="1142354" y="4876705"/>
                </a:cubicBezTo>
                <a:lnTo>
                  <a:pt x="1459956" y="4876705"/>
                </a:lnTo>
                <a:cubicBezTo>
                  <a:pt x="1491441" y="4876705"/>
                  <a:pt x="1516959" y="4902289"/>
                  <a:pt x="1516959" y="4933855"/>
                </a:cubicBezTo>
                <a:lnTo>
                  <a:pt x="1516959" y="5186663"/>
                </a:lnTo>
                <a:lnTo>
                  <a:pt x="1402953" y="5186663"/>
                </a:lnTo>
                <a:lnTo>
                  <a:pt x="1402953" y="4991005"/>
                </a:lnTo>
                <a:lnTo>
                  <a:pt x="1142164" y="4991005"/>
                </a:lnTo>
                <a:cubicBezTo>
                  <a:pt x="1107658" y="4990986"/>
                  <a:pt x="1074187" y="4979194"/>
                  <a:pt x="1047253" y="4957572"/>
                </a:cubicBezTo>
                <a:cubicBezTo>
                  <a:pt x="981719" y="4904966"/>
                  <a:pt x="971126" y="4809058"/>
                  <a:pt x="1023597" y="4743355"/>
                </a:cubicBezTo>
                <a:cubicBezTo>
                  <a:pt x="979135" y="4687681"/>
                  <a:pt x="979135" y="4608529"/>
                  <a:pt x="1023597" y="4552855"/>
                </a:cubicBezTo>
                <a:cubicBezTo>
                  <a:pt x="979135" y="4497181"/>
                  <a:pt x="979135" y="4418029"/>
                  <a:pt x="1023597" y="4362355"/>
                </a:cubicBezTo>
                <a:cubicBezTo>
                  <a:pt x="1015484" y="4352182"/>
                  <a:pt x="1008710" y="4341009"/>
                  <a:pt x="1003437" y="4329103"/>
                </a:cubicBezTo>
                <a:cubicBezTo>
                  <a:pt x="969340" y="4252198"/>
                  <a:pt x="1003884" y="4162130"/>
                  <a:pt x="1080600" y="4127945"/>
                </a:cubicBezTo>
                <a:cubicBezTo>
                  <a:pt x="1070549" y="4105847"/>
                  <a:pt x="1065361" y="4081844"/>
                  <a:pt x="1065399" y="4057555"/>
                </a:cubicBezTo>
                <a:lnTo>
                  <a:pt x="1065399" y="3644646"/>
                </a:lnTo>
                <a:cubicBezTo>
                  <a:pt x="1065399" y="3440811"/>
                  <a:pt x="777439" y="3165062"/>
                  <a:pt x="523300" y="2921699"/>
                </a:cubicBezTo>
                <a:cubicBezTo>
                  <a:pt x="187641" y="2602802"/>
                  <a:pt x="-1720" y="2159060"/>
                  <a:pt x="12" y="1695450"/>
                </a:cubicBezTo>
                <a:cubicBezTo>
                  <a:pt x="12" y="760571"/>
                  <a:pt x="758628" y="0"/>
                  <a:pt x="1691103" y="0"/>
                </a:cubicBezTo>
                <a:close/>
              </a:path>
            </a:pathLst>
          </a:custGeom>
          <a:solidFill>
            <a:srgbClr val="1E4E79"/>
          </a:solidFill>
          <a:ln>
            <a:noFill/>
          </a:ln>
        </p:spPr>
        <p:txBody>
          <a:bodyPr anchorCtr="0" anchor="ctr"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pic>
        <p:nvPicPr>
          <p:cNvPr id="131" name="Google Shape;131;p10"/>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600"/>
                                  </p:stCondLst>
                                  <p:childTnLst>
                                    <p:set>
                                      <p:cBhvr>
                                        <p:cTn dur="1" fill="hold">
                                          <p:stCondLst>
                                            <p:cond delay="0"/>
                                          </p:stCondLst>
                                        </p:cTn>
                                        <p:tgtEl>
                                          <p:spTgt spid="130"/>
                                        </p:tgtEl>
                                        <p:attrNameLst>
                                          <p:attrName>style.visibility</p:attrName>
                                        </p:attrNameLst>
                                      </p:cBhvr>
                                      <p:to>
                                        <p:strVal val="visible"/>
                                      </p:to>
                                    </p:set>
                                    <p:animEffect filter="fade" transition="in">
                                      <p:cBhvr>
                                        <p:cTn dur="1000"/>
                                        <p:tgtEl>
                                          <p:spTgt spid="130"/>
                                        </p:tgtEl>
                                      </p:cBhvr>
                                    </p:animEffect>
                                  </p:childTnLst>
                                </p:cTn>
                              </p:par>
                              <p:par>
                                <p:cTn fill="hold" nodeType="withEffect" presetClass="entr" presetID="10" presetSubtype="0">
                                  <p:stCondLst>
                                    <p:cond delay="600"/>
                                  </p:stCondLst>
                                  <p:childTnLst>
                                    <p:set>
                                      <p:cBhvr>
                                        <p:cTn dur="1" fill="hold">
                                          <p:stCondLst>
                                            <p:cond delay="0"/>
                                          </p:stCondLst>
                                        </p:cTn>
                                        <p:tgtEl>
                                          <p:spTgt spid="122"/>
                                        </p:tgtEl>
                                        <p:attrNameLst>
                                          <p:attrName>style.visibility</p:attrName>
                                        </p:attrNameLst>
                                      </p:cBhvr>
                                      <p:to>
                                        <p:strVal val="visible"/>
                                      </p:to>
                                    </p:set>
                                    <p:animEffect filter="fade" transition="in">
                                      <p:cBhvr>
                                        <p:cTn dur="500"/>
                                        <p:tgtEl>
                                          <p:spTgt spid="122"/>
                                        </p:tgtEl>
                                      </p:cBhvr>
                                    </p:animEffect>
                                  </p:childTnLst>
                                </p:cTn>
                              </p:par>
                              <p:par>
                                <p:cTn fill="hold" nodeType="withEffect" presetClass="entr" presetID="10" presetSubtype="0">
                                  <p:stCondLst>
                                    <p:cond delay="2100"/>
                                  </p:stCondLst>
                                  <p:childTnLst>
                                    <p:set>
                                      <p:cBhvr>
                                        <p:cTn dur="1" fill="hold">
                                          <p:stCondLst>
                                            <p:cond delay="0"/>
                                          </p:stCondLst>
                                        </p:cTn>
                                        <p:tgtEl>
                                          <p:spTgt spid="127"/>
                                        </p:tgtEl>
                                        <p:attrNameLst>
                                          <p:attrName>style.visibility</p:attrName>
                                        </p:attrNameLst>
                                      </p:cBhvr>
                                      <p:to>
                                        <p:strVal val="visible"/>
                                      </p:to>
                                    </p:set>
                                    <p:animEffect filter="fade" transition="in">
                                      <p:cBhvr>
                                        <p:cTn dur="500"/>
                                        <p:tgtEl>
                                          <p:spTgt spid="127"/>
                                        </p:tgtEl>
                                      </p:cBhvr>
                                    </p:animEffect>
                                  </p:childTnLst>
                                </p:cTn>
                              </p:par>
                              <p:par>
                                <p:cTn fill="hold" nodeType="withEffect" presetClass="entr" presetID="10" presetSubtype="0">
                                  <p:stCondLst>
                                    <p:cond delay="2100"/>
                                  </p:stCondLst>
                                  <p:childTnLst>
                                    <p:set>
                                      <p:cBhvr>
                                        <p:cTn dur="1" fill="hold">
                                          <p:stCondLst>
                                            <p:cond delay="0"/>
                                          </p:stCondLst>
                                        </p:cTn>
                                        <p:tgtEl>
                                          <p:spTgt spid="123"/>
                                        </p:tgtEl>
                                        <p:attrNameLst>
                                          <p:attrName>style.visibility</p:attrName>
                                        </p:attrNameLst>
                                      </p:cBhvr>
                                      <p:to>
                                        <p:strVal val="visible"/>
                                      </p:to>
                                    </p:set>
                                    <p:animEffect filter="fade" transition="in">
                                      <p:cBhvr>
                                        <p:cTn dur="500"/>
                                        <p:tgtEl>
                                          <p:spTgt spid="123"/>
                                        </p:tgtEl>
                                      </p:cBhvr>
                                    </p:animEffect>
                                  </p:childTnLst>
                                </p:cTn>
                              </p:par>
                              <p:par>
                                <p:cTn fill="hold" nodeType="withEffect" presetClass="entr" presetID="10" presetSubtype="0">
                                  <p:stCondLst>
                                    <p:cond delay="2100"/>
                                  </p:stCondLst>
                                  <p:childTnLst>
                                    <p:set>
                                      <p:cBhvr>
                                        <p:cTn dur="1" fill="hold">
                                          <p:stCondLst>
                                            <p:cond delay="0"/>
                                          </p:stCondLst>
                                        </p:cTn>
                                        <p:tgtEl>
                                          <p:spTgt spid="128"/>
                                        </p:tgtEl>
                                        <p:attrNameLst>
                                          <p:attrName>style.visibility</p:attrName>
                                        </p:attrNameLst>
                                      </p:cBhvr>
                                      <p:to>
                                        <p:strVal val="visible"/>
                                      </p:to>
                                    </p:set>
                                    <p:animEffect filter="fade" transition="in">
                                      <p:cBhvr>
                                        <p:cTn dur="500"/>
                                        <p:tgtEl>
                                          <p:spTgt spid="128"/>
                                        </p:tgtEl>
                                      </p:cBhvr>
                                    </p:animEffect>
                                  </p:childTnLst>
                                </p:cTn>
                              </p:par>
                              <p:par>
                                <p:cTn fill="hold" nodeType="withEffect" presetClass="entr" presetID="10" presetSubtype="0">
                                  <p:stCondLst>
                                    <p:cond delay="2600"/>
                                  </p:stCondLst>
                                  <p:childTnLst>
                                    <p:set>
                                      <p:cBhvr>
                                        <p:cTn dur="1" fill="hold">
                                          <p:stCondLst>
                                            <p:cond delay="0"/>
                                          </p:stCondLst>
                                        </p:cTn>
                                        <p:tgtEl>
                                          <p:spTgt spid="125"/>
                                        </p:tgtEl>
                                        <p:attrNameLst>
                                          <p:attrName>style.visibility</p:attrName>
                                        </p:attrNameLst>
                                      </p:cBhvr>
                                      <p:to>
                                        <p:strVal val="visible"/>
                                      </p:to>
                                    </p:set>
                                    <p:animEffect filter="fade" transition="in">
                                      <p:cBhvr>
                                        <p:cTn dur="500"/>
                                        <p:tgtEl>
                                          <p:spTgt spid="125"/>
                                        </p:tgtEl>
                                      </p:cBhvr>
                                    </p:animEffect>
                                  </p:childTnLst>
                                </p:cTn>
                              </p:par>
                              <p:par>
                                <p:cTn fill="hold" nodeType="withEffect" presetClass="entr" presetID="10" presetSubtype="0">
                                  <p:stCondLst>
                                    <p:cond delay="2600"/>
                                  </p:stCondLst>
                                  <p:childTnLst>
                                    <p:set>
                                      <p:cBhvr>
                                        <p:cTn dur="1" fill="hold">
                                          <p:stCondLst>
                                            <p:cond delay="0"/>
                                          </p:stCondLst>
                                        </p:cTn>
                                        <p:tgtEl>
                                          <p:spTgt spid="124"/>
                                        </p:tgtEl>
                                        <p:attrNameLst>
                                          <p:attrName>style.visibility</p:attrName>
                                        </p:attrNameLst>
                                      </p:cBhvr>
                                      <p:to>
                                        <p:strVal val="visible"/>
                                      </p:to>
                                    </p:set>
                                    <p:animEffect filter="fade" transition="in">
                                      <p:cBhvr>
                                        <p:cTn dur="500"/>
                                        <p:tgtEl>
                                          <p:spTgt spid="124"/>
                                        </p:tgtEl>
                                      </p:cBhvr>
                                    </p:animEffect>
                                  </p:childTnLst>
                                </p:cTn>
                              </p:par>
                              <p:par>
                                <p:cTn fill="hold" nodeType="withEffect" presetClass="entr" presetID="10" presetSubtype="0">
                                  <p:stCondLst>
                                    <p:cond delay="2600"/>
                                  </p:stCondLst>
                                  <p:childTnLst>
                                    <p:set>
                                      <p:cBhvr>
                                        <p:cTn dur="1" fill="hold">
                                          <p:stCondLst>
                                            <p:cond delay="0"/>
                                          </p:stCondLst>
                                        </p:cTn>
                                        <p:tgtEl>
                                          <p:spTgt spid="126"/>
                                        </p:tgtEl>
                                        <p:attrNameLst>
                                          <p:attrName>style.visibility</p:attrName>
                                        </p:attrNameLst>
                                      </p:cBhvr>
                                      <p:to>
                                        <p:strVal val="visible"/>
                                      </p:to>
                                    </p:set>
                                    <p:animEffect filter="fade" transition="in">
                                      <p:cBhvr>
                                        <p:cTn dur="500"/>
                                        <p:tgtEl>
                                          <p:spTgt spid="1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2.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20.png"/><Relationship Id="rId5" Type="http://schemas.openxmlformats.org/officeDocument/2006/relationships/image" Target="../media/image12.png"/><Relationship Id="rId6"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hyperlink" Target="https://www.gallimard-jeunesse.fr/auteurs/rene-goscinny.html"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6.jpg"/><Relationship Id="rId4" Type="http://schemas.openxmlformats.org/officeDocument/2006/relationships/image" Target="../media/image15.jpg"/><Relationship Id="rId5" Type="http://schemas.openxmlformats.org/officeDocument/2006/relationships/image" Target="../media/image1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6.jpg"/><Relationship Id="rId4" Type="http://schemas.openxmlformats.org/officeDocument/2006/relationships/image" Target="../media/image15.jpg"/><Relationship Id="rId5" Type="http://schemas.openxmlformats.org/officeDocument/2006/relationships/image" Target="../media/image1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6.jpg"/><Relationship Id="rId4" Type="http://schemas.openxmlformats.org/officeDocument/2006/relationships/image" Target="../media/image15.jpg"/><Relationship Id="rId5" Type="http://schemas.openxmlformats.org/officeDocument/2006/relationships/image" Target="../media/image1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18"/>
          <p:cNvSpPr txBox="1"/>
          <p:nvPr/>
        </p:nvSpPr>
        <p:spPr>
          <a:xfrm>
            <a:off x="4968449" y="4442922"/>
            <a:ext cx="6473389" cy="771227"/>
          </a:xfrm>
          <a:prstGeom prst="rect">
            <a:avLst/>
          </a:prstGeom>
          <a:noFill/>
          <a:ln>
            <a:noFill/>
          </a:ln>
        </p:spPr>
        <p:txBody>
          <a:bodyPr anchorCtr="0" anchor="t" bIns="45700" lIns="91425" spcFirstLastPara="1" rIns="91425" wrap="square" tIns="45700">
            <a:normAutofit/>
          </a:bodyPr>
          <a:lstStyle/>
          <a:p>
            <a:pPr indent="0" lvl="0" marL="0" marR="0" rtl="0" algn="l">
              <a:lnSpc>
                <a:spcPct val="150000"/>
              </a:lnSpc>
              <a:spcBef>
                <a:spcPts val="0"/>
              </a:spcBef>
              <a:spcAft>
                <a:spcPts val="0"/>
              </a:spcAft>
              <a:buClr>
                <a:schemeClr val="dk1"/>
              </a:buClr>
              <a:buSzPts val="2400"/>
              <a:buFont typeface="Arial"/>
              <a:buNone/>
            </a:pPr>
            <a:r>
              <a:rPr b="0" i="0" lang="en-US" sz="2400" u="none" cap="none" strike="noStrike">
                <a:solidFill>
                  <a:schemeClr val="dk1"/>
                </a:solidFill>
                <a:latin typeface="Open Sans"/>
                <a:ea typeface="Open Sans"/>
                <a:cs typeface="Open Sans"/>
                <a:sym typeface="Open Sans"/>
              </a:rPr>
              <a:t>Classe : EB5</a:t>
            </a:r>
            <a:endParaRPr b="0" i="0" sz="1400" u="none" cap="none" strike="noStrike">
              <a:solidFill>
                <a:srgbClr val="000000"/>
              </a:solidFill>
              <a:latin typeface="Open Sans"/>
              <a:ea typeface="Open Sans"/>
              <a:cs typeface="Open Sans"/>
              <a:sym typeface="Open Sans"/>
            </a:endParaRPr>
          </a:p>
        </p:txBody>
      </p:sp>
      <p:pic>
        <p:nvPicPr>
          <p:cNvPr id="238" name="Google Shape;238;p18"/>
          <p:cNvPicPr preferRelativeResize="0"/>
          <p:nvPr/>
        </p:nvPicPr>
        <p:blipFill rotWithShape="1">
          <a:blip r:embed="rId3">
            <a:alphaModFix/>
          </a:blip>
          <a:srcRect b="0" l="0" r="0" t="0"/>
          <a:stretch/>
        </p:blipFill>
        <p:spPr>
          <a:xfrm>
            <a:off x="611717" y="574554"/>
            <a:ext cx="2019300" cy="774700"/>
          </a:xfrm>
          <a:prstGeom prst="rect">
            <a:avLst/>
          </a:prstGeom>
          <a:noFill/>
          <a:ln>
            <a:noFill/>
          </a:ln>
        </p:spPr>
      </p:pic>
      <p:sp>
        <p:nvSpPr>
          <p:cNvPr id="239" name="Google Shape;239;p18"/>
          <p:cNvSpPr txBox="1"/>
          <p:nvPr>
            <p:ph type="ctrTitle"/>
          </p:nvPr>
        </p:nvSpPr>
        <p:spPr>
          <a:xfrm>
            <a:off x="4696647" y="2290040"/>
            <a:ext cx="6874500" cy="1421887"/>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3A3838"/>
              </a:buClr>
              <a:buSzPts val="4800"/>
              <a:buFont typeface="Open Sans"/>
              <a:buNone/>
            </a:pPr>
            <a:r>
              <a:rPr b="1" i="0" lang="en-US" sz="4800" u="none" cap="none" strike="noStrike">
                <a:solidFill>
                  <a:schemeClr val="dk1"/>
                </a:solidFill>
                <a:latin typeface="Open Sans"/>
                <a:ea typeface="Open Sans"/>
                <a:cs typeface="Open Sans"/>
                <a:sym typeface="Open Sans"/>
              </a:rPr>
              <a:t>Comprendre l’essentiel d’un texte</a:t>
            </a:r>
            <a:endParaRPr b="1" i="0" sz="4800" u="none" cap="none" strike="noStrike">
              <a:solidFill>
                <a:schemeClr val="dk1"/>
              </a:solidFill>
              <a:latin typeface="Open Sans"/>
              <a:ea typeface="Open Sans"/>
              <a:cs typeface="Open Sans"/>
              <a:sym typeface="Open Sans"/>
            </a:endParaRPr>
          </a:p>
        </p:txBody>
      </p:sp>
      <p:sp>
        <p:nvSpPr>
          <p:cNvPr id="240" name="Google Shape;240;p18"/>
          <p:cNvSpPr/>
          <p:nvPr/>
        </p:nvSpPr>
        <p:spPr>
          <a:xfrm>
            <a:off x="4696647" y="1545928"/>
            <a:ext cx="6473388" cy="46166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757070"/>
                </a:solidFill>
                <a:latin typeface="Open Sans"/>
                <a:ea typeface="Open Sans"/>
                <a:cs typeface="Open Sans"/>
                <a:sym typeface="Open Sans"/>
              </a:rPr>
              <a:t>Langue française</a:t>
            </a:r>
            <a:endParaRPr b="0" i="0" sz="2400" u="none" cap="none" strike="noStrike">
              <a:solidFill>
                <a:srgbClr val="757070"/>
              </a:solidFill>
              <a:latin typeface="Open Sans"/>
              <a:ea typeface="Open Sans"/>
              <a:cs typeface="Open Sans"/>
              <a:sym typeface="Open Sans"/>
            </a:endParaRPr>
          </a:p>
        </p:txBody>
      </p:sp>
      <p:pic>
        <p:nvPicPr>
          <p:cNvPr id="241" name="Google Shape;241;p18"/>
          <p:cNvPicPr preferRelativeResize="0"/>
          <p:nvPr/>
        </p:nvPicPr>
        <p:blipFill rotWithShape="1">
          <a:blip r:embed="rId4">
            <a:alphaModFix/>
          </a:blip>
          <a:srcRect b="0" l="0" r="0" t="0"/>
          <a:stretch/>
        </p:blipFill>
        <p:spPr>
          <a:xfrm>
            <a:off x="2067932" y="3189496"/>
            <a:ext cx="1451745" cy="176315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grpSp>
        <p:nvGrpSpPr>
          <p:cNvPr id="414" name="Google Shape;414;p27"/>
          <p:cNvGrpSpPr/>
          <p:nvPr/>
        </p:nvGrpSpPr>
        <p:grpSpPr>
          <a:xfrm>
            <a:off x="0" y="770022"/>
            <a:ext cx="3512891" cy="6080132"/>
            <a:chOff x="78125" y="1001627"/>
            <a:chExt cx="3412297" cy="5289108"/>
          </a:xfrm>
        </p:grpSpPr>
        <p:grpSp>
          <p:nvGrpSpPr>
            <p:cNvPr id="415" name="Google Shape;415;p27"/>
            <p:cNvGrpSpPr/>
            <p:nvPr/>
          </p:nvGrpSpPr>
          <p:grpSpPr>
            <a:xfrm>
              <a:off x="78125" y="1001627"/>
              <a:ext cx="3412297" cy="5289108"/>
              <a:chOff x="358426" y="1429332"/>
              <a:chExt cx="3412297" cy="5127084"/>
            </a:xfrm>
          </p:grpSpPr>
          <p:sp>
            <p:nvSpPr>
              <p:cNvPr id="416" name="Google Shape;416;p27"/>
              <p:cNvSpPr/>
              <p:nvPr/>
            </p:nvSpPr>
            <p:spPr>
              <a:xfrm>
                <a:off x="358426" y="1512284"/>
                <a:ext cx="3412297" cy="5044132"/>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BBD6E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417" name="Google Shape;417;p27"/>
              <p:cNvSpPr txBox="1"/>
              <p:nvPr/>
            </p:nvSpPr>
            <p:spPr>
              <a:xfrm>
                <a:off x="375770" y="1429332"/>
                <a:ext cx="3328322" cy="30773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chemeClr val="dk1"/>
                  </a:solidFill>
                  <a:latin typeface="Open Sans"/>
                  <a:ea typeface="Open Sans"/>
                  <a:cs typeface="Open Sans"/>
                  <a:sym typeface="Open Sans"/>
                </a:endParaRPr>
              </a:p>
            </p:txBody>
          </p:sp>
        </p:grpSp>
        <p:sp>
          <p:nvSpPr>
            <p:cNvPr id="418" name="Google Shape;418;p27"/>
            <p:cNvSpPr/>
            <p:nvPr/>
          </p:nvSpPr>
          <p:spPr>
            <a:xfrm>
              <a:off x="154683" y="1094025"/>
              <a:ext cx="2969042" cy="1562322"/>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t/>
              </a:r>
              <a:endParaRPr b="0" i="0" sz="2400" u="none" cap="none" strike="noStrike">
                <a:solidFill>
                  <a:srgbClr val="2E75B5"/>
                </a:solidFill>
                <a:latin typeface="Open Sans"/>
                <a:ea typeface="Open Sans"/>
                <a:cs typeface="Open Sans"/>
                <a:sym typeface="Open Sans"/>
              </a:endParaRPr>
            </a:p>
          </p:txBody>
        </p:sp>
        <p:sp>
          <p:nvSpPr>
            <p:cNvPr id="419" name="Google Shape;419;p27"/>
            <p:cNvSpPr/>
            <p:nvPr/>
          </p:nvSpPr>
          <p:spPr>
            <a:xfrm>
              <a:off x="239573" y="2790524"/>
              <a:ext cx="3184217" cy="2554545"/>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Open Sans"/>
                  <a:ea typeface="Open Sans"/>
                  <a:cs typeface="Open Sans"/>
                  <a:sym typeface="Open Sans"/>
                </a:rPr>
                <a:t> </a:t>
              </a:r>
              <a:endParaRPr b="0" i="0" sz="2000" u="none" cap="none" strike="noStrike">
                <a:solidFill>
                  <a:srgbClr val="000000"/>
                </a:solidFill>
                <a:latin typeface="Open Sans"/>
                <a:ea typeface="Open Sans"/>
                <a:cs typeface="Open Sans"/>
                <a:sym typeface="Open Sans"/>
              </a:endParaRPr>
            </a:p>
          </p:txBody>
        </p:sp>
      </p:grpSp>
      <p:sp>
        <p:nvSpPr>
          <p:cNvPr id="420" name="Google Shape;420;p27"/>
          <p:cNvSpPr txBox="1"/>
          <p:nvPr/>
        </p:nvSpPr>
        <p:spPr>
          <a:xfrm>
            <a:off x="154682" y="2289782"/>
            <a:ext cx="3099237" cy="193895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Complétez avec les mots convenables pour présenter les idées principales du texte.  </a:t>
            </a:r>
            <a:endParaRPr b="0" i="0" sz="2400" u="none" cap="none" strike="noStrike">
              <a:solidFill>
                <a:schemeClr val="dk1"/>
              </a:solidFill>
              <a:latin typeface="Open Sans"/>
              <a:ea typeface="Open Sans"/>
              <a:cs typeface="Open Sans"/>
              <a:sym typeface="Open Sans"/>
            </a:endParaRPr>
          </a:p>
        </p:txBody>
      </p:sp>
      <p:sp>
        <p:nvSpPr>
          <p:cNvPr id="421" name="Google Shape;421;p27"/>
          <p:cNvSpPr txBox="1"/>
          <p:nvPr/>
        </p:nvSpPr>
        <p:spPr>
          <a:xfrm>
            <a:off x="3736849" y="1319088"/>
            <a:ext cx="8310771" cy="452427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Dans ce texte, il s’agit d’un ………….........……….  qui raconte sa visite chez …… ……… , un …………… …..</a:t>
            </a:r>
            <a:endParaRPr b="0" i="0" sz="2400" u="none" cap="none" strike="noStrike">
              <a:solidFill>
                <a:srgbClr val="000000"/>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Il est arrivé en retard mais ils ont bien mangé ensemble. </a:t>
            </a:r>
            <a:endParaRPr b="0" i="0" sz="2400" u="none" cap="none" strike="noStrike">
              <a:solidFill>
                <a:srgbClr val="000000"/>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Ensuite, ils ont voulu jouer. Alceste a proposé plusieurs jeux : ……… , ……………, ……………., ………….. . </a:t>
            </a:r>
            <a:endParaRPr b="0" i="0" sz="2400" u="none" cap="none" strike="noStrike">
              <a:solidFill>
                <a:srgbClr val="000000"/>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La mère d’Alceste ne voulait pas que les enfants mettent en …………… la chambre de son fils. Elle préfère un jeu …………  Alors, le père d’Alceste a cherché un jeu d’……….. . </a:t>
            </a:r>
            <a:endParaRPr b="0" i="0" sz="2400" u="none" cap="none" strike="noStrike">
              <a:solidFill>
                <a:srgbClr val="000000"/>
              </a:solidFill>
              <a:latin typeface="Open Sans"/>
              <a:ea typeface="Open Sans"/>
              <a:cs typeface="Open Sans"/>
              <a:sym typeface="Open Sans"/>
            </a:endParaRPr>
          </a:p>
        </p:txBody>
      </p:sp>
      <p:sp>
        <p:nvSpPr>
          <p:cNvPr id="422" name="Google Shape;422;p27"/>
          <p:cNvSpPr txBox="1"/>
          <p:nvPr/>
        </p:nvSpPr>
        <p:spPr>
          <a:xfrm flipH="1">
            <a:off x="728948" y="176464"/>
            <a:ext cx="9912792" cy="593558"/>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ANALYSE</a:t>
            </a:r>
            <a:endParaRPr b="1" i="0" sz="3600" u="none" cap="none" strike="noStrike">
              <a:solidFill>
                <a:srgbClr val="0097D7"/>
              </a:solidFill>
              <a:latin typeface="Open Sans"/>
              <a:ea typeface="Open Sans"/>
              <a:cs typeface="Open Sans"/>
              <a:sym typeface="Open Sans"/>
            </a:endParaRPr>
          </a:p>
        </p:txBody>
      </p:sp>
      <p:grpSp>
        <p:nvGrpSpPr>
          <p:cNvPr id="423" name="Google Shape;423;p27"/>
          <p:cNvGrpSpPr/>
          <p:nvPr/>
        </p:nvGrpSpPr>
        <p:grpSpPr>
          <a:xfrm>
            <a:off x="3736849" y="1476611"/>
            <a:ext cx="8118267" cy="4301664"/>
            <a:chOff x="3736849" y="1470591"/>
            <a:chExt cx="8118267" cy="4301664"/>
          </a:xfrm>
        </p:grpSpPr>
        <p:sp>
          <p:nvSpPr>
            <p:cNvPr id="424" name="Google Shape;424;p27"/>
            <p:cNvSpPr txBox="1"/>
            <p:nvPr/>
          </p:nvSpPr>
          <p:spPr>
            <a:xfrm>
              <a:off x="7257047" y="1470591"/>
              <a:ext cx="2791327"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enfant / narrateur</a:t>
              </a:r>
              <a:endParaRPr b="0" i="0" sz="2400" u="none" cap="none" strike="noStrike">
                <a:solidFill>
                  <a:srgbClr val="000000"/>
                </a:solidFill>
                <a:latin typeface="Arial"/>
                <a:ea typeface="Arial"/>
                <a:cs typeface="Arial"/>
                <a:sym typeface="Arial"/>
              </a:endParaRPr>
            </a:p>
          </p:txBody>
        </p:sp>
        <p:sp>
          <p:nvSpPr>
            <p:cNvPr id="425" name="Google Shape;425;p27"/>
            <p:cNvSpPr txBox="1"/>
            <p:nvPr/>
          </p:nvSpPr>
          <p:spPr>
            <a:xfrm>
              <a:off x="5213685" y="1997132"/>
              <a:ext cx="1669047"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son copain</a:t>
              </a:r>
              <a:endParaRPr b="0" i="0" sz="2400" u="none" cap="none" strike="noStrike">
                <a:solidFill>
                  <a:srgbClr val="000000"/>
                </a:solidFill>
                <a:latin typeface="Arial"/>
                <a:ea typeface="Arial"/>
                <a:cs typeface="Arial"/>
                <a:sym typeface="Arial"/>
              </a:endParaRPr>
            </a:p>
          </p:txBody>
        </p:sp>
        <p:sp>
          <p:nvSpPr>
            <p:cNvPr id="426" name="Google Shape;426;p27"/>
            <p:cNvSpPr txBox="1"/>
            <p:nvPr/>
          </p:nvSpPr>
          <p:spPr>
            <a:xfrm>
              <a:off x="7354324" y="1997131"/>
              <a:ext cx="2010487"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jour pluvieux</a:t>
              </a:r>
              <a:endParaRPr b="0" i="0" sz="2400" u="none" cap="none" strike="noStrike">
                <a:solidFill>
                  <a:srgbClr val="000000"/>
                </a:solidFill>
                <a:latin typeface="Arial"/>
                <a:ea typeface="Arial"/>
                <a:cs typeface="Arial"/>
                <a:sym typeface="Arial"/>
              </a:endParaRPr>
            </a:p>
          </p:txBody>
        </p:sp>
        <p:sp>
          <p:nvSpPr>
            <p:cNvPr id="427" name="Google Shape;427;p27"/>
            <p:cNvSpPr txBox="1"/>
            <p:nvPr/>
          </p:nvSpPr>
          <p:spPr>
            <a:xfrm>
              <a:off x="3736849" y="3520720"/>
              <a:ext cx="7282763" cy="677108"/>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le train, les petites autos, les billes, le ballon de foot.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p27"/>
            <p:cNvSpPr txBox="1"/>
            <p:nvPr/>
          </p:nvSpPr>
          <p:spPr>
            <a:xfrm>
              <a:off x="3850105" y="4708794"/>
              <a:ext cx="1499189"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désordre</a:t>
              </a:r>
              <a:endParaRPr b="0" i="0" sz="2400" u="none" cap="none" strike="noStrike">
                <a:solidFill>
                  <a:srgbClr val="000000"/>
                </a:solidFill>
                <a:latin typeface="Arial"/>
                <a:ea typeface="Arial"/>
                <a:cs typeface="Arial"/>
                <a:sym typeface="Arial"/>
              </a:endParaRPr>
            </a:p>
          </p:txBody>
        </p:sp>
        <p:sp>
          <p:nvSpPr>
            <p:cNvPr id="429" name="Google Shape;429;p27"/>
            <p:cNvSpPr txBox="1"/>
            <p:nvPr/>
          </p:nvSpPr>
          <p:spPr>
            <a:xfrm>
              <a:off x="10641740" y="4708793"/>
              <a:ext cx="1213376"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calme</a:t>
              </a:r>
              <a:endParaRPr b="0" i="0" sz="2400" u="none" cap="none" strike="noStrike">
                <a:solidFill>
                  <a:srgbClr val="000000"/>
                </a:solidFill>
                <a:latin typeface="Arial"/>
                <a:ea typeface="Arial"/>
                <a:cs typeface="Arial"/>
                <a:sym typeface="Arial"/>
              </a:endParaRPr>
            </a:p>
          </p:txBody>
        </p:sp>
        <p:sp>
          <p:nvSpPr>
            <p:cNvPr id="430" name="Google Shape;430;p27"/>
            <p:cNvSpPr txBox="1"/>
            <p:nvPr/>
          </p:nvSpPr>
          <p:spPr>
            <a:xfrm>
              <a:off x="9161247" y="5310590"/>
              <a:ext cx="1101584"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échecs</a:t>
              </a:r>
              <a:endParaRPr b="0" i="0" sz="2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23"/>
                                        </p:tgtEl>
                                        <p:attrNameLst>
                                          <p:attrName>style.visibility</p:attrName>
                                        </p:attrNameLst>
                                      </p:cBhvr>
                                      <p:to>
                                        <p:strVal val="visible"/>
                                      </p:to>
                                    </p:set>
                                    <p:anim calcmode="lin" valueType="num">
                                      <p:cBhvr additive="base">
                                        <p:cTn dur="500"/>
                                        <p:tgtEl>
                                          <p:spTgt spid="423"/>
                                        </p:tgtEl>
                                        <p:attrNameLst>
                                          <p:attrName>ppt_w</p:attrName>
                                        </p:attrNameLst>
                                      </p:cBhvr>
                                      <p:tavLst>
                                        <p:tav fmla="" tm="0">
                                          <p:val>
                                            <p:strVal val="0"/>
                                          </p:val>
                                        </p:tav>
                                        <p:tav fmla="" tm="100000">
                                          <p:val>
                                            <p:strVal val="#ppt_w"/>
                                          </p:val>
                                        </p:tav>
                                      </p:tavLst>
                                    </p:anim>
                                    <p:anim calcmode="lin" valueType="num">
                                      <p:cBhvr additive="base">
                                        <p:cTn dur="500"/>
                                        <p:tgtEl>
                                          <p:spTgt spid="423"/>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
        <p:nvSpPr>
          <p:cNvPr id="435" name="Google Shape;435;p28"/>
          <p:cNvSpPr txBox="1"/>
          <p:nvPr/>
        </p:nvSpPr>
        <p:spPr>
          <a:xfrm>
            <a:off x="935307" y="1797273"/>
            <a:ext cx="3588202" cy="2308284"/>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Utilisez les informations relevées pour présenter oralement  les idées essentielles du texte. </a:t>
            </a:r>
            <a:endParaRPr b="0" i="0" sz="2400" u="none" cap="none" strike="noStrike">
              <a:solidFill>
                <a:schemeClr val="dk1"/>
              </a:solidFill>
              <a:latin typeface="Open Sans"/>
              <a:ea typeface="Open Sans"/>
              <a:cs typeface="Open Sans"/>
              <a:sym typeface="Open Sans"/>
            </a:endParaRPr>
          </a:p>
        </p:txBody>
      </p:sp>
      <p:sp>
        <p:nvSpPr>
          <p:cNvPr id="436" name="Google Shape;436;p28"/>
          <p:cNvSpPr txBox="1"/>
          <p:nvPr/>
        </p:nvSpPr>
        <p:spPr>
          <a:xfrm flipH="1">
            <a:off x="727328" y="142442"/>
            <a:ext cx="9912792" cy="707846"/>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rgbClr val="000000"/>
              </a:buClr>
              <a:buSzPts val="3600"/>
              <a:buFont typeface="Arial"/>
              <a:buNone/>
            </a:pPr>
            <a:r>
              <a:rPr b="1" i="0" lang="en-US" sz="3600" u="none" cap="none" strike="noStrike">
                <a:solidFill>
                  <a:srgbClr val="0097D7"/>
                </a:solidFill>
                <a:latin typeface="Open Sans"/>
                <a:ea typeface="Open Sans"/>
                <a:cs typeface="Open Sans"/>
                <a:sym typeface="Open Sans"/>
              </a:rPr>
              <a:t>SYSTEMATISATION </a:t>
            </a:r>
            <a:endParaRPr b="1" i="0" sz="3600" u="none" cap="none" strike="noStrike">
              <a:solidFill>
                <a:srgbClr val="0097D7"/>
              </a:solidFill>
              <a:latin typeface="Open Sans"/>
              <a:ea typeface="Open Sans"/>
              <a:cs typeface="Open Sans"/>
              <a:sym typeface="Open Sans"/>
            </a:endParaRPr>
          </a:p>
        </p:txBody>
      </p:sp>
      <p:sp>
        <p:nvSpPr>
          <p:cNvPr id="437" name="Google Shape;437;p28"/>
          <p:cNvSpPr/>
          <p:nvPr/>
        </p:nvSpPr>
        <p:spPr>
          <a:xfrm rot="542332">
            <a:off x="5857601" y="698085"/>
            <a:ext cx="4939681" cy="2603970"/>
          </a:xfrm>
          <a:prstGeom prst="wedgeEllipseCallout">
            <a:avLst>
              <a:gd fmla="val -34855" name="adj1"/>
              <a:gd fmla="val 76391" name="adj2"/>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en-US" sz="3600" u="none" cap="none" strike="noStrike">
                <a:solidFill>
                  <a:schemeClr val="lt1"/>
                </a:solidFill>
                <a:latin typeface="Open Sans"/>
                <a:ea typeface="Open Sans"/>
                <a:cs typeface="Open Sans"/>
                <a:sym typeface="Open Sans"/>
              </a:rPr>
              <a:t>Dans ce texte, on parle de….</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7"/>
                                        </p:tgtEl>
                                        <p:attrNameLst>
                                          <p:attrName>style.visibility</p:attrName>
                                        </p:attrNameLst>
                                      </p:cBhvr>
                                      <p:to>
                                        <p:strVal val="visible"/>
                                      </p:to>
                                    </p:set>
                                    <p:animEffect filter="fade" transition="in">
                                      <p:cBhvr>
                                        <p:cTn dur="500"/>
                                        <p:tgtEl>
                                          <p:spTgt spid="4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2" name="Shape 442"/>
        <p:cNvGrpSpPr/>
        <p:nvPr/>
      </p:nvGrpSpPr>
      <p:grpSpPr>
        <a:xfrm>
          <a:off x="0" y="0"/>
          <a:ext cx="0" cy="0"/>
          <a:chOff x="0" y="0"/>
          <a:chExt cx="0" cy="0"/>
        </a:xfrm>
      </p:grpSpPr>
      <p:sp>
        <p:nvSpPr>
          <p:cNvPr id="443" name="Google Shape;443;p29"/>
          <p:cNvSpPr/>
          <p:nvPr/>
        </p:nvSpPr>
        <p:spPr>
          <a:xfrm>
            <a:off x="1213363" y="784649"/>
            <a:ext cx="9912791" cy="81940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en-US" sz="2400" u="none" cap="none" strike="noStrike">
                <a:solidFill>
                  <a:schemeClr val="dk1"/>
                </a:solidFill>
                <a:latin typeface="Open Sans"/>
                <a:ea typeface="Open Sans"/>
                <a:cs typeface="Open Sans"/>
                <a:sym typeface="Open Sans"/>
              </a:rPr>
              <a:t>Pour restituer les idées essentielles d’un texte, il faut chercher dans ce texte les réponses aux questions:  </a:t>
            </a:r>
            <a:endParaRPr b="0" i="0" sz="1400" u="none" cap="none" strike="noStrike">
              <a:solidFill>
                <a:srgbClr val="000000"/>
              </a:solidFill>
              <a:latin typeface="Arial"/>
              <a:ea typeface="Arial"/>
              <a:cs typeface="Arial"/>
              <a:sym typeface="Arial"/>
            </a:endParaRPr>
          </a:p>
        </p:txBody>
      </p:sp>
      <p:grpSp>
        <p:nvGrpSpPr>
          <p:cNvPr id="444" name="Google Shape;444;p29"/>
          <p:cNvGrpSpPr/>
          <p:nvPr/>
        </p:nvGrpSpPr>
        <p:grpSpPr>
          <a:xfrm>
            <a:off x="1876387" y="1952357"/>
            <a:ext cx="3700113" cy="1137389"/>
            <a:chOff x="1791448" y="1924226"/>
            <a:chExt cx="3700113" cy="1137389"/>
          </a:xfrm>
        </p:grpSpPr>
        <p:pic>
          <p:nvPicPr>
            <p:cNvPr id="445" name="Google Shape;445;p29"/>
            <p:cNvPicPr preferRelativeResize="0"/>
            <p:nvPr/>
          </p:nvPicPr>
          <p:blipFill rotWithShape="1">
            <a:blip r:embed="rId3">
              <a:alphaModFix/>
            </a:blip>
            <a:srcRect b="0" l="0" r="0" t="0"/>
            <a:stretch/>
          </p:blipFill>
          <p:spPr>
            <a:xfrm>
              <a:off x="1791448" y="1924226"/>
              <a:ext cx="966023" cy="1137389"/>
            </a:xfrm>
            <a:prstGeom prst="rect">
              <a:avLst/>
            </a:prstGeom>
            <a:noFill/>
            <a:ln>
              <a:noFill/>
            </a:ln>
          </p:spPr>
        </p:pic>
        <p:sp>
          <p:nvSpPr>
            <p:cNvPr id="446" name="Google Shape;446;p29"/>
            <p:cNvSpPr/>
            <p:nvPr/>
          </p:nvSpPr>
          <p:spPr>
            <a:xfrm>
              <a:off x="2661207" y="2216850"/>
              <a:ext cx="2830354" cy="42005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en-US" sz="2400" u="none" cap="none" strike="noStrike">
                  <a:solidFill>
                    <a:srgbClr val="00B050"/>
                  </a:solidFill>
                  <a:latin typeface="Open Sans"/>
                  <a:ea typeface="Open Sans"/>
                  <a:cs typeface="Open Sans"/>
                  <a:sym typeface="Open Sans"/>
                </a:rPr>
                <a:t>Qui ?.......................</a:t>
              </a:r>
              <a:endParaRPr b="0" i="0" sz="2400" u="none" cap="none" strike="noStrike">
                <a:solidFill>
                  <a:srgbClr val="00B050"/>
                </a:solidFill>
                <a:latin typeface="Open Sans"/>
                <a:ea typeface="Open Sans"/>
                <a:cs typeface="Open Sans"/>
                <a:sym typeface="Open Sans"/>
              </a:endParaRPr>
            </a:p>
          </p:txBody>
        </p:sp>
      </p:grpSp>
      <p:grpSp>
        <p:nvGrpSpPr>
          <p:cNvPr id="447" name="Google Shape;447;p29"/>
          <p:cNvGrpSpPr/>
          <p:nvPr/>
        </p:nvGrpSpPr>
        <p:grpSpPr>
          <a:xfrm>
            <a:off x="1876387" y="3438044"/>
            <a:ext cx="4033251" cy="968823"/>
            <a:chOff x="1876387" y="3438044"/>
            <a:chExt cx="4033251" cy="968823"/>
          </a:xfrm>
        </p:grpSpPr>
        <p:pic>
          <p:nvPicPr>
            <p:cNvPr id="448" name="Google Shape;448;p29"/>
            <p:cNvPicPr preferRelativeResize="0"/>
            <p:nvPr/>
          </p:nvPicPr>
          <p:blipFill rotWithShape="1">
            <a:blip r:embed="rId4">
              <a:alphaModFix/>
            </a:blip>
            <a:srcRect b="0" l="0" r="0" t="0"/>
            <a:stretch/>
          </p:blipFill>
          <p:spPr>
            <a:xfrm>
              <a:off x="1876387" y="3438044"/>
              <a:ext cx="1040668" cy="968823"/>
            </a:xfrm>
            <a:prstGeom prst="rect">
              <a:avLst/>
            </a:prstGeom>
            <a:noFill/>
            <a:ln>
              <a:noFill/>
            </a:ln>
          </p:spPr>
        </p:pic>
        <p:sp>
          <p:nvSpPr>
            <p:cNvPr id="449" name="Google Shape;449;p29"/>
            <p:cNvSpPr/>
            <p:nvPr/>
          </p:nvSpPr>
          <p:spPr>
            <a:xfrm>
              <a:off x="2917055" y="3691394"/>
              <a:ext cx="2992583"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en-US" sz="2400" u="none" cap="none" strike="noStrike">
                  <a:solidFill>
                    <a:srgbClr val="00B050"/>
                  </a:solidFill>
                  <a:latin typeface="Open Sans"/>
                  <a:ea typeface="Open Sans"/>
                  <a:cs typeface="Open Sans"/>
                  <a:sym typeface="Open Sans"/>
                </a:rPr>
                <a:t>Que fait-il/elle ?.........</a:t>
              </a:r>
              <a:endParaRPr b="0" i="0" sz="2400" u="none" cap="none" strike="noStrike">
                <a:solidFill>
                  <a:srgbClr val="00B050"/>
                </a:solidFill>
                <a:latin typeface="Open Sans"/>
                <a:ea typeface="Open Sans"/>
                <a:cs typeface="Open Sans"/>
                <a:sym typeface="Open Sans"/>
              </a:endParaRPr>
            </a:p>
          </p:txBody>
        </p:sp>
      </p:grpSp>
      <p:grpSp>
        <p:nvGrpSpPr>
          <p:cNvPr id="450" name="Google Shape;450;p29"/>
          <p:cNvGrpSpPr/>
          <p:nvPr/>
        </p:nvGrpSpPr>
        <p:grpSpPr>
          <a:xfrm>
            <a:off x="6361320" y="1868039"/>
            <a:ext cx="4574087" cy="1087078"/>
            <a:chOff x="6361320" y="1868039"/>
            <a:chExt cx="4574087" cy="1087078"/>
          </a:xfrm>
        </p:grpSpPr>
        <p:pic>
          <p:nvPicPr>
            <p:cNvPr id="451" name="Google Shape;451;p29"/>
            <p:cNvPicPr preferRelativeResize="0"/>
            <p:nvPr/>
          </p:nvPicPr>
          <p:blipFill rotWithShape="1">
            <a:blip r:embed="rId5">
              <a:alphaModFix/>
            </a:blip>
            <a:srcRect b="0" l="0" r="0" t="0"/>
            <a:stretch/>
          </p:blipFill>
          <p:spPr>
            <a:xfrm>
              <a:off x="6361320" y="1868039"/>
              <a:ext cx="1947979" cy="1087078"/>
            </a:xfrm>
            <a:prstGeom prst="rect">
              <a:avLst/>
            </a:prstGeom>
            <a:noFill/>
            <a:ln>
              <a:noFill/>
            </a:ln>
          </p:spPr>
        </p:pic>
        <p:sp>
          <p:nvSpPr>
            <p:cNvPr id="452" name="Google Shape;452;p29"/>
            <p:cNvSpPr/>
            <p:nvPr/>
          </p:nvSpPr>
          <p:spPr>
            <a:xfrm flipH="1">
              <a:off x="8498251" y="2223226"/>
              <a:ext cx="2437156" cy="40730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en-US" sz="2400" u="none" cap="none" strike="noStrike">
                  <a:solidFill>
                    <a:srgbClr val="00B050"/>
                  </a:solidFill>
                  <a:latin typeface="Open Sans"/>
                  <a:ea typeface="Open Sans"/>
                  <a:cs typeface="Open Sans"/>
                  <a:sym typeface="Open Sans"/>
                </a:rPr>
                <a:t>Quand ?..............</a:t>
              </a:r>
              <a:endParaRPr b="1" i="0" sz="2400" u="none" cap="none" strike="noStrike">
                <a:solidFill>
                  <a:srgbClr val="00B050"/>
                </a:solidFill>
                <a:latin typeface="Open Sans"/>
                <a:ea typeface="Open Sans"/>
                <a:cs typeface="Open Sans"/>
                <a:sym typeface="Open Sans"/>
              </a:endParaRPr>
            </a:p>
          </p:txBody>
        </p:sp>
      </p:grpSp>
      <p:grpSp>
        <p:nvGrpSpPr>
          <p:cNvPr id="453" name="Google Shape;453;p29"/>
          <p:cNvGrpSpPr/>
          <p:nvPr/>
        </p:nvGrpSpPr>
        <p:grpSpPr>
          <a:xfrm>
            <a:off x="6465114" y="3438044"/>
            <a:ext cx="4701763" cy="1124935"/>
            <a:chOff x="6465114" y="3438044"/>
            <a:chExt cx="4701763" cy="1124935"/>
          </a:xfrm>
        </p:grpSpPr>
        <p:pic>
          <p:nvPicPr>
            <p:cNvPr id="454" name="Google Shape;454;p29"/>
            <p:cNvPicPr preferRelativeResize="0"/>
            <p:nvPr/>
          </p:nvPicPr>
          <p:blipFill rotWithShape="1">
            <a:blip r:embed="rId6">
              <a:alphaModFix/>
            </a:blip>
            <a:srcRect b="0" l="0" r="0" t="0"/>
            <a:stretch/>
          </p:blipFill>
          <p:spPr>
            <a:xfrm>
              <a:off x="6465114" y="3438044"/>
              <a:ext cx="1740548" cy="1124935"/>
            </a:xfrm>
            <a:prstGeom prst="rect">
              <a:avLst/>
            </a:prstGeom>
            <a:noFill/>
            <a:ln>
              <a:noFill/>
            </a:ln>
          </p:spPr>
        </p:pic>
        <p:sp>
          <p:nvSpPr>
            <p:cNvPr id="455" name="Google Shape;455;p29"/>
            <p:cNvSpPr/>
            <p:nvPr/>
          </p:nvSpPr>
          <p:spPr>
            <a:xfrm>
              <a:off x="8498251" y="3621402"/>
              <a:ext cx="2668626" cy="62398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en-US" sz="2400" u="none" cap="none" strike="noStrike">
                  <a:solidFill>
                    <a:srgbClr val="00B050"/>
                  </a:solidFill>
                  <a:latin typeface="Open Sans"/>
                  <a:ea typeface="Open Sans"/>
                  <a:cs typeface="Open Sans"/>
                  <a:sym typeface="Open Sans"/>
                </a:rPr>
                <a:t>Où ?....................</a:t>
              </a:r>
              <a:endParaRPr b="0" i="0" sz="2400" u="none" cap="none" strike="noStrike">
                <a:solidFill>
                  <a:srgbClr val="00B050"/>
                </a:solidFill>
                <a:latin typeface="Open Sans"/>
                <a:ea typeface="Open Sans"/>
                <a:cs typeface="Open Sans"/>
                <a:sym typeface="Open Sans"/>
              </a:endParaRPr>
            </a:p>
          </p:txBody>
        </p:sp>
      </p:grpSp>
      <p:sp>
        <p:nvSpPr>
          <p:cNvPr id="456" name="Google Shape;456;p29"/>
          <p:cNvSpPr txBox="1"/>
          <p:nvPr/>
        </p:nvSpPr>
        <p:spPr>
          <a:xfrm flipH="1">
            <a:off x="775419" y="199498"/>
            <a:ext cx="9912792" cy="54577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CONCEPTUALISATION</a:t>
            </a:r>
            <a:endParaRPr b="1" i="0" sz="3600" u="none" cap="none" strike="noStrike">
              <a:solidFill>
                <a:srgbClr val="0097D7"/>
              </a:solidFill>
              <a:latin typeface="Open Sans"/>
              <a:ea typeface="Open Sans"/>
              <a:cs typeface="Open Sans"/>
              <a:sym typeface="Open Sans"/>
            </a:endParaRPr>
          </a:p>
        </p:txBody>
      </p:sp>
      <p:sp>
        <p:nvSpPr>
          <p:cNvPr id="457" name="Google Shape;457;p29"/>
          <p:cNvSpPr/>
          <p:nvPr/>
        </p:nvSpPr>
        <p:spPr>
          <a:xfrm>
            <a:off x="855118" y="4682381"/>
            <a:ext cx="10706227" cy="913327"/>
          </a:xfrm>
          <a:prstGeom prst="rect">
            <a:avLst/>
          </a:prstGeom>
          <a:noFill/>
          <a:ln cap="flat" cmpd="sng" w="38100">
            <a:solidFill>
              <a:srgbClr val="0070C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en-US" sz="2400" u="none" cap="none" strike="noStrike">
                <a:solidFill>
                  <a:srgbClr val="2E75B5"/>
                </a:solidFill>
                <a:latin typeface="Open Sans"/>
                <a:ea typeface="Open Sans"/>
                <a:cs typeface="Open Sans"/>
                <a:sym typeface="Open Sans"/>
              </a:rPr>
              <a:t>Pour restituer les idées essentielles d’un texte, il faut utiliser </a:t>
            </a:r>
            <a:r>
              <a:rPr b="1" i="1" lang="en-US" sz="2400" u="sng" cap="none" strike="noStrike">
                <a:solidFill>
                  <a:srgbClr val="FF0000"/>
                </a:solidFill>
                <a:latin typeface="Open Sans"/>
                <a:ea typeface="Open Sans"/>
                <a:cs typeface="Open Sans"/>
                <a:sym typeface="Open Sans"/>
              </a:rPr>
              <a:t>la 3ème personne du singulier ou du pluriel.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400" u="none" cap="none" strike="noStrike">
              <a:solidFill>
                <a:srgbClr val="FF0000"/>
              </a:solidFill>
              <a:latin typeface="Open Sans"/>
              <a:ea typeface="Open Sans"/>
              <a:cs typeface="Open Sans"/>
              <a:sym typeface="Open Sans"/>
            </a:endParaRPr>
          </a:p>
        </p:txBody>
      </p:sp>
      <p:sp>
        <p:nvSpPr>
          <p:cNvPr id="458" name="Google Shape;458;p29"/>
          <p:cNvSpPr/>
          <p:nvPr/>
        </p:nvSpPr>
        <p:spPr>
          <a:xfrm>
            <a:off x="855118" y="5718893"/>
            <a:ext cx="10706227" cy="913327"/>
          </a:xfrm>
          <a:prstGeom prst="rect">
            <a:avLst/>
          </a:prstGeom>
          <a:noFill/>
          <a:ln cap="flat" cmpd="sng" w="38100">
            <a:solidFill>
              <a:srgbClr val="0070C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1" lang="en-US" sz="2400" u="none" cap="none" strike="noStrike">
                <a:solidFill>
                  <a:srgbClr val="2E75B5"/>
                </a:solidFill>
                <a:latin typeface="Open Sans"/>
                <a:ea typeface="Open Sans"/>
                <a:cs typeface="Open Sans"/>
                <a:sym typeface="Open Sans"/>
              </a:rPr>
              <a:t>Vous pouvez commencer par les expressions : dans ce texte, il s’agit de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1" i="1" lang="en-US" sz="2400" u="none" cap="none" strike="noStrike">
                <a:solidFill>
                  <a:srgbClr val="2E75B5"/>
                </a:solidFill>
                <a:latin typeface="Open Sans"/>
                <a:ea typeface="Open Sans"/>
                <a:cs typeface="Open Sans"/>
                <a:sym typeface="Open Sans"/>
              </a:rPr>
              <a:t>                                                                                    dans ce texte, on parle de ….</a:t>
            </a:r>
            <a:endParaRPr b="0" i="1" sz="2400" u="none" cap="none" strike="noStrike">
              <a:solidFill>
                <a:srgbClr val="2E75B5"/>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44"/>
                                        </p:tgtEl>
                                        <p:attrNameLst>
                                          <p:attrName>style.visibility</p:attrName>
                                        </p:attrNameLst>
                                      </p:cBhvr>
                                      <p:to>
                                        <p:strVal val="visible"/>
                                      </p:to>
                                    </p:set>
                                    <p:anim calcmode="lin" valueType="num">
                                      <p:cBhvr additive="base">
                                        <p:cTn dur="500"/>
                                        <p:tgtEl>
                                          <p:spTgt spid="44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47"/>
                                        </p:tgtEl>
                                        <p:attrNameLst>
                                          <p:attrName>style.visibility</p:attrName>
                                        </p:attrNameLst>
                                      </p:cBhvr>
                                      <p:to>
                                        <p:strVal val="visible"/>
                                      </p:to>
                                    </p:set>
                                    <p:anim calcmode="lin" valueType="num">
                                      <p:cBhvr additive="base">
                                        <p:cTn dur="500"/>
                                        <p:tgtEl>
                                          <p:spTgt spid="44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450"/>
                                        </p:tgtEl>
                                        <p:attrNameLst>
                                          <p:attrName>style.visibility</p:attrName>
                                        </p:attrNameLst>
                                      </p:cBhvr>
                                      <p:to>
                                        <p:strVal val="visible"/>
                                      </p:to>
                                    </p:set>
                                    <p:anim calcmode="lin" valueType="num">
                                      <p:cBhvr additive="base">
                                        <p:cTn dur="500"/>
                                        <p:tgtEl>
                                          <p:spTgt spid="450"/>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453"/>
                                        </p:tgtEl>
                                        <p:attrNameLst>
                                          <p:attrName>style.visibility</p:attrName>
                                        </p:attrNameLst>
                                      </p:cBhvr>
                                      <p:to>
                                        <p:strVal val="visible"/>
                                      </p:to>
                                    </p:set>
                                    <p:anim calcmode="lin" valueType="num">
                                      <p:cBhvr additive="base">
                                        <p:cTn dur="500"/>
                                        <p:tgtEl>
                                          <p:spTgt spid="45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grpSp>
        <p:nvGrpSpPr>
          <p:cNvPr id="463" name="Google Shape;463;p30"/>
          <p:cNvGrpSpPr/>
          <p:nvPr/>
        </p:nvGrpSpPr>
        <p:grpSpPr>
          <a:xfrm>
            <a:off x="26145" y="803501"/>
            <a:ext cx="2448660" cy="6026839"/>
            <a:chOff x="95468" y="1001627"/>
            <a:chExt cx="3412297" cy="5295933"/>
          </a:xfrm>
        </p:grpSpPr>
        <p:grpSp>
          <p:nvGrpSpPr>
            <p:cNvPr id="464" name="Google Shape;464;p30"/>
            <p:cNvGrpSpPr/>
            <p:nvPr/>
          </p:nvGrpSpPr>
          <p:grpSpPr>
            <a:xfrm>
              <a:off x="95468" y="1001627"/>
              <a:ext cx="3412297" cy="5295933"/>
              <a:chOff x="375769" y="1429332"/>
              <a:chExt cx="3412297" cy="5133700"/>
            </a:xfrm>
          </p:grpSpPr>
          <p:sp>
            <p:nvSpPr>
              <p:cNvPr id="465" name="Google Shape;465;p30"/>
              <p:cNvSpPr/>
              <p:nvPr/>
            </p:nvSpPr>
            <p:spPr>
              <a:xfrm>
                <a:off x="375769" y="1429332"/>
                <a:ext cx="3412297" cy="5133700"/>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3E6EC2"/>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466" name="Google Shape;466;p30"/>
              <p:cNvSpPr txBox="1"/>
              <p:nvPr/>
            </p:nvSpPr>
            <p:spPr>
              <a:xfrm>
                <a:off x="375770" y="1429332"/>
                <a:ext cx="3328322" cy="30773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chemeClr val="dk1"/>
                  </a:solidFill>
                  <a:latin typeface="Open Sans"/>
                  <a:ea typeface="Open Sans"/>
                  <a:cs typeface="Open Sans"/>
                  <a:sym typeface="Open Sans"/>
                </a:endParaRPr>
              </a:p>
            </p:txBody>
          </p:sp>
        </p:grpSp>
        <p:sp>
          <p:nvSpPr>
            <p:cNvPr id="467" name="Google Shape;467;p30"/>
            <p:cNvSpPr/>
            <p:nvPr/>
          </p:nvSpPr>
          <p:spPr>
            <a:xfrm>
              <a:off x="154683" y="1094025"/>
              <a:ext cx="2969042" cy="1562322"/>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t/>
              </a:r>
              <a:endParaRPr b="0" i="0" sz="2400" u="none" cap="none" strike="noStrike">
                <a:solidFill>
                  <a:srgbClr val="2E75B5"/>
                </a:solidFill>
                <a:latin typeface="Open Sans"/>
                <a:ea typeface="Open Sans"/>
                <a:cs typeface="Open Sans"/>
                <a:sym typeface="Open Sans"/>
              </a:endParaRPr>
            </a:p>
          </p:txBody>
        </p:sp>
        <p:sp>
          <p:nvSpPr>
            <p:cNvPr id="468" name="Google Shape;468;p30"/>
            <p:cNvSpPr/>
            <p:nvPr/>
          </p:nvSpPr>
          <p:spPr>
            <a:xfrm>
              <a:off x="239573" y="2790524"/>
              <a:ext cx="3184217" cy="2554545"/>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Open Sans"/>
                  <a:ea typeface="Open Sans"/>
                  <a:cs typeface="Open Sans"/>
                  <a:sym typeface="Open Sans"/>
                </a:rPr>
                <a:t> </a:t>
              </a:r>
              <a:endParaRPr b="0" i="0" sz="2000" u="none" cap="none" strike="noStrike">
                <a:solidFill>
                  <a:srgbClr val="000000"/>
                </a:solidFill>
                <a:latin typeface="Open Sans"/>
                <a:ea typeface="Open Sans"/>
                <a:cs typeface="Open Sans"/>
                <a:sym typeface="Open Sans"/>
              </a:endParaRPr>
            </a:p>
          </p:txBody>
        </p:sp>
      </p:grpSp>
      <p:sp>
        <p:nvSpPr>
          <p:cNvPr id="469" name="Google Shape;469;p30"/>
          <p:cNvSpPr txBox="1"/>
          <p:nvPr/>
        </p:nvSpPr>
        <p:spPr>
          <a:xfrm flipH="1">
            <a:off x="710101" y="86450"/>
            <a:ext cx="9912792" cy="707846"/>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rgbClr val="000000"/>
              </a:buClr>
              <a:buSzPts val="3600"/>
              <a:buFont typeface="Arial"/>
              <a:buNone/>
            </a:pPr>
            <a:r>
              <a:rPr b="1" i="0" lang="en-US" sz="3600" u="none" cap="none" strike="noStrike">
                <a:solidFill>
                  <a:srgbClr val="0097D7"/>
                </a:solidFill>
                <a:latin typeface="Open Sans"/>
                <a:ea typeface="Open Sans"/>
                <a:cs typeface="Open Sans"/>
                <a:sym typeface="Open Sans"/>
              </a:rPr>
              <a:t>ENTRAINEMENT</a:t>
            </a:r>
            <a:endParaRPr b="1" i="0" sz="2800" u="none" cap="none" strike="noStrike">
              <a:solidFill>
                <a:srgbClr val="0097D7"/>
              </a:solidFill>
              <a:latin typeface="Open Sans"/>
              <a:ea typeface="Open Sans"/>
              <a:cs typeface="Open Sans"/>
              <a:sym typeface="Open Sans"/>
            </a:endParaRPr>
          </a:p>
        </p:txBody>
      </p:sp>
      <p:sp>
        <p:nvSpPr>
          <p:cNvPr id="470" name="Google Shape;470;p30"/>
          <p:cNvSpPr txBox="1"/>
          <p:nvPr/>
        </p:nvSpPr>
        <p:spPr>
          <a:xfrm>
            <a:off x="89568" y="1024387"/>
            <a:ext cx="2343389" cy="120028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Lisez le texte pour répondre aux questions.</a:t>
            </a:r>
            <a:endParaRPr b="0" i="0" sz="2400" u="none" cap="none" strike="noStrike">
              <a:solidFill>
                <a:schemeClr val="dk1"/>
              </a:solidFill>
              <a:latin typeface="Open Sans"/>
              <a:ea typeface="Open Sans"/>
              <a:cs typeface="Open Sans"/>
              <a:sym typeface="Open Sans"/>
            </a:endParaRPr>
          </a:p>
        </p:txBody>
      </p:sp>
      <p:sp>
        <p:nvSpPr>
          <p:cNvPr id="471" name="Google Shape;471;p30"/>
          <p:cNvSpPr txBox="1"/>
          <p:nvPr/>
        </p:nvSpPr>
        <p:spPr>
          <a:xfrm>
            <a:off x="100846" y="2446321"/>
            <a:ext cx="2106173" cy="8309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FF0000"/>
                </a:solidFill>
                <a:latin typeface="Open Sans"/>
                <a:ea typeface="Open Sans"/>
                <a:cs typeface="Open Sans"/>
                <a:sym typeface="Open Sans"/>
              </a:rPr>
              <a:t>Quels sont les personnages? </a:t>
            </a:r>
            <a:endParaRPr b="0" i="0" sz="2400" u="none" cap="none" strike="noStrike">
              <a:solidFill>
                <a:srgbClr val="000000"/>
              </a:solidFill>
              <a:latin typeface="Open Sans"/>
              <a:ea typeface="Open Sans"/>
              <a:cs typeface="Open Sans"/>
              <a:sym typeface="Open Sans"/>
            </a:endParaRPr>
          </a:p>
        </p:txBody>
      </p:sp>
      <p:sp>
        <p:nvSpPr>
          <p:cNvPr id="472" name="Google Shape;472;p30"/>
          <p:cNvSpPr txBox="1"/>
          <p:nvPr/>
        </p:nvSpPr>
        <p:spPr>
          <a:xfrm>
            <a:off x="162777" y="3434033"/>
            <a:ext cx="2106173" cy="830956"/>
          </a:xfrm>
          <a:prstGeom prst="rect">
            <a:avLst/>
          </a:prstGeom>
          <a:noFill/>
          <a:ln cap="flat" cmpd="sng" w="9525">
            <a:solidFill>
              <a:srgbClr val="BBD6E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B050"/>
                </a:solidFill>
                <a:latin typeface="Open Sans"/>
                <a:ea typeface="Open Sans"/>
                <a:cs typeface="Open Sans"/>
                <a:sym typeface="Open Sans"/>
              </a:rPr>
              <a:t>Quand l’action se passe-t-elle? </a:t>
            </a:r>
            <a:endParaRPr b="0" i="0" sz="2400" u="none" cap="none" strike="noStrike">
              <a:solidFill>
                <a:srgbClr val="000000"/>
              </a:solidFill>
              <a:latin typeface="Open Sans"/>
              <a:ea typeface="Open Sans"/>
              <a:cs typeface="Open Sans"/>
              <a:sym typeface="Open Sans"/>
            </a:endParaRPr>
          </a:p>
        </p:txBody>
      </p:sp>
      <p:sp>
        <p:nvSpPr>
          <p:cNvPr id="473" name="Google Shape;473;p30"/>
          <p:cNvSpPr txBox="1"/>
          <p:nvPr/>
        </p:nvSpPr>
        <p:spPr>
          <a:xfrm>
            <a:off x="210388" y="4480825"/>
            <a:ext cx="2106173" cy="8309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B0F0"/>
                </a:solidFill>
                <a:latin typeface="Open Sans"/>
                <a:ea typeface="Open Sans"/>
                <a:cs typeface="Open Sans"/>
                <a:sym typeface="Open Sans"/>
              </a:rPr>
              <a:t>Où l’action se passe-t-elle? </a:t>
            </a:r>
            <a:endParaRPr b="0" i="0" sz="1400" u="none" cap="none" strike="noStrike">
              <a:solidFill>
                <a:srgbClr val="000000"/>
              </a:solidFill>
              <a:latin typeface="Arial"/>
              <a:ea typeface="Arial"/>
              <a:cs typeface="Arial"/>
              <a:sym typeface="Arial"/>
            </a:endParaRPr>
          </a:p>
        </p:txBody>
      </p:sp>
      <p:sp>
        <p:nvSpPr>
          <p:cNvPr id="474" name="Google Shape;474;p30"/>
          <p:cNvSpPr txBox="1"/>
          <p:nvPr/>
        </p:nvSpPr>
        <p:spPr>
          <a:xfrm>
            <a:off x="2474804" y="833436"/>
            <a:ext cx="9488384" cy="5478423"/>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2000"/>
              <a:buFont typeface="Arial"/>
              <a:buNone/>
            </a:pPr>
            <a:r>
              <a:rPr b="0" i="0" lang="en-US" sz="2000" u="none" cap="none" strike="noStrike">
                <a:solidFill>
                  <a:srgbClr val="000000"/>
                </a:solidFill>
                <a:latin typeface="Open Sans"/>
                <a:ea typeface="Open Sans"/>
                <a:cs typeface="Open Sans"/>
                <a:sym typeface="Open Sans"/>
              </a:rPr>
              <a:t>Ce matin, avant que je parte pour l’école, le facteur a apporté un paquet pour moi, un cadeau de mémé. Papa, qui était en train de prendre son café au lit, a dit : “Aie, aie, aie, des catastrophes en perspective !”… Moi j’ai ouvert le paquet, et c’était terrible : c’etait une boîte de crayons de couleurs ! J’étais tellement content que je me suis mis à courir, à sauter et à danser dans la salle à manger avec ma boîte, et tous les crayons sont tombés.</a:t>
            </a:r>
            <a:endParaRPr b="0" i="0" sz="1400" u="none" cap="none" strike="noStrike">
              <a:solidFill>
                <a:srgbClr val="000000"/>
              </a:solidFill>
              <a:latin typeface="Arial"/>
              <a:ea typeface="Arial"/>
              <a:cs typeface="Arial"/>
              <a:sym typeface="Arial"/>
            </a:endParaRPr>
          </a:p>
          <a:p>
            <a:pPr indent="0" lvl="0" marL="0" marR="0" rtl="0" algn="just">
              <a:lnSpc>
                <a:spcPct val="150000"/>
              </a:lnSpc>
              <a:spcBef>
                <a:spcPts val="0"/>
              </a:spcBef>
              <a:spcAft>
                <a:spcPts val="0"/>
              </a:spcAft>
              <a:buClr>
                <a:srgbClr val="000000"/>
              </a:buClr>
              <a:buSzPts val="2000"/>
              <a:buFont typeface="Arial"/>
              <a:buNone/>
            </a:pPr>
            <a:r>
              <a:rPr b="0" i="0" lang="en-US" sz="2000" u="none" cap="none" strike="noStrike">
                <a:solidFill>
                  <a:srgbClr val="000000"/>
                </a:solidFill>
                <a:latin typeface="Open Sans"/>
                <a:ea typeface="Open Sans"/>
                <a:cs typeface="Open Sans"/>
                <a:sym typeface="Open Sans"/>
              </a:rPr>
              <a:t>-Ça commence bien ! dit papa…</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Open Sans"/>
                <a:ea typeface="Open Sans"/>
                <a:cs typeface="Open Sans"/>
                <a:sym typeface="Open Sans"/>
              </a:rPr>
              <a:t>Maman m’a dit de ramasser mes crayons de couleur, parce que j’allais être en retard pour l’école…J’ai demandé à Maman si je pouvais les emmener à l’école. Maman m’a dit que oui, et elle m’a dit de faire attention et de ne pas avoir d’histoires avec mes crayons. J’ai promis, j’ai mis la boîte dans mon cartable et je suis parti…. Je ne comprends pas Maman et Papa; chaque fois que je reçois un cadeau, ils sont sûrs que je vais faire des bêtises.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Open Sans"/>
                <a:ea typeface="Open Sans"/>
                <a:cs typeface="Open Sans"/>
                <a:sym typeface="Open Sans"/>
              </a:rPr>
              <a:t>                                                       </a:t>
            </a:r>
            <a:r>
              <a:rPr b="1" i="0" lang="en-US" sz="1400" u="none" cap="none" strike="noStrike">
                <a:solidFill>
                  <a:srgbClr val="000000"/>
                </a:solidFill>
                <a:latin typeface="Open Sans"/>
                <a:ea typeface="Open Sans"/>
                <a:cs typeface="Open Sans"/>
                <a:sym typeface="Open Sans"/>
              </a:rPr>
              <a:t>RENÉ GOSCINNY, </a:t>
            </a:r>
            <a:r>
              <a:rPr b="1" i="1" lang="en-US" sz="1400" u="none" cap="none" strike="noStrike">
                <a:solidFill>
                  <a:srgbClr val="000000"/>
                </a:solidFill>
                <a:latin typeface="Open Sans"/>
                <a:ea typeface="Open Sans"/>
                <a:cs typeface="Open Sans"/>
                <a:sym typeface="Open Sans"/>
              </a:rPr>
              <a:t>LE Petit Nicolas et ses copains, </a:t>
            </a:r>
            <a:r>
              <a:rPr b="1" i="0" lang="en-US" sz="1400" u="none" cap="none" strike="noStrike">
                <a:solidFill>
                  <a:srgbClr val="000000"/>
                </a:solidFill>
                <a:latin typeface="Open Sans"/>
                <a:ea typeface="Open Sans"/>
                <a:cs typeface="Open Sans"/>
                <a:sym typeface="Open Sans"/>
              </a:rPr>
              <a:t>éditions  IMAV, 2013.</a:t>
            </a:r>
            <a:endParaRPr b="0" i="0" sz="1400" u="none" cap="none" strike="noStrike">
              <a:solidFill>
                <a:srgbClr val="000000"/>
              </a:solidFill>
              <a:latin typeface="Arial"/>
              <a:ea typeface="Arial"/>
              <a:cs typeface="Arial"/>
              <a:sym typeface="Arial"/>
            </a:endParaRPr>
          </a:p>
        </p:txBody>
      </p:sp>
      <p:sp>
        <p:nvSpPr>
          <p:cNvPr id="475" name="Google Shape;475;p30"/>
          <p:cNvSpPr txBox="1"/>
          <p:nvPr/>
        </p:nvSpPr>
        <p:spPr>
          <a:xfrm>
            <a:off x="195951" y="5466996"/>
            <a:ext cx="2106173" cy="8309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7030A0"/>
                </a:solidFill>
                <a:latin typeface="Open Sans"/>
                <a:ea typeface="Open Sans"/>
                <a:cs typeface="Open Sans"/>
                <a:sym typeface="Open Sans"/>
              </a:rPr>
              <a:t>Que font les personnages ?</a:t>
            </a:r>
            <a:endParaRPr b="0" i="0" sz="1400" u="none" cap="none" strike="noStrike">
              <a:solidFill>
                <a:srgbClr val="000000"/>
              </a:solidFill>
              <a:latin typeface="Arial"/>
              <a:ea typeface="Arial"/>
              <a:cs typeface="Arial"/>
              <a:sym typeface="Arial"/>
            </a:endParaRPr>
          </a:p>
        </p:txBody>
      </p:sp>
      <p:grpSp>
        <p:nvGrpSpPr>
          <p:cNvPr id="476" name="Google Shape;476;p30"/>
          <p:cNvGrpSpPr/>
          <p:nvPr/>
        </p:nvGrpSpPr>
        <p:grpSpPr>
          <a:xfrm>
            <a:off x="2542111" y="614149"/>
            <a:ext cx="5586338" cy="3740702"/>
            <a:chOff x="2542111" y="614149"/>
            <a:chExt cx="5586338" cy="3740702"/>
          </a:xfrm>
        </p:grpSpPr>
        <p:sp>
          <p:nvSpPr>
            <p:cNvPr id="477" name="Google Shape;477;p30"/>
            <p:cNvSpPr/>
            <p:nvPr/>
          </p:nvSpPr>
          <p:spPr>
            <a:xfrm>
              <a:off x="4730301" y="955181"/>
              <a:ext cx="336999" cy="360543"/>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78" name="Google Shape;478;p30"/>
            <p:cNvSpPr/>
            <p:nvPr/>
          </p:nvSpPr>
          <p:spPr>
            <a:xfrm>
              <a:off x="4408226" y="614149"/>
              <a:ext cx="1482859" cy="262752"/>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Open Sans"/>
                  <a:ea typeface="Open Sans"/>
                  <a:cs typeface="Open Sans"/>
                  <a:sym typeface="Open Sans"/>
                </a:rPr>
                <a:t>Le</a:t>
              </a:r>
              <a:r>
                <a:rPr b="0" i="0" lang="en-US" sz="1800" u="none" cap="none" strike="noStrike">
                  <a:solidFill>
                    <a:schemeClr val="lt1"/>
                  </a:solidFill>
                  <a:latin typeface="Open Sans"/>
                  <a:ea typeface="Open Sans"/>
                  <a:cs typeface="Open Sans"/>
                  <a:sym typeface="Open Sans"/>
                </a:rPr>
                <a:t> </a:t>
              </a:r>
              <a:r>
                <a:rPr b="0" i="0" lang="en-US" sz="1800" u="none" cap="none" strike="noStrike">
                  <a:solidFill>
                    <a:schemeClr val="dk1"/>
                  </a:solidFill>
                  <a:latin typeface="Open Sans"/>
                  <a:ea typeface="Open Sans"/>
                  <a:cs typeface="Open Sans"/>
                  <a:sym typeface="Open Sans"/>
                </a:rPr>
                <a:t>narrateur</a:t>
              </a:r>
              <a:r>
                <a:rPr b="0" i="0" lang="en-US" sz="1800" u="none" cap="none" strike="noStrike">
                  <a:solidFill>
                    <a:schemeClr val="lt1"/>
                  </a:solidFill>
                  <a:latin typeface="Open Sans"/>
                  <a:ea typeface="Open Sans"/>
                  <a:cs typeface="Open Sans"/>
                  <a:sym typeface="Open Sans"/>
                </a:rPr>
                <a:t>r </a:t>
              </a:r>
              <a:endParaRPr b="0" i="0" sz="1800" u="none" cap="none" strike="noStrike">
                <a:solidFill>
                  <a:schemeClr val="lt1"/>
                </a:solidFill>
                <a:latin typeface="Open Sans"/>
                <a:ea typeface="Open Sans"/>
                <a:cs typeface="Open Sans"/>
                <a:sym typeface="Open Sans"/>
              </a:endParaRPr>
            </a:p>
          </p:txBody>
        </p:sp>
        <p:sp>
          <p:nvSpPr>
            <p:cNvPr id="479" name="Google Shape;479;p30"/>
            <p:cNvSpPr/>
            <p:nvPr/>
          </p:nvSpPr>
          <p:spPr>
            <a:xfrm>
              <a:off x="4505145" y="1445161"/>
              <a:ext cx="562155" cy="266034"/>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80" name="Google Shape;480;p30"/>
            <p:cNvSpPr/>
            <p:nvPr/>
          </p:nvSpPr>
          <p:spPr>
            <a:xfrm>
              <a:off x="7079751" y="998086"/>
              <a:ext cx="1048698" cy="272819"/>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81" name="Google Shape;481;p30"/>
            <p:cNvSpPr/>
            <p:nvPr/>
          </p:nvSpPr>
          <p:spPr>
            <a:xfrm>
              <a:off x="2542111" y="4121624"/>
              <a:ext cx="860710" cy="233227"/>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482" name="Google Shape;482;p30"/>
          <p:cNvGrpSpPr/>
          <p:nvPr/>
        </p:nvGrpSpPr>
        <p:grpSpPr>
          <a:xfrm>
            <a:off x="4883037" y="1470306"/>
            <a:ext cx="4895583" cy="1657329"/>
            <a:chOff x="4883037" y="1470306"/>
            <a:chExt cx="4895583" cy="1657329"/>
          </a:xfrm>
        </p:grpSpPr>
        <p:sp>
          <p:nvSpPr>
            <p:cNvPr id="483" name="Google Shape;483;p30"/>
            <p:cNvSpPr/>
            <p:nvPr/>
          </p:nvSpPr>
          <p:spPr>
            <a:xfrm>
              <a:off x="4883037" y="2840293"/>
              <a:ext cx="2565167" cy="287342"/>
            </a:xfrm>
            <a:prstGeom prst="roundRect">
              <a:avLst>
                <a:gd fmla="val 16667" name="adj"/>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84" name="Google Shape;484;p30"/>
            <p:cNvSpPr/>
            <p:nvPr/>
          </p:nvSpPr>
          <p:spPr>
            <a:xfrm>
              <a:off x="9197411" y="1470306"/>
              <a:ext cx="581209" cy="280003"/>
            </a:xfrm>
            <a:prstGeom prst="roundRect">
              <a:avLst>
                <a:gd fmla="val 16667" name="adj"/>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485" name="Google Shape;485;p30"/>
          <p:cNvGrpSpPr/>
          <p:nvPr/>
        </p:nvGrpSpPr>
        <p:grpSpPr>
          <a:xfrm>
            <a:off x="2533357" y="1005418"/>
            <a:ext cx="9353843" cy="3977315"/>
            <a:chOff x="2533357" y="1005418"/>
            <a:chExt cx="9353843" cy="3977315"/>
          </a:xfrm>
        </p:grpSpPr>
        <p:sp>
          <p:nvSpPr>
            <p:cNvPr id="486" name="Google Shape;486;p30"/>
            <p:cNvSpPr/>
            <p:nvPr/>
          </p:nvSpPr>
          <p:spPr>
            <a:xfrm>
              <a:off x="7326517" y="1470306"/>
              <a:ext cx="1850462" cy="280003"/>
            </a:xfrm>
            <a:prstGeom prst="roundRect">
              <a:avLst>
                <a:gd fmla="val 16667" name="adj"/>
              </a:avLst>
            </a:prstGeom>
            <a:noFill/>
            <a:ln cap="flat" cmpd="sng" w="381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7030A0"/>
                </a:solidFill>
                <a:latin typeface="Arial"/>
                <a:ea typeface="Arial"/>
                <a:cs typeface="Arial"/>
                <a:sym typeface="Arial"/>
              </a:endParaRPr>
            </a:p>
          </p:txBody>
        </p:sp>
        <p:sp>
          <p:nvSpPr>
            <p:cNvPr id="487" name="Google Shape;487;p30"/>
            <p:cNvSpPr/>
            <p:nvPr/>
          </p:nvSpPr>
          <p:spPr>
            <a:xfrm>
              <a:off x="8169178" y="1005418"/>
              <a:ext cx="3367825" cy="264680"/>
            </a:xfrm>
            <a:prstGeom prst="roundRect">
              <a:avLst>
                <a:gd fmla="val 16667" name="adj"/>
              </a:avLst>
            </a:prstGeom>
            <a:noFill/>
            <a:ln cap="flat" cmpd="sng" w="381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7030A0"/>
                </a:solidFill>
                <a:latin typeface="Arial"/>
                <a:ea typeface="Arial"/>
                <a:cs typeface="Arial"/>
                <a:sym typeface="Arial"/>
              </a:endParaRPr>
            </a:p>
          </p:txBody>
        </p:sp>
        <p:sp>
          <p:nvSpPr>
            <p:cNvPr id="488" name="Google Shape;488;p30"/>
            <p:cNvSpPr/>
            <p:nvPr/>
          </p:nvSpPr>
          <p:spPr>
            <a:xfrm>
              <a:off x="6292539" y="2372592"/>
              <a:ext cx="5594661" cy="283756"/>
            </a:xfrm>
            <a:prstGeom prst="roundRect">
              <a:avLst>
                <a:gd fmla="val 16667" name="adj"/>
              </a:avLst>
            </a:prstGeom>
            <a:noFill/>
            <a:ln cap="flat" cmpd="sng" w="381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7030A0"/>
                </a:solidFill>
                <a:latin typeface="Arial"/>
                <a:ea typeface="Arial"/>
                <a:cs typeface="Arial"/>
                <a:sym typeface="Arial"/>
              </a:endParaRPr>
            </a:p>
          </p:txBody>
        </p:sp>
        <p:sp>
          <p:nvSpPr>
            <p:cNvPr id="489" name="Google Shape;489;p30"/>
            <p:cNvSpPr/>
            <p:nvPr/>
          </p:nvSpPr>
          <p:spPr>
            <a:xfrm>
              <a:off x="2533357" y="2854085"/>
              <a:ext cx="2291127" cy="273550"/>
            </a:xfrm>
            <a:prstGeom prst="roundRect">
              <a:avLst>
                <a:gd fmla="val 16667" name="adj"/>
              </a:avLst>
            </a:prstGeom>
            <a:noFill/>
            <a:ln cap="flat" cmpd="sng" w="381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7030A0"/>
                </a:solidFill>
                <a:latin typeface="Arial"/>
                <a:ea typeface="Arial"/>
                <a:cs typeface="Arial"/>
                <a:sym typeface="Arial"/>
              </a:endParaRPr>
            </a:p>
          </p:txBody>
        </p:sp>
        <p:sp>
          <p:nvSpPr>
            <p:cNvPr id="490" name="Google Shape;490;p30"/>
            <p:cNvSpPr/>
            <p:nvPr/>
          </p:nvSpPr>
          <p:spPr>
            <a:xfrm>
              <a:off x="3748564" y="4739196"/>
              <a:ext cx="3092884" cy="243537"/>
            </a:xfrm>
            <a:prstGeom prst="roundRect">
              <a:avLst>
                <a:gd fmla="val 16667" name="adj"/>
              </a:avLst>
            </a:prstGeom>
            <a:noFill/>
            <a:ln cap="flat" cmpd="sng" w="381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7030A0"/>
                </a:solidFill>
                <a:latin typeface="Arial"/>
                <a:ea typeface="Arial"/>
                <a:cs typeface="Arial"/>
                <a:sym typeface="Arial"/>
              </a:endParaRPr>
            </a:p>
          </p:txBody>
        </p:sp>
      </p:grpSp>
      <p:grpSp>
        <p:nvGrpSpPr>
          <p:cNvPr id="491" name="Google Shape;491;p30"/>
          <p:cNvGrpSpPr/>
          <p:nvPr/>
        </p:nvGrpSpPr>
        <p:grpSpPr>
          <a:xfrm>
            <a:off x="2544425" y="998086"/>
            <a:ext cx="4496014" cy="272011"/>
            <a:chOff x="2544425" y="998086"/>
            <a:chExt cx="4496014" cy="272011"/>
          </a:xfrm>
        </p:grpSpPr>
        <p:sp>
          <p:nvSpPr>
            <p:cNvPr id="492" name="Google Shape;492;p30"/>
            <p:cNvSpPr/>
            <p:nvPr/>
          </p:nvSpPr>
          <p:spPr>
            <a:xfrm>
              <a:off x="2544425" y="998086"/>
              <a:ext cx="1088878" cy="262040"/>
            </a:xfrm>
            <a:prstGeom prst="roundRect">
              <a:avLst>
                <a:gd fmla="val 16667" name="adj"/>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93" name="Google Shape;493;p30"/>
            <p:cNvSpPr/>
            <p:nvPr/>
          </p:nvSpPr>
          <p:spPr>
            <a:xfrm>
              <a:off x="3672615" y="998086"/>
              <a:ext cx="3367824" cy="272011"/>
            </a:xfrm>
            <a:prstGeom prst="roundRect">
              <a:avLst>
                <a:gd fmla="val 16667" name="adj"/>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7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4"/>
                                        </p:tgtEl>
                                        <p:attrNameLst>
                                          <p:attrName>style.visibility</p:attrName>
                                        </p:attrNameLst>
                                      </p:cBhvr>
                                      <p:to>
                                        <p:strVal val="visible"/>
                                      </p:to>
                                    </p:set>
                                    <p:animEffect filter="fade" transition="in">
                                      <p:cBhvr>
                                        <p:cTn dur="1000"/>
                                        <p:tgtEl>
                                          <p:spTgt spid="4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1"/>
                                        </p:tgtEl>
                                        <p:attrNameLst>
                                          <p:attrName>style.visibility</p:attrName>
                                        </p:attrNameLst>
                                      </p:cBhvr>
                                      <p:to>
                                        <p:strVal val="visible"/>
                                      </p:to>
                                    </p:set>
                                    <p:animEffect filter="fade" transition="in">
                                      <p:cBhvr>
                                        <p:cTn dur="500"/>
                                        <p:tgtEl>
                                          <p:spTgt spid="4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76"/>
                                        </p:tgtEl>
                                        <p:attrNameLst>
                                          <p:attrName>style.visibility</p:attrName>
                                        </p:attrNameLst>
                                      </p:cBhvr>
                                      <p:to>
                                        <p:strVal val="visible"/>
                                      </p:to>
                                    </p:set>
                                    <p:anim calcmode="lin" valueType="num">
                                      <p:cBhvr additive="base">
                                        <p:cTn dur="500"/>
                                        <p:tgtEl>
                                          <p:spTgt spid="476"/>
                                        </p:tgtEl>
                                        <p:attrNameLst>
                                          <p:attrName>ppt_w</p:attrName>
                                        </p:attrNameLst>
                                      </p:cBhvr>
                                      <p:tavLst>
                                        <p:tav fmla="" tm="0">
                                          <p:val>
                                            <p:strVal val="0"/>
                                          </p:val>
                                        </p:tav>
                                        <p:tav fmla="" tm="100000">
                                          <p:val>
                                            <p:strVal val="#ppt_w"/>
                                          </p:val>
                                        </p:tav>
                                      </p:tavLst>
                                    </p:anim>
                                    <p:anim calcmode="lin" valueType="num">
                                      <p:cBhvr additive="base">
                                        <p:cTn dur="500"/>
                                        <p:tgtEl>
                                          <p:spTgt spid="4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2"/>
                                        </p:tgtEl>
                                        <p:attrNameLst>
                                          <p:attrName>style.visibility</p:attrName>
                                        </p:attrNameLst>
                                      </p:cBhvr>
                                      <p:to>
                                        <p:strVal val="visible"/>
                                      </p:to>
                                    </p:set>
                                    <p:animEffect filter="fade" transition="in">
                                      <p:cBhvr>
                                        <p:cTn dur="500"/>
                                        <p:tgtEl>
                                          <p:spTgt spid="4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91"/>
                                        </p:tgtEl>
                                        <p:attrNameLst>
                                          <p:attrName>style.visibility</p:attrName>
                                        </p:attrNameLst>
                                      </p:cBhvr>
                                      <p:to>
                                        <p:strVal val="visible"/>
                                      </p:to>
                                    </p:set>
                                    <p:anim calcmode="lin" valueType="num">
                                      <p:cBhvr additive="base">
                                        <p:cTn dur="500"/>
                                        <p:tgtEl>
                                          <p:spTgt spid="491"/>
                                        </p:tgtEl>
                                        <p:attrNameLst>
                                          <p:attrName>ppt_w</p:attrName>
                                        </p:attrNameLst>
                                      </p:cBhvr>
                                      <p:tavLst>
                                        <p:tav fmla="" tm="0">
                                          <p:val>
                                            <p:strVal val="0"/>
                                          </p:val>
                                        </p:tav>
                                        <p:tav fmla="" tm="100000">
                                          <p:val>
                                            <p:strVal val="#ppt_w"/>
                                          </p:val>
                                        </p:tav>
                                      </p:tavLst>
                                    </p:anim>
                                    <p:anim calcmode="lin" valueType="num">
                                      <p:cBhvr additive="base">
                                        <p:cTn dur="500"/>
                                        <p:tgtEl>
                                          <p:spTgt spid="49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3"/>
                                        </p:tgtEl>
                                        <p:attrNameLst>
                                          <p:attrName>style.visibility</p:attrName>
                                        </p:attrNameLst>
                                      </p:cBhvr>
                                      <p:to>
                                        <p:strVal val="visible"/>
                                      </p:to>
                                    </p:set>
                                    <p:animEffect filter="fade" transition="in">
                                      <p:cBhvr>
                                        <p:cTn dur="500"/>
                                        <p:tgtEl>
                                          <p:spTgt spid="4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82"/>
                                        </p:tgtEl>
                                        <p:attrNameLst>
                                          <p:attrName>style.visibility</p:attrName>
                                        </p:attrNameLst>
                                      </p:cBhvr>
                                      <p:to>
                                        <p:strVal val="visible"/>
                                      </p:to>
                                    </p:set>
                                    <p:anim calcmode="lin" valueType="num">
                                      <p:cBhvr additive="base">
                                        <p:cTn dur="500"/>
                                        <p:tgtEl>
                                          <p:spTgt spid="482"/>
                                        </p:tgtEl>
                                        <p:attrNameLst>
                                          <p:attrName>ppt_w</p:attrName>
                                        </p:attrNameLst>
                                      </p:cBhvr>
                                      <p:tavLst>
                                        <p:tav fmla="" tm="0">
                                          <p:val>
                                            <p:strVal val="0"/>
                                          </p:val>
                                        </p:tav>
                                        <p:tav fmla="" tm="100000">
                                          <p:val>
                                            <p:strVal val="#ppt_w"/>
                                          </p:val>
                                        </p:tav>
                                      </p:tavLst>
                                    </p:anim>
                                    <p:anim calcmode="lin" valueType="num">
                                      <p:cBhvr additive="base">
                                        <p:cTn dur="500"/>
                                        <p:tgtEl>
                                          <p:spTgt spid="4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5"/>
                                        </p:tgtEl>
                                        <p:attrNameLst>
                                          <p:attrName>style.visibility</p:attrName>
                                        </p:attrNameLst>
                                      </p:cBhvr>
                                      <p:to>
                                        <p:strVal val="visible"/>
                                      </p:to>
                                    </p:set>
                                    <p:animEffect filter="fade" transition="in">
                                      <p:cBhvr>
                                        <p:cTn dur="500"/>
                                        <p:tgtEl>
                                          <p:spTgt spid="4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85"/>
                                        </p:tgtEl>
                                        <p:attrNameLst>
                                          <p:attrName>style.visibility</p:attrName>
                                        </p:attrNameLst>
                                      </p:cBhvr>
                                      <p:to>
                                        <p:strVal val="visible"/>
                                      </p:to>
                                    </p:set>
                                    <p:anim calcmode="lin" valueType="num">
                                      <p:cBhvr additive="base">
                                        <p:cTn dur="500"/>
                                        <p:tgtEl>
                                          <p:spTgt spid="485"/>
                                        </p:tgtEl>
                                        <p:attrNameLst>
                                          <p:attrName>ppt_w</p:attrName>
                                        </p:attrNameLst>
                                      </p:cBhvr>
                                      <p:tavLst>
                                        <p:tav fmla="" tm="0">
                                          <p:val>
                                            <p:strVal val="0"/>
                                          </p:val>
                                        </p:tav>
                                        <p:tav fmla="" tm="100000">
                                          <p:val>
                                            <p:strVal val="#ppt_w"/>
                                          </p:val>
                                        </p:tav>
                                      </p:tavLst>
                                    </p:anim>
                                    <p:anim calcmode="lin" valueType="num">
                                      <p:cBhvr additive="base">
                                        <p:cTn dur="500"/>
                                        <p:tgtEl>
                                          <p:spTgt spid="48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 name="Shape 497"/>
        <p:cNvGrpSpPr/>
        <p:nvPr/>
      </p:nvGrpSpPr>
      <p:grpSpPr>
        <a:xfrm>
          <a:off x="0" y="0"/>
          <a:ext cx="0" cy="0"/>
          <a:chOff x="0" y="0"/>
          <a:chExt cx="0" cy="0"/>
        </a:xfrm>
      </p:grpSpPr>
      <p:sp>
        <p:nvSpPr>
          <p:cNvPr id="498" name="Google Shape;498;p31"/>
          <p:cNvSpPr/>
          <p:nvPr/>
        </p:nvSpPr>
        <p:spPr>
          <a:xfrm>
            <a:off x="11903" y="870391"/>
            <a:ext cx="3412297" cy="5987609"/>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BBD6EE"/>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499" name="Google Shape;499;p31"/>
          <p:cNvSpPr txBox="1"/>
          <p:nvPr/>
        </p:nvSpPr>
        <p:spPr>
          <a:xfrm>
            <a:off x="77243" y="1925243"/>
            <a:ext cx="3281616" cy="193895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Complétez avec les mots convenables pour présenter les idées principales du texte.  </a:t>
            </a:r>
            <a:endParaRPr b="0" i="0" sz="2400" u="none" cap="none" strike="noStrike">
              <a:solidFill>
                <a:schemeClr val="dk1"/>
              </a:solidFill>
              <a:latin typeface="Open Sans"/>
              <a:ea typeface="Open Sans"/>
              <a:cs typeface="Open Sans"/>
              <a:sym typeface="Open Sans"/>
            </a:endParaRPr>
          </a:p>
        </p:txBody>
      </p:sp>
      <p:sp>
        <p:nvSpPr>
          <p:cNvPr id="500" name="Google Shape;500;p31"/>
          <p:cNvSpPr txBox="1"/>
          <p:nvPr/>
        </p:nvSpPr>
        <p:spPr>
          <a:xfrm flipH="1">
            <a:off x="866909" y="207666"/>
            <a:ext cx="9912792" cy="508687"/>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3600"/>
              <a:buFont typeface="Arial"/>
              <a:buNone/>
            </a:pPr>
            <a:r>
              <a:rPr b="1" i="0" lang="en-US" sz="3600" u="none" cap="none" strike="noStrike">
                <a:solidFill>
                  <a:srgbClr val="0097D7"/>
                </a:solidFill>
                <a:latin typeface="Open Sans"/>
                <a:ea typeface="Open Sans"/>
                <a:cs typeface="Open Sans"/>
                <a:sym typeface="Open Sans"/>
              </a:rPr>
              <a:t>ENTRAINEMENT</a:t>
            </a:r>
            <a:endParaRPr b="1" i="0" sz="3600" u="none" cap="none" strike="noStrike">
              <a:solidFill>
                <a:srgbClr val="0097D7"/>
              </a:solidFill>
              <a:latin typeface="Open Sans"/>
              <a:ea typeface="Open Sans"/>
              <a:cs typeface="Open Sans"/>
              <a:sym typeface="Open Sans"/>
            </a:endParaRPr>
          </a:p>
        </p:txBody>
      </p:sp>
      <p:sp>
        <p:nvSpPr>
          <p:cNvPr id="501" name="Google Shape;501;p31"/>
          <p:cNvSpPr/>
          <p:nvPr/>
        </p:nvSpPr>
        <p:spPr>
          <a:xfrm>
            <a:off x="3594980" y="944282"/>
            <a:ext cx="7793182" cy="5844445"/>
          </a:xfrm>
          <a:prstGeom prst="rect">
            <a:avLst/>
          </a:prstGeom>
          <a:solidFill>
            <a:schemeClr val="lt1"/>
          </a:solidFill>
          <a:ln cap="flat" cmpd="sng" w="38100">
            <a:solidFill>
              <a:srgbClr val="2E75B5"/>
            </a:solidFill>
            <a:prstDash val="solid"/>
            <a:round/>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l">
              <a:lnSpc>
                <a:spcPct val="2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Dans ce texte, on parle d’un ……………………... qui a reçu ………………. …………………… ……………… de sa grand-mère. </a:t>
            </a:r>
            <a:endParaRPr b="0" i="0" sz="1400" u="none" cap="none" strike="noStrike">
              <a:solidFill>
                <a:srgbClr val="000000"/>
              </a:solidFill>
              <a:latin typeface="Arial"/>
              <a:ea typeface="Arial"/>
              <a:cs typeface="Arial"/>
              <a:sym typeface="Arial"/>
            </a:endParaRPr>
          </a:p>
          <a:p>
            <a:pPr indent="0" lvl="0" marL="0" marR="0" rtl="0" algn="l">
              <a:lnSpc>
                <a:spcPct val="2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Il était très  …………  qu’il s’est mis à ......……………… , alors ses crayons sont tombés. </a:t>
            </a:r>
            <a:endParaRPr b="0" i="0" sz="1400" u="none" cap="none" strike="noStrike">
              <a:solidFill>
                <a:srgbClr val="000000"/>
              </a:solidFill>
              <a:latin typeface="Arial"/>
              <a:ea typeface="Arial"/>
              <a:cs typeface="Arial"/>
              <a:sym typeface="Arial"/>
            </a:endParaRPr>
          </a:p>
          <a:p>
            <a:pPr indent="0" lvl="0" marL="0" marR="0" rtl="0" algn="l">
              <a:lnSpc>
                <a:spcPct val="20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Sa maman lui demande de faire  …………… car ses parents trouvent que leur fils fait ……………    chaque fois qu’il reçoit un cadeau. </a:t>
            </a:r>
            <a:endParaRPr b="0" i="0" sz="2400" u="none" cap="none" strike="noStrike">
              <a:solidFill>
                <a:schemeClr val="dk1"/>
              </a:solidFill>
              <a:latin typeface="Open Sans"/>
              <a:ea typeface="Open Sans"/>
              <a:cs typeface="Open Sans"/>
              <a:sym typeface="Open Sans"/>
            </a:endParaRPr>
          </a:p>
        </p:txBody>
      </p:sp>
      <p:grpSp>
        <p:nvGrpSpPr>
          <p:cNvPr id="502" name="Google Shape;502;p31"/>
          <p:cNvGrpSpPr/>
          <p:nvPr/>
        </p:nvGrpSpPr>
        <p:grpSpPr>
          <a:xfrm>
            <a:off x="3716174" y="1035095"/>
            <a:ext cx="6984397" cy="4835472"/>
            <a:chOff x="4261119" y="961204"/>
            <a:chExt cx="6984397" cy="4835472"/>
          </a:xfrm>
        </p:grpSpPr>
        <p:sp>
          <p:nvSpPr>
            <p:cNvPr id="503" name="Google Shape;503;p31"/>
            <p:cNvSpPr txBox="1"/>
            <p:nvPr/>
          </p:nvSpPr>
          <p:spPr>
            <a:xfrm>
              <a:off x="7860849" y="961204"/>
              <a:ext cx="2660522"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enfant / narrateur</a:t>
              </a:r>
              <a:endParaRPr b="0" i="0" sz="2400" u="none" cap="none" strike="noStrike">
                <a:solidFill>
                  <a:srgbClr val="000000"/>
                </a:solidFill>
                <a:latin typeface="Arial"/>
                <a:ea typeface="Arial"/>
                <a:cs typeface="Arial"/>
                <a:sym typeface="Arial"/>
              </a:endParaRPr>
            </a:p>
          </p:txBody>
        </p:sp>
        <p:sp>
          <p:nvSpPr>
            <p:cNvPr id="504" name="Google Shape;504;p31"/>
            <p:cNvSpPr txBox="1"/>
            <p:nvPr/>
          </p:nvSpPr>
          <p:spPr>
            <a:xfrm>
              <a:off x="4261119" y="1620681"/>
              <a:ext cx="6293185"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un cadeau / une boîte de crayons de couleur)</a:t>
              </a:r>
              <a:endParaRPr b="0" i="0" sz="2400" u="none" cap="none" strike="noStrike">
                <a:solidFill>
                  <a:srgbClr val="000000"/>
                </a:solidFill>
                <a:latin typeface="Arial"/>
                <a:ea typeface="Arial"/>
                <a:cs typeface="Arial"/>
                <a:sym typeface="Arial"/>
              </a:endParaRPr>
            </a:p>
          </p:txBody>
        </p:sp>
        <p:sp>
          <p:nvSpPr>
            <p:cNvPr id="505" name="Google Shape;505;p31"/>
            <p:cNvSpPr txBox="1"/>
            <p:nvPr/>
          </p:nvSpPr>
          <p:spPr>
            <a:xfrm>
              <a:off x="5661934" y="3067940"/>
              <a:ext cx="1412633"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content</a:t>
              </a:r>
              <a:endParaRPr b="0" i="0" sz="2400" u="none" cap="none" strike="noStrike">
                <a:solidFill>
                  <a:srgbClr val="000000"/>
                </a:solidFill>
                <a:latin typeface="Arial"/>
                <a:ea typeface="Arial"/>
                <a:cs typeface="Arial"/>
                <a:sym typeface="Arial"/>
              </a:endParaRPr>
            </a:p>
          </p:txBody>
        </p:sp>
        <p:sp>
          <p:nvSpPr>
            <p:cNvPr id="506" name="Google Shape;506;p31"/>
            <p:cNvSpPr txBox="1"/>
            <p:nvPr/>
          </p:nvSpPr>
          <p:spPr>
            <a:xfrm>
              <a:off x="9015664" y="3118012"/>
              <a:ext cx="2229852"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danser / courir</a:t>
              </a:r>
              <a:endParaRPr b="0" i="0" sz="2400" u="none" cap="none" strike="noStrike">
                <a:solidFill>
                  <a:srgbClr val="000000"/>
                </a:solidFill>
                <a:latin typeface="Arial"/>
                <a:ea typeface="Arial"/>
                <a:cs typeface="Arial"/>
                <a:sym typeface="Arial"/>
              </a:endParaRPr>
            </a:p>
          </p:txBody>
        </p:sp>
        <p:sp>
          <p:nvSpPr>
            <p:cNvPr id="507" name="Google Shape;507;p31"/>
            <p:cNvSpPr txBox="1"/>
            <p:nvPr/>
          </p:nvSpPr>
          <p:spPr>
            <a:xfrm>
              <a:off x="8437930" y="4565271"/>
              <a:ext cx="1538010"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attention</a:t>
              </a:r>
              <a:endParaRPr b="0" i="0" sz="2400" u="none" cap="none" strike="noStrike">
                <a:solidFill>
                  <a:srgbClr val="000000"/>
                </a:solidFill>
                <a:latin typeface="Arial"/>
                <a:ea typeface="Arial"/>
                <a:cs typeface="Arial"/>
                <a:sym typeface="Arial"/>
              </a:endParaRPr>
            </a:p>
          </p:txBody>
        </p:sp>
        <p:sp>
          <p:nvSpPr>
            <p:cNvPr id="508" name="Google Shape;508;p31"/>
            <p:cNvSpPr txBox="1"/>
            <p:nvPr/>
          </p:nvSpPr>
          <p:spPr>
            <a:xfrm>
              <a:off x="7494812" y="5335011"/>
              <a:ext cx="1696298"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des bêtises</a:t>
              </a:r>
              <a:endParaRPr b="0" i="0" sz="2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01"/>
                                        </p:tgtEl>
                                        <p:attrNameLst>
                                          <p:attrName>style.visibility</p:attrName>
                                        </p:attrNameLst>
                                      </p:cBhvr>
                                      <p:to>
                                        <p:strVal val="visible"/>
                                      </p:to>
                                    </p:set>
                                    <p:animEffect filter="fade" transition="in">
                                      <p:cBhvr>
                                        <p:cTn dur="1000"/>
                                        <p:tgtEl>
                                          <p:spTgt spid="5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502"/>
                                        </p:tgtEl>
                                        <p:attrNameLst>
                                          <p:attrName>style.visibility</p:attrName>
                                        </p:attrNameLst>
                                      </p:cBhvr>
                                      <p:to>
                                        <p:strVal val="visible"/>
                                      </p:to>
                                    </p:set>
                                    <p:anim calcmode="lin" valueType="num">
                                      <p:cBhvr additive="base">
                                        <p:cTn dur="500"/>
                                        <p:tgtEl>
                                          <p:spTgt spid="502"/>
                                        </p:tgtEl>
                                        <p:attrNameLst>
                                          <p:attrName>ppt_w</p:attrName>
                                        </p:attrNameLst>
                                      </p:cBhvr>
                                      <p:tavLst>
                                        <p:tav fmla="" tm="0">
                                          <p:val>
                                            <p:strVal val="0"/>
                                          </p:val>
                                        </p:tav>
                                        <p:tav fmla="" tm="100000">
                                          <p:val>
                                            <p:strVal val="#ppt_w"/>
                                          </p:val>
                                        </p:tav>
                                      </p:tavLst>
                                    </p:anim>
                                    <p:anim calcmode="lin" valueType="num">
                                      <p:cBhvr additive="base">
                                        <p:cTn dur="500"/>
                                        <p:tgtEl>
                                          <p:spTgt spid="50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2" name="Shape 512"/>
        <p:cNvGrpSpPr/>
        <p:nvPr/>
      </p:nvGrpSpPr>
      <p:grpSpPr>
        <a:xfrm>
          <a:off x="0" y="0"/>
          <a:ext cx="0" cy="0"/>
          <a:chOff x="0" y="0"/>
          <a:chExt cx="0" cy="0"/>
        </a:xfrm>
      </p:grpSpPr>
      <p:sp>
        <p:nvSpPr>
          <p:cNvPr id="513" name="Google Shape;513;p32"/>
          <p:cNvSpPr txBox="1"/>
          <p:nvPr/>
        </p:nvSpPr>
        <p:spPr>
          <a:xfrm>
            <a:off x="1157535" y="1905562"/>
            <a:ext cx="3588202" cy="15696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Utilisez les informations relevées pour présenter oralement  les idées essentielles du texte. </a:t>
            </a:r>
            <a:endParaRPr b="0" i="0" sz="2400" u="none" cap="none" strike="noStrike">
              <a:solidFill>
                <a:schemeClr val="dk1"/>
              </a:solidFill>
              <a:latin typeface="Open Sans"/>
              <a:ea typeface="Open Sans"/>
              <a:cs typeface="Open Sans"/>
              <a:sym typeface="Open Sans"/>
            </a:endParaRPr>
          </a:p>
        </p:txBody>
      </p:sp>
      <p:sp>
        <p:nvSpPr>
          <p:cNvPr id="514" name="Google Shape;514;p32"/>
          <p:cNvSpPr txBox="1"/>
          <p:nvPr/>
        </p:nvSpPr>
        <p:spPr>
          <a:xfrm flipH="1">
            <a:off x="912082" y="225569"/>
            <a:ext cx="9912792" cy="643621"/>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rgbClr val="000000"/>
              </a:buClr>
              <a:buSzPts val="3600"/>
              <a:buFont typeface="Arial"/>
              <a:buNone/>
            </a:pPr>
            <a:r>
              <a:rPr b="1" i="0" lang="en-US" sz="3600" u="none" cap="none" strike="noStrike">
                <a:solidFill>
                  <a:srgbClr val="0097D7"/>
                </a:solidFill>
                <a:latin typeface="Open Sans"/>
                <a:ea typeface="Open Sans"/>
                <a:cs typeface="Open Sans"/>
                <a:sym typeface="Open Sans"/>
              </a:rPr>
              <a:t>ENTRAINEMENT</a:t>
            </a:r>
            <a:endParaRPr b="1" i="0" sz="3600" u="none" cap="none" strike="noStrike">
              <a:solidFill>
                <a:srgbClr val="0097D7"/>
              </a:solidFill>
              <a:latin typeface="Open Sans"/>
              <a:ea typeface="Open Sans"/>
              <a:cs typeface="Open Sans"/>
              <a:sym typeface="Open Sans"/>
            </a:endParaRPr>
          </a:p>
        </p:txBody>
      </p:sp>
      <p:sp>
        <p:nvSpPr>
          <p:cNvPr id="515" name="Google Shape;515;p32"/>
          <p:cNvSpPr/>
          <p:nvPr/>
        </p:nvSpPr>
        <p:spPr>
          <a:xfrm rot="542332">
            <a:off x="6054098" y="1304583"/>
            <a:ext cx="5168907" cy="2771578"/>
          </a:xfrm>
          <a:prstGeom prst="wedgeEllipseCallout">
            <a:avLst>
              <a:gd fmla="val -34855" name="adj1"/>
              <a:gd fmla="val 76391" name="adj2"/>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en-US" sz="3600" u="none" cap="none" strike="noStrike">
                <a:solidFill>
                  <a:schemeClr val="lt1"/>
                </a:solidFill>
                <a:latin typeface="Open Sans"/>
                <a:ea typeface="Open Sans"/>
                <a:cs typeface="Open Sans"/>
                <a:sym typeface="Open Sans"/>
              </a:rPr>
              <a:t>J’ai lu un texte qui parle d’un…</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15"/>
                                        </p:tgtEl>
                                        <p:attrNameLst>
                                          <p:attrName>style.visibility</p:attrName>
                                        </p:attrNameLst>
                                      </p:cBhvr>
                                      <p:to>
                                        <p:strVal val="visible"/>
                                      </p:to>
                                    </p:set>
                                    <p:animEffect filter="fade" transition="in">
                                      <p:cBhvr>
                                        <p:cTn dur="500"/>
                                        <p:tgtEl>
                                          <p:spTgt spid="5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9" name="Shape 519"/>
        <p:cNvGrpSpPr/>
        <p:nvPr/>
      </p:nvGrpSpPr>
      <p:grpSpPr>
        <a:xfrm>
          <a:off x="0" y="0"/>
          <a:ext cx="0" cy="0"/>
          <a:chOff x="0" y="0"/>
          <a:chExt cx="0" cy="0"/>
        </a:xfrm>
      </p:grpSpPr>
      <p:sp>
        <p:nvSpPr>
          <p:cNvPr id="520" name="Google Shape;520;p33"/>
          <p:cNvSpPr/>
          <p:nvPr/>
        </p:nvSpPr>
        <p:spPr>
          <a:xfrm>
            <a:off x="809103" y="1782306"/>
            <a:ext cx="10028363" cy="419046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400"/>
              <a:buFont typeface="Arial"/>
              <a:buNone/>
            </a:pPr>
            <a:r>
              <a:rPr b="1" i="0" lang="en-US" sz="2400" u="sng" cap="none" strike="noStrike">
                <a:solidFill>
                  <a:schemeClr val="hlink"/>
                </a:solidFill>
                <a:latin typeface="Open Sans"/>
                <a:ea typeface="Open Sans"/>
                <a:cs typeface="Open Sans"/>
                <a:sym typeface="Open Sans"/>
                <a:hlinkClick r:id="rId3"/>
              </a:rPr>
              <a:t>René GOSCINNY</a:t>
            </a:r>
            <a:r>
              <a:rPr b="0" i="0" lang="en-US" sz="2400" u="none" cap="none" strike="noStrike">
                <a:solidFill>
                  <a:schemeClr val="dk1"/>
                </a:solidFill>
                <a:latin typeface="Open Sans"/>
                <a:ea typeface="Open Sans"/>
                <a:cs typeface="Open Sans"/>
                <a:sym typeface="Open Sans"/>
              </a:rPr>
              <a:t>,</a:t>
            </a:r>
            <a:r>
              <a:rPr b="1" i="0" lang="en-US" sz="2400" u="none" cap="none" strike="noStrike">
                <a:solidFill>
                  <a:schemeClr val="dk1"/>
                </a:solidFill>
                <a:latin typeface="Open Sans"/>
                <a:ea typeface="Open Sans"/>
                <a:cs typeface="Open Sans"/>
                <a:sym typeface="Open Sans"/>
              </a:rPr>
              <a:t> </a:t>
            </a:r>
            <a:r>
              <a:rPr b="0" i="1" lang="en-US" sz="2400" u="none" cap="none" strike="noStrike">
                <a:solidFill>
                  <a:schemeClr val="dk1"/>
                </a:solidFill>
                <a:latin typeface="Open Sans"/>
                <a:ea typeface="Open Sans"/>
                <a:cs typeface="Open Sans"/>
                <a:sym typeface="Open Sans"/>
              </a:rPr>
              <a:t>LE Petit Nicolas et ses copains, </a:t>
            </a:r>
            <a:r>
              <a:rPr b="0" i="0" lang="en-US" sz="2400" u="none" cap="none" strike="noStrike">
                <a:solidFill>
                  <a:schemeClr val="dk1"/>
                </a:solidFill>
                <a:latin typeface="Open Sans"/>
                <a:ea typeface="Open Sans"/>
                <a:cs typeface="Open Sans"/>
                <a:sym typeface="Open Sans"/>
              </a:rPr>
              <a:t>éditions  IMAV, 2013.</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https://www.google.fr/url?sa=i&amp;url=https%3A%2F%2Fwww.freeimages.com%2Fpt%2Fpremium%2Fplaying-chess-1181593&amp;psig=AOvVaw1vST2KFa2cZG2oVnmET_3P&amp;ust=1625255862516000&amp;source=images&amp;cd=vfe&amp;ved=0CAgQjhxqFwoTCNi_75nVwvECFQAAAAAdAAAAABAK</a:t>
            </a:r>
            <a:endParaRPr b="0" i="0" sz="2400" u="none" cap="none" strike="noStrike">
              <a:solidFill>
                <a:srgbClr val="000000"/>
              </a:solidFill>
              <a:latin typeface="Open Sans"/>
              <a:ea typeface="Open Sans"/>
              <a:cs typeface="Open Sans"/>
              <a:sym typeface="Open Sans"/>
            </a:endParaRPr>
          </a:p>
          <a:p>
            <a:pPr indent="0" lvl="0" marL="0" marR="0" rtl="0" algn="l">
              <a:lnSpc>
                <a:spcPct val="100000"/>
              </a:lnSpc>
              <a:spcBef>
                <a:spcPts val="800"/>
              </a:spcBef>
              <a:spcAft>
                <a:spcPts val="0"/>
              </a:spcAft>
              <a:buClr>
                <a:srgbClr val="000000"/>
              </a:buClr>
              <a:buSzPts val="2000"/>
              <a:buFont typeface="Arial"/>
              <a:buNone/>
            </a:pPr>
            <a:r>
              <a:rPr b="0" i="0" lang="en-US" sz="2400" u="none" cap="none" strike="noStrike">
                <a:solidFill>
                  <a:srgbClr val="000000"/>
                </a:solidFill>
                <a:latin typeface="Open Sans"/>
                <a:ea typeface="Open Sans"/>
                <a:cs typeface="Open Sans"/>
                <a:sym typeface="Open Sans"/>
              </a:rPr>
              <a:t>https://fr.123rf.com/photo_31665121_oiseaux-avec-ses-deux-b%C3%A9b%C3%A9s-dans-le-nid.html</a:t>
            </a:r>
            <a:endParaRPr b="0" i="0" sz="2400" u="none" cap="none" strike="noStrike">
              <a:solidFill>
                <a:srgbClr val="000000"/>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 name="Shape 524"/>
        <p:cNvGrpSpPr/>
        <p:nvPr/>
      </p:nvGrpSpPr>
      <p:grpSpPr>
        <a:xfrm>
          <a:off x="0" y="0"/>
          <a:ext cx="0" cy="0"/>
          <a:chOff x="0" y="0"/>
          <a:chExt cx="0" cy="0"/>
        </a:xfrm>
      </p:grpSpPr>
      <p:sp>
        <p:nvSpPr>
          <p:cNvPr id="525" name="Google Shape;525;p34"/>
          <p:cNvSpPr txBox="1"/>
          <p:nvPr/>
        </p:nvSpPr>
        <p:spPr>
          <a:xfrm>
            <a:off x="1021491" y="2072760"/>
            <a:ext cx="9926595" cy="3924386"/>
          </a:xfrm>
          <a:prstGeom prst="rect">
            <a:avLst/>
          </a:prstGeom>
          <a:noFill/>
          <a:ln>
            <a:noFill/>
          </a:ln>
        </p:spPr>
        <p:txBody>
          <a:bodyPr anchorCtr="0" anchor="t" bIns="45700" lIns="91425" spcFirstLastPara="1" rIns="91425" wrap="square" tIns="45700">
            <a:noAutofit/>
          </a:bodyPr>
          <a:lstStyle/>
          <a:p>
            <a:pPr indent="-228594" lvl="0" marL="228594" marR="0" rtl="0" algn="l">
              <a:lnSpc>
                <a:spcPct val="150000"/>
              </a:lnSpc>
              <a:spcBef>
                <a:spcPts val="1000"/>
              </a:spcBef>
              <a:spcAft>
                <a:spcPts val="0"/>
              </a:spcAft>
              <a:buClr>
                <a:schemeClr val="dk1"/>
              </a:buClr>
              <a:buSzPts val="2400"/>
              <a:buFont typeface="Arial"/>
              <a:buChar char="•"/>
            </a:pPr>
            <a:r>
              <a:rPr b="0" i="0" lang="en-US" sz="2400" u="none" cap="none" strike="noStrike">
                <a:solidFill>
                  <a:schemeClr val="dk1"/>
                </a:solidFill>
                <a:latin typeface="Open Sans"/>
                <a:ea typeface="Open Sans"/>
                <a:cs typeface="Open Sans"/>
                <a:sym typeface="Open Sans"/>
              </a:rPr>
              <a:t>Auteure : Dr. Dalia Khraibani</a:t>
            </a:r>
            <a:endParaRPr b="0" i="0" sz="2400" u="none" cap="none" strike="noStrike">
              <a:solidFill>
                <a:schemeClr val="dk1"/>
              </a:solidFill>
              <a:latin typeface="Open Sans"/>
              <a:ea typeface="Open Sans"/>
              <a:cs typeface="Open Sans"/>
              <a:sym typeface="Open Sans"/>
            </a:endParaRPr>
          </a:p>
          <a:p>
            <a:pPr indent="-228594" lvl="0" marL="228594" marR="0" rtl="0" algn="l">
              <a:lnSpc>
                <a:spcPct val="150000"/>
              </a:lnSpc>
              <a:spcBef>
                <a:spcPts val="1000"/>
              </a:spcBef>
              <a:spcAft>
                <a:spcPts val="0"/>
              </a:spcAft>
              <a:buClr>
                <a:schemeClr val="dk1"/>
              </a:buClr>
              <a:buSzPts val="2400"/>
              <a:buFont typeface="Arial"/>
              <a:buChar char="•"/>
            </a:pPr>
            <a:r>
              <a:rPr b="0" i="0" lang="en-US" sz="2400" u="none" cap="none" strike="noStrike">
                <a:solidFill>
                  <a:schemeClr val="dk1"/>
                </a:solidFill>
                <a:latin typeface="Open Sans"/>
                <a:ea typeface="Open Sans"/>
                <a:cs typeface="Open Sans"/>
                <a:sym typeface="Open Sans"/>
              </a:rPr>
              <a:t>Coordinatrices : Marina Chammas</a:t>
            </a:r>
            <a:br>
              <a:rPr b="0" i="0" lang="en-US" sz="2400" u="none" cap="none" strike="noStrike">
                <a:solidFill>
                  <a:schemeClr val="dk1"/>
                </a:solidFill>
                <a:latin typeface="Open Sans"/>
                <a:ea typeface="Open Sans"/>
                <a:cs typeface="Open Sans"/>
                <a:sym typeface="Open Sans"/>
              </a:rPr>
            </a:br>
            <a:r>
              <a:rPr b="0" i="0" lang="en-US" sz="2400" u="none" cap="none" strike="noStrike">
                <a:solidFill>
                  <a:schemeClr val="dk1"/>
                </a:solidFill>
                <a:latin typeface="Open Sans"/>
                <a:ea typeface="Open Sans"/>
                <a:cs typeface="Open Sans"/>
                <a:sym typeface="Open Sans"/>
              </a:rPr>
              <a:t>                                Safa Mawlawi</a:t>
            </a:r>
            <a:endParaRPr b="0" i="0" sz="2400" u="none" cap="none" strike="noStrike">
              <a:solidFill>
                <a:schemeClr val="dk1"/>
              </a:solidFill>
              <a:latin typeface="Open Sans"/>
              <a:ea typeface="Open Sans"/>
              <a:cs typeface="Open Sans"/>
              <a:sym typeface="Open Sans"/>
            </a:endParaRPr>
          </a:p>
          <a:p>
            <a:pPr indent="-228594" lvl="0" marL="228594" marR="0" rtl="0" algn="l">
              <a:lnSpc>
                <a:spcPct val="150000"/>
              </a:lnSpc>
              <a:spcBef>
                <a:spcPts val="1000"/>
              </a:spcBef>
              <a:spcAft>
                <a:spcPts val="0"/>
              </a:spcAft>
              <a:buClr>
                <a:schemeClr val="dk1"/>
              </a:buClr>
              <a:buSzPts val="2400"/>
              <a:buFont typeface="Arial"/>
              <a:buChar char="•"/>
            </a:pPr>
            <a:r>
              <a:rPr b="0" i="0" lang="en-US" sz="2400" u="none" cap="none" strike="noStrike">
                <a:solidFill>
                  <a:schemeClr val="dk1"/>
                </a:solidFill>
                <a:latin typeface="Open Sans"/>
                <a:ea typeface="Open Sans"/>
                <a:cs typeface="Open Sans"/>
                <a:sym typeface="Open Sans"/>
              </a:rPr>
              <a:t>Lectrice linguistique : Hala Fayyad</a:t>
            </a:r>
            <a:endParaRPr b="0" i="0" sz="2400" u="none" cap="none" strike="noStrike">
              <a:solidFill>
                <a:srgbClr val="000000"/>
              </a:solidFill>
              <a:latin typeface="Open Sans"/>
              <a:ea typeface="Open Sans"/>
              <a:cs typeface="Open Sans"/>
              <a:sym typeface="Open Sans"/>
            </a:endParaRPr>
          </a:p>
          <a:p>
            <a:pPr indent="-76192" lvl="0" marL="228594" marR="0" rtl="0" algn="l">
              <a:lnSpc>
                <a:spcPct val="150000"/>
              </a:lnSpc>
              <a:spcBef>
                <a:spcPts val="1000"/>
              </a:spcBef>
              <a:spcAft>
                <a:spcPts val="0"/>
              </a:spcAft>
              <a:buClr>
                <a:schemeClr val="dk1"/>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19"/>
          <p:cNvSpPr txBox="1"/>
          <p:nvPr/>
        </p:nvSpPr>
        <p:spPr>
          <a:xfrm>
            <a:off x="1064276" y="3247683"/>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en-US" sz="2700" u="none" cap="none" strike="noStrike">
                <a:solidFill>
                  <a:schemeClr val="lt1"/>
                </a:solidFill>
                <a:latin typeface="Calibri"/>
                <a:ea typeface="Calibri"/>
                <a:cs typeface="Calibri"/>
                <a:sym typeface="Calibri"/>
              </a:rPr>
              <a:t>2</a:t>
            </a:r>
            <a:endParaRPr b="1" i="0" sz="2700" u="none" cap="none" strike="noStrike">
              <a:solidFill>
                <a:schemeClr val="lt1"/>
              </a:solidFill>
              <a:latin typeface="Calibri"/>
              <a:ea typeface="Calibri"/>
              <a:cs typeface="Calibri"/>
              <a:sym typeface="Calibri"/>
            </a:endParaRPr>
          </a:p>
        </p:txBody>
      </p:sp>
      <p:sp>
        <p:nvSpPr>
          <p:cNvPr id="247" name="Google Shape;247;p19"/>
          <p:cNvSpPr txBox="1"/>
          <p:nvPr/>
        </p:nvSpPr>
        <p:spPr>
          <a:xfrm>
            <a:off x="1064276" y="4828339"/>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en-US" sz="2700" u="none" cap="none" strike="noStrike">
                <a:solidFill>
                  <a:schemeClr val="lt1"/>
                </a:solidFill>
                <a:latin typeface="Calibri"/>
                <a:ea typeface="Calibri"/>
                <a:cs typeface="Calibri"/>
                <a:sym typeface="Calibri"/>
              </a:rPr>
              <a:t>4</a:t>
            </a:r>
            <a:endParaRPr b="1" i="0" sz="2700" u="none" cap="none" strike="noStrike">
              <a:solidFill>
                <a:schemeClr val="lt1"/>
              </a:solidFill>
              <a:latin typeface="Calibri"/>
              <a:ea typeface="Calibri"/>
              <a:cs typeface="Calibri"/>
              <a:sym typeface="Calibri"/>
            </a:endParaRPr>
          </a:p>
        </p:txBody>
      </p:sp>
      <p:sp>
        <p:nvSpPr>
          <p:cNvPr id="248" name="Google Shape;248;p19"/>
          <p:cNvSpPr txBox="1"/>
          <p:nvPr/>
        </p:nvSpPr>
        <p:spPr>
          <a:xfrm>
            <a:off x="1064276" y="5617282"/>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en-US" sz="2700" u="none" cap="none" strike="noStrike">
                <a:solidFill>
                  <a:schemeClr val="lt1"/>
                </a:solidFill>
                <a:latin typeface="Calibri"/>
                <a:ea typeface="Calibri"/>
                <a:cs typeface="Calibri"/>
                <a:sym typeface="Calibri"/>
              </a:rPr>
              <a:t>5</a:t>
            </a:r>
            <a:endParaRPr b="1" i="0" sz="2700" u="none" cap="none" strike="noStrike">
              <a:solidFill>
                <a:schemeClr val="lt1"/>
              </a:solidFill>
              <a:latin typeface="Calibri"/>
              <a:ea typeface="Calibri"/>
              <a:cs typeface="Calibri"/>
              <a:sym typeface="Calibri"/>
            </a:endParaRPr>
          </a:p>
        </p:txBody>
      </p:sp>
      <p:sp>
        <p:nvSpPr>
          <p:cNvPr id="249" name="Google Shape;249;p19"/>
          <p:cNvSpPr/>
          <p:nvPr/>
        </p:nvSpPr>
        <p:spPr>
          <a:xfrm>
            <a:off x="1906639" y="2244957"/>
            <a:ext cx="7624800" cy="461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p:txBody>
      </p:sp>
      <p:grpSp>
        <p:nvGrpSpPr>
          <p:cNvPr id="250" name="Google Shape;250;p19"/>
          <p:cNvGrpSpPr/>
          <p:nvPr/>
        </p:nvGrpSpPr>
        <p:grpSpPr>
          <a:xfrm>
            <a:off x="959102" y="1860953"/>
            <a:ext cx="10168622" cy="1039132"/>
            <a:chOff x="1011689" y="2337372"/>
            <a:chExt cx="10168622" cy="1039132"/>
          </a:xfrm>
        </p:grpSpPr>
        <p:grpSp>
          <p:nvGrpSpPr>
            <p:cNvPr id="251" name="Google Shape;251;p19"/>
            <p:cNvGrpSpPr/>
            <p:nvPr/>
          </p:nvGrpSpPr>
          <p:grpSpPr>
            <a:xfrm>
              <a:off x="1011689" y="2337372"/>
              <a:ext cx="737188" cy="1039132"/>
              <a:chOff x="1011689" y="2337372"/>
              <a:chExt cx="737188" cy="1039132"/>
            </a:xfrm>
          </p:grpSpPr>
          <p:pic>
            <p:nvPicPr>
              <p:cNvPr id="252" name="Google Shape;252;p19"/>
              <p:cNvPicPr preferRelativeResize="0"/>
              <p:nvPr/>
            </p:nvPicPr>
            <p:blipFill rotWithShape="1">
              <a:blip r:embed="rId3">
                <a:alphaModFix/>
              </a:blip>
              <a:srcRect b="0" l="0" r="0" t="0"/>
              <a:stretch/>
            </p:blipFill>
            <p:spPr>
              <a:xfrm flipH="1">
                <a:off x="1011689" y="2337372"/>
                <a:ext cx="737188" cy="1039132"/>
              </a:xfrm>
              <a:prstGeom prst="rect">
                <a:avLst/>
              </a:prstGeom>
              <a:noFill/>
              <a:ln>
                <a:noFill/>
              </a:ln>
            </p:spPr>
          </p:pic>
          <p:sp>
            <p:nvSpPr>
              <p:cNvPr id="253" name="Google Shape;253;p19"/>
              <p:cNvSpPr txBox="1"/>
              <p:nvPr/>
            </p:nvSpPr>
            <p:spPr>
              <a:xfrm>
                <a:off x="1011689" y="2632743"/>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en-US" sz="2700" u="none" cap="none" strike="noStrike">
                    <a:solidFill>
                      <a:schemeClr val="lt1"/>
                    </a:solidFill>
                    <a:latin typeface="Calibri"/>
                    <a:ea typeface="Calibri"/>
                    <a:cs typeface="Calibri"/>
                    <a:sym typeface="Calibri"/>
                  </a:rPr>
                  <a:t>1</a:t>
                </a:r>
                <a:endParaRPr b="1" i="0" sz="2700" u="none" cap="none" strike="noStrike">
                  <a:solidFill>
                    <a:schemeClr val="lt1"/>
                  </a:solidFill>
                  <a:latin typeface="Calibri"/>
                  <a:ea typeface="Calibri"/>
                  <a:cs typeface="Calibri"/>
                  <a:sym typeface="Calibri"/>
                </a:endParaRPr>
              </a:p>
            </p:txBody>
          </p:sp>
        </p:grpSp>
        <p:grpSp>
          <p:nvGrpSpPr>
            <p:cNvPr id="254" name="Google Shape;254;p19"/>
            <p:cNvGrpSpPr/>
            <p:nvPr/>
          </p:nvGrpSpPr>
          <p:grpSpPr>
            <a:xfrm>
              <a:off x="1801464" y="2434632"/>
              <a:ext cx="9378847" cy="773018"/>
              <a:chOff x="1801464" y="2434632"/>
              <a:chExt cx="9378847" cy="773018"/>
            </a:xfrm>
          </p:grpSpPr>
          <p:sp>
            <p:nvSpPr>
              <p:cNvPr id="255" name="Google Shape;255;p19"/>
              <p:cNvSpPr/>
              <p:nvPr/>
            </p:nvSpPr>
            <p:spPr>
              <a:xfrm flipH="1">
                <a:off x="1801464" y="2540210"/>
                <a:ext cx="9378847" cy="66744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t/>
                </a:r>
                <a:endParaRPr b="0" i="0" sz="1050" u="none" cap="none" strike="noStrike">
                  <a:solidFill>
                    <a:schemeClr val="lt1"/>
                  </a:solidFill>
                  <a:latin typeface="Arial"/>
                  <a:ea typeface="Arial"/>
                  <a:cs typeface="Arial"/>
                  <a:sym typeface="Arial"/>
                </a:endParaRPr>
              </a:p>
            </p:txBody>
          </p:sp>
          <p:sp>
            <p:nvSpPr>
              <p:cNvPr id="256" name="Google Shape;256;p19"/>
              <p:cNvSpPr/>
              <p:nvPr/>
            </p:nvSpPr>
            <p:spPr>
              <a:xfrm>
                <a:off x="1880900" y="2434632"/>
                <a:ext cx="9219974" cy="54404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1800"/>
                  <a:buFont typeface="Arial"/>
                  <a:buNone/>
                </a:pPr>
                <a:r>
                  <a:rPr b="0" i="0" lang="en-US" sz="2000" u="none" cap="none" strike="noStrike">
                    <a:solidFill>
                      <a:schemeClr val="dk1"/>
                    </a:solidFill>
                    <a:latin typeface="Open Sans"/>
                    <a:ea typeface="Open Sans"/>
                    <a:cs typeface="Open Sans"/>
                    <a:sym typeface="Open Sans"/>
                  </a:rPr>
                  <a:t>Restituer oralement les données essentielles d’un texte.</a:t>
                </a:r>
                <a:endParaRPr b="0" i="0" sz="2000" u="none" cap="none" strike="noStrike">
                  <a:solidFill>
                    <a:schemeClr val="dk1"/>
                  </a:solidFill>
                  <a:latin typeface="Open Sans"/>
                  <a:ea typeface="Open Sans"/>
                  <a:cs typeface="Open Sans"/>
                  <a:sym typeface="Open Sans"/>
                </a:endParaRPr>
              </a:p>
            </p:txBody>
          </p:sp>
        </p:grpSp>
      </p:grpSp>
      <p:sp>
        <p:nvSpPr>
          <p:cNvPr id="257" name="Google Shape;257;p19"/>
          <p:cNvSpPr/>
          <p:nvPr/>
        </p:nvSpPr>
        <p:spPr>
          <a:xfrm>
            <a:off x="912140" y="1179435"/>
            <a:ext cx="9219974" cy="54404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Objectif  </a:t>
            </a:r>
            <a:endParaRPr b="0" i="0" sz="1800" u="none" cap="none" strike="noStrike">
              <a:solidFill>
                <a:schemeClr val="dk1"/>
              </a:solidFill>
              <a:latin typeface="Open Sans"/>
              <a:ea typeface="Open Sans"/>
              <a:cs typeface="Open Sans"/>
              <a:sym typeface="Open Sans"/>
            </a:endParaRPr>
          </a:p>
        </p:txBody>
      </p:sp>
      <p:sp>
        <p:nvSpPr>
          <p:cNvPr id="258" name="Google Shape;258;p19"/>
          <p:cNvSpPr/>
          <p:nvPr/>
        </p:nvSpPr>
        <p:spPr>
          <a:xfrm>
            <a:off x="912140" y="3133242"/>
            <a:ext cx="9219974" cy="54404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en-US" sz="2000" u="none" cap="none" strike="noStrike">
                <a:solidFill>
                  <a:schemeClr val="dk1"/>
                </a:solidFill>
                <a:latin typeface="Open Sans"/>
                <a:ea typeface="Open Sans"/>
                <a:cs typeface="Open Sans"/>
                <a:sym typeface="Open Sans"/>
              </a:rPr>
              <a:t>L’apprenant sera capable de / d’ </a:t>
            </a:r>
            <a:endParaRPr b="1" i="0" sz="1600" u="none" cap="none" strike="noStrike">
              <a:solidFill>
                <a:schemeClr val="dk1"/>
              </a:solidFill>
              <a:latin typeface="Open Sans"/>
              <a:ea typeface="Open Sans"/>
              <a:cs typeface="Open Sans"/>
              <a:sym typeface="Open Sans"/>
            </a:endParaRPr>
          </a:p>
        </p:txBody>
      </p:sp>
      <p:grpSp>
        <p:nvGrpSpPr>
          <p:cNvPr id="259" name="Google Shape;259;p19"/>
          <p:cNvGrpSpPr/>
          <p:nvPr/>
        </p:nvGrpSpPr>
        <p:grpSpPr>
          <a:xfrm>
            <a:off x="1748876" y="3848982"/>
            <a:ext cx="9378848" cy="1212249"/>
            <a:chOff x="2577317" y="5885431"/>
            <a:chExt cx="9378848" cy="667440"/>
          </a:xfrm>
        </p:grpSpPr>
        <p:sp>
          <p:nvSpPr>
            <p:cNvPr id="260" name="Google Shape;260;p19"/>
            <p:cNvSpPr/>
            <p:nvPr/>
          </p:nvSpPr>
          <p:spPr>
            <a:xfrm flipH="1">
              <a:off x="2577318" y="5885431"/>
              <a:ext cx="9378847" cy="66744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t/>
              </a:r>
              <a:endParaRPr b="0" i="0" sz="1050" u="none" cap="none" strike="noStrike">
                <a:solidFill>
                  <a:schemeClr val="lt1"/>
                </a:solidFill>
                <a:latin typeface="Arial"/>
                <a:ea typeface="Arial"/>
                <a:cs typeface="Arial"/>
                <a:sym typeface="Arial"/>
              </a:endParaRPr>
            </a:p>
          </p:txBody>
        </p:sp>
        <p:sp>
          <p:nvSpPr>
            <p:cNvPr id="261" name="Google Shape;261;p19"/>
            <p:cNvSpPr/>
            <p:nvPr/>
          </p:nvSpPr>
          <p:spPr>
            <a:xfrm>
              <a:off x="2577317" y="5947126"/>
              <a:ext cx="8779865" cy="54404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1800"/>
                <a:buFont typeface="Arial"/>
                <a:buNone/>
              </a:pPr>
              <a:r>
                <a:rPr b="0" i="0" lang="en-US" sz="2000" u="none" cap="none" strike="noStrike">
                  <a:solidFill>
                    <a:schemeClr val="dk1"/>
                  </a:solidFill>
                  <a:latin typeface="Open Sans"/>
                  <a:ea typeface="Open Sans"/>
                  <a:cs typeface="Open Sans"/>
                  <a:sym typeface="Open Sans"/>
                </a:rPr>
                <a:t> dégager les informations essentielles d’un texte en répondant aux questions : qui ? ou ? quand ? quoi (que fait le personnage) ? </a:t>
              </a:r>
              <a:endParaRPr b="0" i="0" sz="2000" u="none" cap="none" strike="noStrike">
                <a:solidFill>
                  <a:schemeClr val="dk1"/>
                </a:solidFill>
                <a:latin typeface="Open Sans"/>
                <a:ea typeface="Open Sans"/>
                <a:cs typeface="Open Sans"/>
                <a:sym typeface="Open Sans"/>
              </a:endParaRPr>
            </a:p>
          </p:txBody>
        </p:sp>
      </p:grpSp>
      <p:grpSp>
        <p:nvGrpSpPr>
          <p:cNvPr id="262" name="Google Shape;262;p19"/>
          <p:cNvGrpSpPr/>
          <p:nvPr/>
        </p:nvGrpSpPr>
        <p:grpSpPr>
          <a:xfrm>
            <a:off x="1696290" y="5213591"/>
            <a:ext cx="9378848" cy="988138"/>
            <a:chOff x="2577317" y="5885431"/>
            <a:chExt cx="9378848" cy="667440"/>
          </a:xfrm>
        </p:grpSpPr>
        <p:sp>
          <p:nvSpPr>
            <p:cNvPr id="263" name="Google Shape;263;p19"/>
            <p:cNvSpPr/>
            <p:nvPr/>
          </p:nvSpPr>
          <p:spPr>
            <a:xfrm flipH="1">
              <a:off x="2577318" y="5885431"/>
              <a:ext cx="9378847" cy="66744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t/>
              </a:r>
              <a:endParaRPr b="0" i="0" sz="1050" u="none" cap="none" strike="noStrike">
                <a:solidFill>
                  <a:schemeClr val="lt1"/>
                </a:solidFill>
                <a:latin typeface="Arial"/>
                <a:ea typeface="Arial"/>
                <a:cs typeface="Arial"/>
                <a:sym typeface="Arial"/>
              </a:endParaRPr>
            </a:p>
          </p:txBody>
        </p:sp>
        <p:sp>
          <p:nvSpPr>
            <p:cNvPr id="264" name="Google Shape;264;p19"/>
            <p:cNvSpPr/>
            <p:nvPr/>
          </p:nvSpPr>
          <p:spPr>
            <a:xfrm>
              <a:off x="2577317" y="5947126"/>
              <a:ext cx="8779865" cy="54404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1800"/>
                <a:buFont typeface="Arial"/>
                <a:buNone/>
              </a:pPr>
              <a:r>
                <a:rPr b="0" i="0" lang="en-US" sz="2000" u="none" cap="none" strike="noStrike">
                  <a:solidFill>
                    <a:schemeClr val="dk1"/>
                  </a:solidFill>
                  <a:latin typeface="Open Sans"/>
                  <a:ea typeface="Open Sans"/>
                  <a:cs typeface="Open Sans"/>
                  <a:sym typeface="Open Sans"/>
                </a:rPr>
                <a:t> exprimer l’idée essentielle d’un texte.</a:t>
              </a:r>
              <a:endParaRPr b="0" i="0" sz="2000" u="none" cap="none" strike="noStrike">
                <a:solidFill>
                  <a:schemeClr val="dk1"/>
                </a:solidFill>
                <a:latin typeface="Open Sans"/>
                <a:ea typeface="Open Sans"/>
                <a:cs typeface="Open Sans"/>
                <a:sym typeface="Open Sans"/>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grpSp>
        <p:nvGrpSpPr>
          <p:cNvPr id="269" name="Google Shape;269;p20"/>
          <p:cNvGrpSpPr/>
          <p:nvPr/>
        </p:nvGrpSpPr>
        <p:grpSpPr>
          <a:xfrm>
            <a:off x="3881290" y="1218767"/>
            <a:ext cx="7668663" cy="5222791"/>
            <a:chOff x="3918778" y="1221576"/>
            <a:chExt cx="7668663" cy="5222791"/>
          </a:xfrm>
        </p:grpSpPr>
        <p:sp>
          <p:nvSpPr>
            <p:cNvPr id="270" name="Google Shape;270;p20"/>
            <p:cNvSpPr/>
            <p:nvPr/>
          </p:nvSpPr>
          <p:spPr>
            <a:xfrm>
              <a:off x="3918778" y="1221576"/>
              <a:ext cx="5889719" cy="4555858"/>
            </a:xfrm>
            <a:prstGeom prst="rect">
              <a:avLst/>
            </a:pr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a:t>
              </a:r>
              <a:r>
                <a:rPr b="1" i="0" lang="en-US" sz="1400" u="none" cap="none" strike="noStrike">
                  <a:solidFill>
                    <a:schemeClr val="dk1"/>
                  </a:solidFill>
                  <a:latin typeface="Open Sans"/>
                  <a:ea typeface="Open Sans"/>
                  <a:cs typeface="Open Sans"/>
                  <a:sym typeface="Open Sans"/>
                </a:rPr>
                <a:t>Les échecs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T’es en retard, m’a dit Alceste.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Ne parle pas la bouche pleine, a dit son papa, et passe-moi le beurre.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On va jouer au train, aux petites autos, aux billes et avec le ballon de foot, a dit Alceste.</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 Non, non et non ! a dit la maman d’Alceste. Je ne veux pas que ta chambre soit un fouillis. Trouvez des jeux plus calmes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 Ben quoi, alors ? a demandé Alceste.</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t/>
              </a:r>
              <a:endParaRPr b="0" i="0" sz="1400" u="none" cap="none" strike="noStrike">
                <a:solidFill>
                  <a:srgbClr val="000000"/>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1800"/>
                <a:buFont typeface="Times New Roman"/>
                <a:buNone/>
              </a:pPr>
              <a:r>
                <a:rPr b="1" i="0" lang="en-US" sz="1400" u="none" cap="none" strike="noStrike">
                  <a:solidFill>
                    <a:schemeClr val="dk1"/>
                  </a:solidFill>
                  <a:latin typeface="Open Sans"/>
                  <a:ea typeface="Open Sans"/>
                  <a:cs typeface="Open Sans"/>
                  <a:sym typeface="Open Sans"/>
                </a:rPr>
                <a:t>RENÉ GOSCINNY, </a:t>
              </a:r>
              <a:r>
                <a:rPr b="1" i="1" lang="en-US" sz="1400" u="none" cap="none" strike="noStrike">
                  <a:solidFill>
                    <a:schemeClr val="dk1"/>
                  </a:solidFill>
                  <a:latin typeface="Open Sans"/>
                  <a:ea typeface="Open Sans"/>
                  <a:cs typeface="Open Sans"/>
                  <a:sym typeface="Open Sans"/>
                </a:rPr>
                <a:t>LE Petit Nicolas et ses copains, </a:t>
              </a:r>
              <a:r>
                <a:rPr b="1" i="0" lang="en-US" sz="1400" u="none" cap="none" strike="noStrike">
                  <a:solidFill>
                    <a:schemeClr val="dk1"/>
                  </a:solidFill>
                  <a:latin typeface="Open Sans"/>
                  <a:ea typeface="Open Sans"/>
                  <a:cs typeface="Open Sans"/>
                  <a:sym typeface="Open Sans"/>
                </a:rPr>
                <a:t>éditions  IMAV, 2013.</a:t>
              </a:r>
              <a:endParaRPr b="1" i="0" sz="1400" u="none" cap="none" strike="noStrike">
                <a:solidFill>
                  <a:schemeClr val="dk1"/>
                </a:solidFill>
                <a:latin typeface="Open Sans"/>
                <a:ea typeface="Open Sans"/>
                <a:cs typeface="Open Sans"/>
                <a:sym typeface="Open Sans"/>
              </a:endParaRPr>
            </a:p>
          </p:txBody>
        </p:sp>
        <p:grpSp>
          <p:nvGrpSpPr>
            <p:cNvPr id="271" name="Google Shape;271;p20"/>
            <p:cNvGrpSpPr/>
            <p:nvPr/>
          </p:nvGrpSpPr>
          <p:grpSpPr>
            <a:xfrm>
              <a:off x="9939208" y="1370601"/>
              <a:ext cx="1648233" cy="5073766"/>
              <a:chOff x="9939208" y="1370601"/>
              <a:chExt cx="1648233" cy="5073766"/>
            </a:xfrm>
          </p:grpSpPr>
          <p:pic>
            <p:nvPicPr>
              <p:cNvPr descr="Jogando Xadrez Imagem vetorial - FreeImages.com" id="272" name="Google Shape;272;p20"/>
              <p:cNvPicPr preferRelativeResize="0"/>
              <p:nvPr/>
            </p:nvPicPr>
            <p:blipFill rotWithShape="1">
              <a:blip r:embed="rId3">
                <a:alphaModFix/>
              </a:blip>
              <a:srcRect b="0" l="0" r="0" t="0"/>
              <a:stretch/>
            </p:blipFill>
            <p:spPr>
              <a:xfrm>
                <a:off x="10023183" y="1370601"/>
                <a:ext cx="1564258" cy="1562708"/>
              </a:xfrm>
              <a:prstGeom prst="rect">
                <a:avLst/>
              </a:prstGeom>
              <a:noFill/>
              <a:ln cap="flat" cmpd="sng" w="9525">
                <a:solidFill>
                  <a:schemeClr val="lt1"/>
                </a:solidFill>
                <a:prstDash val="solid"/>
                <a:round/>
                <a:headEnd len="sm" w="sm" type="none"/>
                <a:tailEnd len="sm" w="sm" type="none"/>
              </a:ln>
            </p:spPr>
          </p:pic>
          <p:pic>
            <p:nvPicPr>
              <p:cNvPr descr="Enfants Jouant Le Jeu De Marelle Illustration de Vecteur - Illustration du  dessin, marelle: 137373502" id="273" name="Google Shape;273;p20"/>
              <p:cNvPicPr preferRelativeResize="0"/>
              <p:nvPr/>
            </p:nvPicPr>
            <p:blipFill rotWithShape="1">
              <a:blip r:embed="rId4">
                <a:alphaModFix/>
              </a:blip>
              <a:srcRect b="0" l="0" r="0" t="0"/>
              <a:stretch/>
            </p:blipFill>
            <p:spPr>
              <a:xfrm>
                <a:off x="9939208" y="4326726"/>
                <a:ext cx="1601498" cy="2117641"/>
              </a:xfrm>
              <a:prstGeom prst="rect">
                <a:avLst/>
              </a:prstGeom>
              <a:noFill/>
              <a:ln cap="flat" cmpd="sng" w="9525">
                <a:solidFill>
                  <a:schemeClr val="lt1"/>
                </a:solidFill>
                <a:prstDash val="solid"/>
                <a:round/>
                <a:headEnd len="sm" w="sm" type="none"/>
                <a:tailEnd len="sm" w="sm" type="none"/>
              </a:ln>
            </p:spPr>
          </p:pic>
          <p:pic>
            <p:nvPicPr>
              <p:cNvPr descr="Un dessin animé éducatif avec des petites voitures" id="274" name="Google Shape;274;p20"/>
              <p:cNvPicPr preferRelativeResize="0"/>
              <p:nvPr/>
            </p:nvPicPr>
            <p:blipFill rotWithShape="1">
              <a:blip r:embed="rId5">
                <a:alphaModFix/>
              </a:blip>
              <a:srcRect b="0" l="0" r="0" t="0"/>
              <a:stretch/>
            </p:blipFill>
            <p:spPr>
              <a:xfrm>
                <a:off x="10023183" y="2873829"/>
                <a:ext cx="1433547" cy="1854765"/>
              </a:xfrm>
              <a:prstGeom prst="rect">
                <a:avLst/>
              </a:prstGeom>
              <a:noFill/>
              <a:ln cap="flat" cmpd="sng" w="9525">
                <a:solidFill>
                  <a:schemeClr val="lt1"/>
                </a:solidFill>
                <a:prstDash val="solid"/>
                <a:round/>
                <a:headEnd len="sm" w="sm" type="none"/>
                <a:tailEnd len="sm" w="sm" type="none"/>
              </a:ln>
            </p:spPr>
          </p:pic>
        </p:grpSp>
      </p:grpSp>
      <p:grpSp>
        <p:nvGrpSpPr>
          <p:cNvPr id="275" name="Google Shape;275;p20"/>
          <p:cNvGrpSpPr/>
          <p:nvPr/>
        </p:nvGrpSpPr>
        <p:grpSpPr>
          <a:xfrm>
            <a:off x="0" y="835997"/>
            <a:ext cx="3788067" cy="5988333"/>
            <a:chOff x="17269" y="917550"/>
            <a:chExt cx="3412297" cy="5644141"/>
          </a:xfrm>
        </p:grpSpPr>
        <p:sp>
          <p:nvSpPr>
            <p:cNvPr id="276" name="Google Shape;276;p20"/>
            <p:cNvSpPr/>
            <p:nvPr/>
          </p:nvSpPr>
          <p:spPr>
            <a:xfrm>
              <a:off x="17269" y="917550"/>
              <a:ext cx="3412297" cy="5644141"/>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BBD6E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77" name="Google Shape;277;p20"/>
            <p:cNvSpPr txBox="1"/>
            <p:nvPr/>
          </p:nvSpPr>
          <p:spPr>
            <a:xfrm>
              <a:off x="101244" y="1599902"/>
              <a:ext cx="3328322" cy="1200288"/>
            </a:xfrm>
            <a:prstGeom prst="rect">
              <a:avLst/>
            </a:prstGeom>
            <a:noFill/>
            <a:ln cap="flat" cmpd="sng" w="9525">
              <a:solidFill>
                <a:srgbClr val="BBD6E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Observez le document et citez les éléments qui le composent. </a:t>
              </a:r>
              <a:endParaRPr b="1" i="0" sz="1400" u="none" cap="none" strike="noStrike">
                <a:solidFill>
                  <a:schemeClr val="dk1"/>
                </a:solidFill>
                <a:latin typeface="Open Sans"/>
                <a:ea typeface="Open Sans"/>
                <a:cs typeface="Open Sans"/>
                <a:sym typeface="Open Sans"/>
              </a:endParaRPr>
            </a:p>
          </p:txBody>
        </p:sp>
      </p:grpSp>
      <p:sp>
        <p:nvSpPr>
          <p:cNvPr id="278" name="Google Shape;278;p20"/>
          <p:cNvSpPr/>
          <p:nvPr/>
        </p:nvSpPr>
        <p:spPr>
          <a:xfrm>
            <a:off x="7708310" y="889563"/>
            <a:ext cx="1492898" cy="437805"/>
          </a:xfrm>
          <a:prstGeom prst="rect">
            <a:avLst/>
          </a:prstGeom>
          <a:solidFill>
            <a:schemeClr val="lt1"/>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FF0000"/>
                </a:solidFill>
                <a:latin typeface="Open Sans"/>
                <a:ea typeface="Open Sans"/>
                <a:cs typeface="Open Sans"/>
                <a:sym typeface="Open Sans"/>
              </a:rPr>
              <a:t>Le titre</a:t>
            </a:r>
            <a:endParaRPr b="1" i="0" sz="1400" u="none" cap="none" strike="noStrike">
              <a:solidFill>
                <a:srgbClr val="FF0000"/>
              </a:solidFill>
              <a:latin typeface="Open Sans"/>
              <a:ea typeface="Open Sans"/>
              <a:cs typeface="Open Sans"/>
              <a:sym typeface="Open Sans"/>
            </a:endParaRPr>
          </a:p>
        </p:txBody>
      </p:sp>
      <p:sp>
        <p:nvSpPr>
          <p:cNvPr id="279" name="Google Shape;279;p20"/>
          <p:cNvSpPr/>
          <p:nvPr/>
        </p:nvSpPr>
        <p:spPr>
          <a:xfrm>
            <a:off x="10086817" y="835998"/>
            <a:ext cx="1492898" cy="437805"/>
          </a:xfrm>
          <a:prstGeom prst="rect">
            <a:avLst/>
          </a:prstGeom>
          <a:solidFill>
            <a:schemeClr val="lt1"/>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FF0000"/>
                </a:solidFill>
                <a:latin typeface="Open Sans"/>
                <a:ea typeface="Open Sans"/>
                <a:cs typeface="Open Sans"/>
                <a:sym typeface="Open Sans"/>
              </a:rPr>
              <a:t>3 images</a:t>
            </a:r>
            <a:endParaRPr b="1" i="0" sz="1400" u="none" cap="none" strike="noStrike">
              <a:solidFill>
                <a:srgbClr val="FF0000"/>
              </a:solidFill>
              <a:latin typeface="Open Sans"/>
              <a:ea typeface="Open Sans"/>
              <a:cs typeface="Open Sans"/>
              <a:sym typeface="Open Sans"/>
            </a:endParaRPr>
          </a:p>
        </p:txBody>
      </p:sp>
      <p:sp>
        <p:nvSpPr>
          <p:cNvPr id="280" name="Google Shape;280;p20"/>
          <p:cNvSpPr/>
          <p:nvPr/>
        </p:nvSpPr>
        <p:spPr>
          <a:xfrm>
            <a:off x="9939208" y="6262786"/>
            <a:ext cx="1492898" cy="437805"/>
          </a:xfrm>
          <a:prstGeom prst="rect">
            <a:avLst/>
          </a:prstGeom>
          <a:solidFill>
            <a:schemeClr val="lt1"/>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FF0000"/>
                </a:solidFill>
                <a:latin typeface="Open Sans"/>
                <a:ea typeface="Open Sans"/>
                <a:cs typeface="Open Sans"/>
                <a:sym typeface="Open Sans"/>
              </a:rPr>
              <a:t>La référence</a:t>
            </a:r>
            <a:endParaRPr b="1" i="0" sz="1400" u="none" cap="none" strike="noStrike">
              <a:solidFill>
                <a:srgbClr val="FF0000"/>
              </a:solidFill>
              <a:latin typeface="Open Sans"/>
              <a:ea typeface="Open Sans"/>
              <a:cs typeface="Open Sans"/>
              <a:sym typeface="Open Sans"/>
            </a:endParaRPr>
          </a:p>
        </p:txBody>
      </p:sp>
      <p:sp>
        <p:nvSpPr>
          <p:cNvPr id="281" name="Google Shape;281;p20"/>
          <p:cNvSpPr/>
          <p:nvPr/>
        </p:nvSpPr>
        <p:spPr>
          <a:xfrm>
            <a:off x="2166222" y="3582308"/>
            <a:ext cx="1492898" cy="546347"/>
          </a:xfrm>
          <a:prstGeom prst="rect">
            <a:avLst/>
          </a:prstGeom>
          <a:solidFill>
            <a:schemeClr val="lt1"/>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FF0000"/>
                </a:solidFill>
                <a:latin typeface="Open Sans"/>
                <a:ea typeface="Open Sans"/>
                <a:cs typeface="Open Sans"/>
                <a:sym typeface="Open Sans"/>
              </a:rPr>
              <a:t>Un texte en paragraphes</a:t>
            </a:r>
            <a:endParaRPr b="1" i="0" sz="1400" u="none" cap="none" strike="noStrike">
              <a:solidFill>
                <a:srgbClr val="FF0000"/>
              </a:solidFill>
              <a:latin typeface="Open Sans"/>
              <a:ea typeface="Open Sans"/>
              <a:cs typeface="Open Sans"/>
              <a:sym typeface="Open Sans"/>
            </a:endParaRPr>
          </a:p>
        </p:txBody>
      </p:sp>
      <p:sp>
        <p:nvSpPr>
          <p:cNvPr id="282" name="Google Shape;282;p20"/>
          <p:cNvSpPr txBox="1"/>
          <p:nvPr/>
        </p:nvSpPr>
        <p:spPr>
          <a:xfrm flipH="1">
            <a:off x="772865" y="147076"/>
            <a:ext cx="9912792" cy="640523"/>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DECOUVERTE : </a:t>
            </a:r>
            <a:r>
              <a:rPr b="0" i="0" lang="en-US" sz="3600" u="none" cap="none" strike="noStrike">
                <a:solidFill>
                  <a:srgbClr val="0097D7"/>
                </a:solidFill>
                <a:latin typeface="Open Sans"/>
                <a:ea typeface="Open Sans"/>
                <a:cs typeface="Open Sans"/>
                <a:sym typeface="Open Sans"/>
              </a:rPr>
              <a:t>avant de lire le texte </a:t>
            </a:r>
            <a:r>
              <a:rPr b="1" i="0" lang="en-US" sz="3600" u="none" cap="none" strike="noStrike">
                <a:solidFill>
                  <a:srgbClr val="0097D7"/>
                </a:solidFill>
                <a:latin typeface="Open Sans"/>
                <a:ea typeface="Open Sans"/>
                <a:cs typeface="Open Sans"/>
                <a:sym typeface="Open Sans"/>
              </a:rPr>
              <a:t> </a:t>
            </a:r>
            <a:endParaRPr b="0" i="0" sz="3600" u="none" cap="none" strike="noStrike">
              <a:solidFill>
                <a:srgbClr val="0097D7"/>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
                                        </p:tgtEl>
                                        <p:attrNameLst>
                                          <p:attrName>style.visibility</p:attrName>
                                        </p:attrNameLst>
                                      </p:cBhvr>
                                      <p:to>
                                        <p:strVal val="visible"/>
                                      </p:to>
                                    </p:set>
                                    <p:animEffect filter="fade" transition="in">
                                      <p:cBhvr>
                                        <p:cTn dur="500"/>
                                        <p:tgtEl>
                                          <p:spTgt spid="2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21"/>
          <p:cNvSpPr txBox="1"/>
          <p:nvPr/>
        </p:nvSpPr>
        <p:spPr>
          <a:xfrm flipH="1">
            <a:off x="795904" y="138551"/>
            <a:ext cx="9912792" cy="619323"/>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DECOUVERTE : </a:t>
            </a:r>
            <a:r>
              <a:rPr b="0" i="0" lang="en-US" sz="3600" u="none" cap="none" strike="noStrike">
                <a:solidFill>
                  <a:srgbClr val="0097D7"/>
                </a:solidFill>
                <a:latin typeface="Open Sans"/>
                <a:ea typeface="Open Sans"/>
                <a:cs typeface="Open Sans"/>
                <a:sym typeface="Open Sans"/>
              </a:rPr>
              <a:t>avant de lire le texte</a:t>
            </a:r>
            <a:endParaRPr b="0" i="0" sz="3600" u="none" cap="none" strike="noStrike">
              <a:solidFill>
                <a:srgbClr val="0097D7"/>
              </a:solidFill>
              <a:latin typeface="Open Sans"/>
              <a:ea typeface="Open Sans"/>
              <a:cs typeface="Open Sans"/>
              <a:sym typeface="Open Sans"/>
            </a:endParaRPr>
          </a:p>
        </p:txBody>
      </p:sp>
      <p:sp>
        <p:nvSpPr>
          <p:cNvPr id="288" name="Google Shape;288;p21"/>
          <p:cNvSpPr/>
          <p:nvPr/>
        </p:nvSpPr>
        <p:spPr>
          <a:xfrm>
            <a:off x="11493" y="808428"/>
            <a:ext cx="3412297" cy="5999018"/>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89" name="Google Shape;289;p21"/>
          <p:cNvSpPr/>
          <p:nvPr/>
        </p:nvSpPr>
        <p:spPr>
          <a:xfrm>
            <a:off x="154683" y="1094025"/>
            <a:ext cx="2969042" cy="1562322"/>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Observez </a:t>
            </a:r>
            <a:r>
              <a:rPr b="0" i="0" lang="en-US" sz="2400" u="none" cap="none" strike="noStrike">
                <a:solidFill>
                  <a:schemeClr val="dk1"/>
                </a:solidFill>
                <a:latin typeface="Open Sans"/>
                <a:ea typeface="Open Sans"/>
                <a:cs typeface="Open Sans"/>
                <a:sym typeface="Open Sans"/>
              </a:rPr>
              <a:t>le texte pour choisir la bonne réponse.</a:t>
            </a:r>
            <a:endParaRPr b="0" i="0" sz="2400" u="none" cap="none" strike="noStrike">
              <a:solidFill>
                <a:schemeClr val="dk1"/>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2400"/>
              <a:buFont typeface="Arial"/>
              <a:buNone/>
            </a:pPr>
            <a:r>
              <a:rPr b="0" i="0" lang="en-US" sz="2400" u="none" cap="none" strike="noStrike">
                <a:solidFill>
                  <a:srgbClr val="2E75B5"/>
                </a:solidFill>
                <a:latin typeface="Open Sans"/>
                <a:ea typeface="Open Sans"/>
                <a:cs typeface="Open Sans"/>
                <a:sym typeface="Open Sans"/>
              </a:rPr>
              <a:t> </a:t>
            </a:r>
            <a:endParaRPr b="0" i="0" sz="2400" u="none" cap="none" strike="noStrike">
              <a:solidFill>
                <a:srgbClr val="2E75B5"/>
              </a:solidFill>
              <a:latin typeface="Open Sans"/>
              <a:ea typeface="Open Sans"/>
              <a:cs typeface="Open Sans"/>
              <a:sym typeface="Open Sans"/>
            </a:endParaRPr>
          </a:p>
        </p:txBody>
      </p:sp>
      <p:grpSp>
        <p:nvGrpSpPr>
          <p:cNvPr id="290" name="Google Shape;290;p21"/>
          <p:cNvGrpSpPr/>
          <p:nvPr/>
        </p:nvGrpSpPr>
        <p:grpSpPr>
          <a:xfrm>
            <a:off x="239573" y="2790524"/>
            <a:ext cx="3184217" cy="2554545"/>
            <a:chOff x="239573" y="2790524"/>
            <a:chExt cx="3184217" cy="2554545"/>
          </a:xfrm>
        </p:grpSpPr>
        <p:sp>
          <p:nvSpPr>
            <p:cNvPr id="291" name="Google Shape;291;p21"/>
            <p:cNvSpPr/>
            <p:nvPr/>
          </p:nvSpPr>
          <p:spPr>
            <a:xfrm>
              <a:off x="239573" y="2790524"/>
              <a:ext cx="3184217" cy="2554545"/>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Open Sans"/>
                  <a:ea typeface="Open Sans"/>
                  <a:cs typeface="Open Sans"/>
                  <a:sym typeface="Open Sans"/>
                </a:rPr>
                <a:t> </a:t>
              </a:r>
              <a:endParaRPr b="0" i="0" sz="20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Les tirets  -- indiquent la présence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a:p>
              <a:pPr indent="-342900" lvl="0" marL="342900" marR="0" rtl="0" algn="just">
                <a:lnSpc>
                  <a:spcPct val="100000"/>
                </a:lnSpc>
                <a:spcBef>
                  <a:spcPts val="0"/>
                </a:spcBef>
                <a:spcAft>
                  <a:spcPts val="0"/>
                </a:spcAft>
                <a:buClr>
                  <a:srgbClr val="000000"/>
                </a:buClr>
                <a:buSzPts val="2400"/>
                <a:buFont typeface="Noto Sans Symbols"/>
                <a:buChar char="❑"/>
              </a:pPr>
              <a:r>
                <a:rPr b="0" i="0" lang="en-US" sz="2400" u="none" cap="none" strike="noStrike">
                  <a:solidFill>
                    <a:schemeClr val="dk1"/>
                  </a:solidFill>
                  <a:latin typeface="Open Sans"/>
                  <a:ea typeface="Open Sans"/>
                  <a:cs typeface="Open Sans"/>
                  <a:sym typeface="Open Sans"/>
                </a:rPr>
                <a:t> d’un dialogue ?</a:t>
              </a:r>
              <a:endParaRPr b="0" i="0" sz="1400" u="none" cap="none" strike="noStrike">
                <a:solidFill>
                  <a:srgbClr val="000000"/>
                </a:solidFill>
                <a:latin typeface="Arial"/>
                <a:ea typeface="Arial"/>
                <a:cs typeface="Arial"/>
                <a:sym typeface="Arial"/>
              </a:endParaRPr>
            </a:p>
            <a:p>
              <a:pPr indent="-190500" lvl="0" marL="342900" marR="0" rtl="0" algn="just">
                <a:lnSpc>
                  <a:spcPct val="100000"/>
                </a:lnSpc>
                <a:spcBef>
                  <a:spcPts val="0"/>
                </a:spcBef>
                <a:spcAft>
                  <a:spcPts val="0"/>
                </a:spcAft>
                <a:buClr>
                  <a:srgbClr val="000000"/>
                </a:buClr>
                <a:buSzPts val="2400"/>
                <a:buFont typeface="Noto Sans Symbols"/>
                <a:buNone/>
              </a:pPr>
              <a:r>
                <a:t/>
              </a:r>
              <a:endParaRPr b="0" i="0" sz="2400" u="none" cap="none" strike="noStrike">
                <a:solidFill>
                  <a:schemeClr val="dk1"/>
                </a:solidFill>
                <a:latin typeface="Open Sans"/>
                <a:ea typeface="Open Sans"/>
                <a:cs typeface="Open Sans"/>
                <a:sym typeface="Open Sans"/>
              </a:endParaRPr>
            </a:p>
            <a:p>
              <a:pPr indent="-342900" lvl="0" marL="342900" marR="0" rtl="0" algn="just">
                <a:lnSpc>
                  <a:spcPct val="100000"/>
                </a:lnSpc>
                <a:spcBef>
                  <a:spcPts val="0"/>
                </a:spcBef>
                <a:spcAft>
                  <a:spcPts val="0"/>
                </a:spcAft>
                <a:buClr>
                  <a:srgbClr val="000000"/>
                </a:buClr>
                <a:buSzPts val="2400"/>
                <a:buFont typeface="Noto Sans Symbols"/>
                <a:buChar char="❑"/>
              </a:pPr>
              <a:r>
                <a:rPr b="0" i="0" lang="en-US" sz="2400" u="none" cap="none" strike="noStrike">
                  <a:solidFill>
                    <a:schemeClr val="dk1"/>
                  </a:solidFill>
                  <a:latin typeface="Open Sans"/>
                  <a:ea typeface="Open Sans"/>
                  <a:cs typeface="Open Sans"/>
                  <a:sym typeface="Open Sans"/>
                </a:rPr>
                <a:t> d’une règle de jeu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a:p>
              <a:pPr indent="-342900" lvl="0" marL="342900" marR="0" rtl="0" algn="just">
                <a:lnSpc>
                  <a:spcPct val="100000"/>
                </a:lnSpc>
                <a:spcBef>
                  <a:spcPts val="0"/>
                </a:spcBef>
                <a:spcAft>
                  <a:spcPts val="0"/>
                </a:spcAft>
                <a:buClr>
                  <a:srgbClr val="000000"/>
                </a:buClr>
                <a:buSzPts val="2400"/>
                <a:buFont typeface="Noto Sans Symbols"/>
                <a:buChar char="❑"/>
              </a:pPr>
              <a:r>
                <a:rPr b="0" i="0" lang="en-US" sz="2400" u="none" cap="none" strike="noStrike">
                  <a:solidFill>
                    <a:schemeClr val="dk1"/>
                  </a:solidFill>
                  <a:latin typeface="Open Sans"/>
                  <a:ea typeface="Open Sans"/>
                  <a:cs typeface="Open Sans"/>
                  <a:sym typeface="Open Sans"/>
                </a:rPr>
                <a:t> d’une recette ?</a:t>
              </a:r>
              <a:endParaRPr b="0" i="0" sz="2400" u="none" cap="none" strike="noStrike">
                <a:solidFill>
                  <a:schemeClr val="dk1"/>
                </a:solidFill>
                <a:latin typeface="Open Sans"/>
                <a:ea typeface="Open Sans"/>
                <a:cs typeface="Open Sans"/>
                <a:sym typeface="Open Sans"/>
              </a:endParaRPr>
            </a:p>
          </p:txBody>
        </p:sp>
        <p:sp>
          <p:nvSpPr>
            <p:cNvPr id="292" name="Google Shape;292;p21"/>
            <p:cNvSpPr/>
            <p:nvPr/>
          </p:nvSpPr>
          <p:spPr>
            <a:xfrm>
              <a:off x="1675517" y="3264861"/>
              <a:ext cx="319204" cy="164139"/>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293" name="Google Shape;293;p21"/>
          <p:cNvGrpSpPr/>
          <p:nvPr/>
        </p:nvGrpSpPr>
        <p:grpSpPr>
          <a:xfrm>
            <a:off x="3587262" y="655380"/>
            <a:ext cx="8444661" cy="6202620"/>
            <a:chOff x="3587262" y="655380"/>
            <a:chExt cx="8444661" cy="6202620"/>
          </a:xfrm>
        </p:grpSpPr>
        <p:grpSp>
          <p:nvGrpSpPr>
            <p:cNvPr id="294" name="Google Shape;294;p21"/>
            <p:cNvGrpSpPr/>
            <p:nvPr/>
          </p:nvGrpSpPr>
          <p:grpSpPr>
            <a:xfrm>
              <a:off x="3587262" y="655380"/>
              <a:ext cx="8444661" cy="6202620"/>
              <a:chOff x="3587262" y="655380"/>
              <a:chExt cx="8444661" cy="6202620"/>
            </a:xfrm>
          </p:grpSpPr>
          <p:sp>
            <p:nvSpPr>
              <p:cNvPr id="295" name="Google Shape;295;p21"/>
              <p:cNvSpPr/>
              <p:nvPr/>
            </p:nvSpPr>
            <p:spPr>
              <a:xfrm>
                <a:off x="3587262" y="655380"/>
                <a:ext cx="6852120" cy="6202620"/>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a:t>
                </a:r>
                <a:r>
                  <a:rPr b="1" i="0" lang="en-US" sz="1600" u="none" cap="none" strike="noStrike">
                    <a:solidFill>
                      <a:schemeClr val="dk1"/>
                    </a:solidFill>
                    <a:latin typeface="Open Sans"/>
                    <a:ea typeface="Open Sans"/>
                    <a:cs typeface="Open Sans"/>
                    <a:sym typeface="Open Sans"/>
                  </a:rPr>
                  <a:t>Les échecs</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600" u="none" cap="none" strike="noStrike">
                    <a:solidFill>
                      <a:schemeClr val="dk1"/>
                    </a:solidFill>
                    <a:latin typeface="Open Sans"/>
                    <a:ea typeface="Open Sans"/>
                    <a:cs typeface="Open Sans"/>
                    <a:sym typeface="Open Sans"/>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600" u="none" cap="none" strike="noStrike">
                    <a:solidFill>
                      <a:schemeClr val="dk1"/>
                    </a:solidFill>
                    <a:latin typeface="Open Sans"/>
                    <a:ea typeface="Open Sans"/>
                    <a:cs typeface="Open Sans"/>
                    <a:sym typeface="Open Sans"/>
                  </a:rPr>
                  <a:t>—       T’es en retard, m’a dit Alceste. </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600" u="none" cap="none" strike="noStrike">
                    <a:solidFill>
                      <a:schemeClr val="dk1"/>
                    </a:solidFill>
                    <a:latin typeface="Open Sans"/>
                    <a:ea typeface="Open Sans"/>
                    <a:cs typeface="Open Sans"/>
                    <a:sym typeface="Open Sans"/>
                  </a:rPr>
                  <a:t>—        Ne parle pas la bouche pleine, a dit son papa, et passe-moi le beurre. </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600" u="none" cap="none" strike="noStrike">
                    <a:solidFill>
                      <a:schemeClr val="dk1"/>
                    </a:solidFill>
                    <a:latin typeface="Open Sans"/>
                    <a:ea typeface="Open Sans"/>
                    <a:cs typeface="Open Sans"/>
                    <a:sym typeface="Open Sans"/>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600" u="none" cap="none" strike="noStrike">
                    <a:solidFill>
                      <a:schemeClr val="dk1"/>
                    </a:solidFill>
                    <a:latin typeface="Open Sans"/>
                    <a:ea typeface="Open Sans"/>
                    <a:cs typeface="Open Sans"/>
                    <a:sym typeface="Open Sans"/>
                  </a:rPr>
                  <a:t>—       On va jouer au train, aux petites autos, aux billes et avec le ballon de foot, a dit Alceste.</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600" u="none" cap="none" strike="noStrike">
                    <a:solidFill>
                      <a:schemeClr val="dk1"/>
                    </a:solidFill>
                    <a:latin typeface="Open Sans"/>
                    <a:ea typeface="Open Sans"/>
                    <a:cs typeface="Open Sans"/>
                    <a:sym typeface="Open Sans"/>
                  </a:rPr>
                  <a:t> —     Non, non et non ! a dit la maman d’Alceste. Je ne veux pas que ta chambre soit un fouillis. Trouvez des jeux plus calmes</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600" u="none" cap="none" strike="noStrike">
                    <a:solidFill>
                      <a:schemeClr val="dk1"/>
                    </a:solidFill>
                    <a:latin typeface="Open Sans"/>
                    <a:ea typeface="Open Sans"/>
                    <a:cs typeface="Open Sans"/>
                    <a:sym typeface="Open Sans"/>
                  </a:rPr>
                  <a:t> —         Ben quoi, alors ? a demandé Alceste.</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600" u="none" cap="none" strike="noStrike">
                    <a:solidFill>
                      <a:schemeClr val="dk1"/>
                    </a:solidFill>
                    <a:latin typeface="Open Sans"/>
                    <a:ea typeface="Open Sans"/>
                    <a:cs typeface="Open Sans"/>
                    <a:sym typeface="Open Sans"/>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t/>
                </a:r>
                <a:endParaRPr b="0" i="0" sz="1600" u="none" cap="none" strike="noStrike">
                  <a:solidFill>
                    <a:srgbClr val="000000"/>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1800"/>
                  <a:buFont typeface="Times New Roman"/>
                  <a:buNone/>
                </a:pPr>
                <a:r>
                  <a:rPr b="1" i="0" lang="en-US" sz="1400" u="none" cap="none" strike="noStrike">
                    <a:solidFill>
                      <a:schemeClr val="dk1"/>
                    </a:solidFill>
                    <a:latin typeface="Open Sans"/>
                    <a:ea typeface="Open Sans"/>
                    <a:cs typeface="Open Sans"/>
                    <a:sym typeface="Open Sans"/>
                  </a:rPr>
                  <a:t>RENÉ GOSCINNY, </a:t>
                </a:r>
                <a:r>
                  <a:rPr b="1" i="1" lang="en-US" sz="1400" u="none" cap="none" strike="noStrike">
                    <a:solidFill>
                      <a:schemeClr val="dk1"/>
                    </a:solidFill>
                    <a:latin typeface="Open Sans"/>
                    <a:ea typeface="Open Sans"/>
                    <a:cs typeface="Open Sans"/>
                    <a:sym typeface="Open Sans"/>
                  </a:rPr>
                  <a:t>LE Petit Nicolas et ses copains, </a:t>
                </a:r>
                <a:r>
                  <a:rPr b="1" i="0" lang="en-US" sz="1400" u="none" cap="none" strike="noStrike">
                    <a:solidFill>
                      <a:schemeClr val="dk1"/>
                    </a:solidFill>
                    <a:latin typeface="Open Sans"/>
                    <a:ea typeface="Open Sans"/>
                    <a:cs typeface="Open Sans"/>
                    <a:sym typeface="Open Sans"/>
                  </a:rPr>
                  <a:t>éditions  IMAV, 2013.</a:t>
                </a:r>
                <a:endParaRPr b="1" i="0" sz="1400" u="none" cap="none" strike="noStrike">
                  <a:solidFill>
                    <a:schemeClr val="dk1"/>
                  </a:solidFill>
                  <a:latin typeface="Open Sans"/>
                  <a:ea typeface="Open Sans"/>
                  <a:cs typeface="Open Sans"/>
                  <a:sym typeface="Open Sans"/>
                </a:endParaRPr>
              </a:p>
            </p:txBody>
          </p:sp>
          <p:grpSp>
            <p:nvGrpSpPr>
              <p:cNvPr id="296" name="Google Shape;296;p21"/>
              <p:cNvGrpSpPr/>
              <p:nvPr/>
            </p:nvGrpSpPr>
            <p:grpSpPr>
              <a:xfrm>
                <a:off x="10388168" y="1126241"/>
                <a:ext cx="1643755" cy="5513845"/>
                <a:chOff x="10388168" y="1126241"/>
                <a:chExt cx="1643755" cy="5513845"/>
              </a:xfrm>
            </p:grpSpPr>
            <p:pic>
              <p:nvPicPr>
                <p:cNvPr descr="Jogando Xadrez Imagem vetorial - FreeImages.com" id="297" name="Google Shape;297;p21"/>
                <p:cNvPicPr preferRelativeResize="0"/>
                <p:nvPr/>
              </p:nvPicPr>
              <p:blipFill rotWithShape="1">
                <a:blip r:embed="rId3">
                  <a:alphaModFix/>
                </a:blip>
                <a:srcRect b="0" l="0" r="0" t="0"/>
                <a:stretch/>
              </p:blipFill>
              <p:spPr>
                <a:xfrm>
                  <a:off x="10388168" y="1126241"/>
                  <a:ext cx="1564258" cy="1562708"/>
                </a:xfrm>
                <a:prstGeom prst="rect">
                  <a:avLst/>
                </a:prstGeom>
                <a:noFill/>
                <a:ln>
                  <a:noFill/>
                </a:ln>
              </p:spPr>
            </p:pic>
            <p:pic>
              <p:nvPicPr>
                <p:cNvPr descr="Enfants Jouant Le Jeu De Marelle Illustration de Vecteur - Illustration du  dessin, marelle: 137373502" id="298" name="Google Shape;298;p21"/>
                <p:cNvPicPr preferRelativeResize="0"/>
                <p:nvPr/>
              </p:nvPicPr>
              <p:blipFill rotWithShape="1">
                <a:blip r:embed="rId4">
                  <a:alphaModFix/>
                </a:blip>
                <a:srcRect b="0" l="0" r="0" t="0"/>
                <a:stretch/>
              </p:blipFill>
              <p:spPr>
                <a:xfrm>
                  <a:off x="10430425" y="4522445"/>
                  <a:ext cx="1601498" cy="2117641"/>
                </a:xfrm>
                <a:prstGeom prst="rect">
                  <a:avLst/>
                </a:prstGeom>
                <a:noFill/>
                <a:ln>
                  <a:noFill/>
                </a:ln>
              </p:spPr>
            </p:pic>
            <p:pic>
              <p:nvPicPr>
                <p:cNvPr descr="Un dessin animé éducatif avec des petites voitures" id="299" name="Google Shape;299;p21"/>
                <p:cNvPicPr preferRelativeResize="0"/>
                <p:nvPr/>
              </p:nvPicPr>
              <p:blipFill rotWithShape="1">
                <a:blip r:embed="rId5">
                  <a:alphaModFix/>
                </a:blip>
                <a:srcRect b="0" l="0" r="0" t="0"/>
                <a:stretch/>
              </p:blipFill>
              <p:spPr>
                <a:xfrm>
                  <a:off x="10518879" y="2812124"/>
                  <a:ext cx="1433547" cy="1854765"/>
                </a:xfrm>
                <a:prstGeom prst="rect">
                  <a:avLst/>
                </a:prstGeom>
                <a:noFill/>
                <a:ln>
                  <a:noFill/>
                </a:ln>
              </p:spPr>
            </p:pic>
          </p:grpSp>
        </p:grpSp>
        <p:sp>
          <p:nvSpPr>
            <p:cNvPr id="300" name="Google Shape;300;p21"/>
            <p:cNvSpPr/>
            <p:nvPr/>
          </p:nvSpPr>
          <p:spPr>
            <a:xfrm>
              <a:off x="3629238" y="2465015"/>
              <a:ext cx="312327" cy="164139"/>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01" name="Google Shape;301;p21"/>
            <p:cNvSpPr/>
            <p:nvPr/>
          </p:nvSpPr>
          <p:spPr>
            <a:xfrm>
              <a:off x="3624304" y="2708489"/>
              <a:ext cx="312327" cy="164139"/>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02" name="Google Shape;302;p21"/>
            <p:cNvSpPr/>
            <p:nvPr/>
          </p:nvSpPr>
          <p:spPr>
            <a:xfrm>
              <a:off x="3671236" y="5170770"/>
              <a:ext cx="312327" cy="164139"/>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03" name="Google Shape;303;p21"/>
            <p:cNvSpPr/>
            <p:nvPr/>
          </p:nvSpPr>
          <p:spPr>
            <a:xfrm>
              <a:off x="3651868" y="4190095"/>
              <a:ext cx="312327" cy="164139"/>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04" name="Google Shape;304;p21"/>
            <p:cNvSpPr/>
            <p:nvPr/>
          </p:nvSpPr>
          <p:spPr>
            <a:xfrm>
              <a:off x="3667455" y="5414244"/>
              <a:ext cx="312327" cy="164139"/>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05" name="Google Shape;305;p21"/>
            <p:cNvSpPr/>
            <p:nvPr/>
          </p:nvSpPr>
          <p:spPr>
            <a:xfrm>
              <a:off x="3651869" y="4659034"/>
              <a:ext cx="312327" cy="164139"/>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id="306" name="Google Shape;306;p21"/>
          <p:cNvSpPr/>
          <p:nvPr/>
        </p:nvSpPr>
        <p:spPr>
          <a:xfrm>
            <a:off x="677702" y="4190095"/>
            <a:ext cx="1892596" cy="433405"/>
          </a:xfrm>
          <a:prstGeom prst="rect">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
                                        </p:tgtEl>
                                        <p:attrNameLst>
                                          <p:attrName>style.visibility</p:attrName>
                                        </p:attrNameLst>
                                      </p:cBhvr>
                                      <p:to>
                                        <p:strVal val="visible"/>
                                      </p:to>
                                    </p:set>
                                    <p:animEffect filter="fade" transition="in">
                                      <p:cBhvr>
                                        <p:cTn dur="500"/>
                                        <p:tgtEl>
                                          <p:spTgt spid="2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
                                        </p:tgtEl>
                                        <p:attrNameLst>
                                          <p:attrName>style.visibility</p:attrName>
                                        </p:attrNameLst>
                                      </p:cBhvr>
                                      <p:to>
                                        <p:strVal val="visible"/>
                                      </p:to>
                                    </p:set>
                                    <p:animEffect filter="fade" transition="in">
                                      <p:cBhvr>
                                        <p:cTn dur="500"/>
                                        <p:tgtEl>
                                          <p:spTgt spid="3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22"/>
          <p:cNvSpPr/>
          <p:nvPr/>
        </p:nvSpPr>
        <p:spPr>
          <a:xfrm>
            <a:off x="10964" y="879055"/>
            <a:ext cx="3483713" cy="5978945"/>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BBD6E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grpSp>
        <p:nvGrpSpPr>
          <p:cNvPr id="312" name="Google Shape;312;p22"/>
          <p:cNvGrpSpPr/>
          <p:nvPr/>
        </p:nvGrpSpPr>
        <p:grpSpPr>
          <a:xfrm>
            <a:off x="3571524" y="691341"/>
            <a:ext cx="8155795" cy="6166659"/>
            <a:chOff x="3571524" y="691341"/>
            <a:chExt cx="8155795" cy="6166659"/>
          </a:xfrm>
        </p:grpSpPr>
        <p:sp>
          <p:nvSpPr>
            <p:cNvPr id="313" name="Google Shape;313;p22"/>
            <p:cNvSpPr/>
            <p:nvPr/>
          </p:nvSpPr>
          <p:spPr>
            <a:xfrm>
              <a:off x="3571524" y="1129146"/>
              <a:ext cx="5889719" cy="4555858"/>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a:t>
              </a:r>
              <a:r>
                <a:rPr b="1" i="0" lang="en-US" sz="1400" u="none" cap="none" strike="noStrike">
                  <a:solidFill>
                    <a:schemeClr val="dk1"/>
                  </a:solidFill>
                  <a:latin typeface="Open Sans"/>
                  <a:ea typeface="Open Sans"/>
                  <a:cs typeface="Open Sans"/>
                  <a:sym typeface="Open Sans"/>
                </a:rPr>
                <a:t>Les échecs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T’es en retard, m’a dit Alceste.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Ne parle pas la bouche pleine, a dit son papa, et passe-moi le beurre.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On va jouer au train, aux petites autos, aux billes et avec le ballon de foot, a dit Alceste.</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 Non, non et non ! a dit la maman d’Alceste. Je ne veux pas que ta chambre soit un fouillis. Trouvez des jeux plus calmes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 Ben quoi, alors ? a demandé Alceste.</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t/>
              </a:r>
              <a:endParaRPr b="0" i="0" sz="1400" u="none" cap="none" strike="noStrike">
                <a:solidFill>
                  <a:srgbClr val="000000"/>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1800"/>
                <a:buFont typeface="Times New Roman"/>
                <a:buNone/>
              </a:pPr>
              <a:r>
                <a:rPr b="1" i="0" lang="en-US" sz="1400" u="none" cap="none" strike="noStrike">
                  <a:solidFill>
                    <a:schemeClr val="dk1"/>
                  </a:solidFill>
                  <a:latin typeface="Open Sans"/>
                  <a:ea typeface="Open Sans"/>
                  <a:cs typeface="Open Sans"/>
                  <a:sym typeface="Open Sans"/>
                </a:rPr>
                <a:t>RENÉ GOSCINNY, </a:t>
              </a:r>
              <a:r>
                <a:rPr b="1" i="1" lang="en-US" sz="1400" u="none" cap="none" strike="noStrike">
                  <a:solidFill>
                    <a:schemeClr val="dk1"/>
                  </a:solidFill>
                  <a:latin typeface="Open Sans"/>
                  <a:ea typeface="Open Sans"/>
                  <a:cs typeface="Open Sans"/>
                  <a:sym typeface="Open Sans"/>
                </a:rPr>
                <a:t>LE Petit Nicolas et ses copains, </a:t>
              </a:r>
              <a:r>
                <a:rPr b="1" i="0" lang="en-US" sz="1400" u="none" cap="none" strike="noStrike">
                  <a:solidFill>
                    <a:schemeClr val="dk1"/>
                  </a:solidFill>
                  <a:latin typeface="Open Sans"/>
                  <a:ea typeface="Open Sans"/>
                  <a:cs typeface="Open Sans"/>
                  <a:sym typeface="Open Sans"/>
                </a:rPr>
                <a:t>éditions  IMAV, 2013.</a:t>
              </a:r>
              <a:endParaRPr b="1" i="0" sz="1400" u="none" cap="none" strike="noStrike">
                <a:solidFill>
                  <a:schemeClr val="dk1"/>
                </a:solidFill>
                <a:latin typeface="Open Sans"/>
                <a:ea typeface="Open Sans"/>
                <a:cs typeface="Open Sans"/>
                <a:sym typeface="Open Sans"/>
              </a:endParaRPr>
            </a:p>
          </p:txBody>
        </p:sp>
        <p:grpSp>
          <p:nvGrpSpPr>
            <p:cNvPr id="314" name="Google Shape;314;p22"/>
            <p:cNvGrpSpPr/>
            <p:nvPr/>
          </p:nvGrpSpPr>
          <p:grpSpPr>
            <a:xfrm>
              <a:off x="9088017" y="691341"/>
              <a:ext cx="2639302" cy="6166659"/>
              <a:chOff x="9088017" y="691341"/>
              <a:chExt cx="2639302" cy="6166659"/>
            </a:xfrm>
          </p:grpSpPr>
          <p:pic>
            <p:nvPicPr>
              <p:cNvPr descr="Jogando Xadrez Imagem vetorial - FreeImages.com" id="315" name="Google Shape;315;p22"/>
              <p:cNvPicPr preferRelativeResize="0"/>
              <p:nvPr/>
            </p:nvPicPr>
            <p:blipFill rotWithShape="1">
              <a:blip r:embed="rId3">
                <a:alphaModFix/>
              </a:blip>
              <a:srcRect b="0" l="0" r="0" t="0"/>
              <a:stretch/>
            </p:blipFill>
            <p:spPr>
              <a:xfrm>
                <a:off x="9223311" y="691341"/>
                <a:ext cx="2379386" cy="1859082"/>
              </a:xfrm>
              <a:prstGeom prst="rect">
                <a:avLst/>
              </a:prstGeom>
              <a:noFill/>
              <a:ln>
                <a:noFill/>
              </a:ln>
            </p:spPr>
          </p:pic>
          <p:pic>
            <p:nvPicPr>
              <p:cNvPr descr="Enfants Jouant Le Jeu De Marelle Illustration de Vecteur - Illustration du  dessin, marelle: 137373502" id="316" name="Google Shape;316;p22"/>
              <p:cNvPicPr preferRelativeResize="0"/>
              <p:nvPr/>
            </p:nvPicPr>
            <p:blipFill rotWithShape="1">
              <a:blip r:embed="rId4">
                <a:alphaModFix/>
              </a:blip>
              <a:srcRect b="0" l="0" r="0" t="0"/>
              <a:stretch/>
            </p:blipFill>
            <p:spPr>
              <a:xfrm>
                <a:off x="9088017" y="4369813"/>
                <a:ext cx="2639302" cy="2488187"/>
              </a:xfrm>
              <a:prstGeom prst="rect">
                <a:avLst/>
              </a:prstGeom>
              <a:noFill/>
              <a:ln>
                <a:noFill/>
              </a:ln>
            </p:spPr>
          </p:pic>
          <p:pic>
            <p:nvPicPr>
              <p:cNvPr descr="Un dessin animé éducatif avec des petites voitures" id="317" name="Google Shape;317;p22"/>
              <p:cNvPicPr preferRelativeResize="0"/>
              <p:nvPr/>
            </p:nvPicPr>
            <p:blipFill rotWithShape="1">
              <a:blip r:embed="rId5">
                <a:alphaModFix/>
              </a:blip>
              <a:srcRect b="0" l="0" r="0" t="0"/>
              <a:stretch/>
            </p:blipFill>
            <p:spPr>
              <a:xfrm>
                <a:off x="9223311" y="2353539"/>
                <a:ext cx="2368714" cy="2304070"/>
              </a:xfrm>
              <a:prstGeom prst="rect">
                <a:avLst/>
              </a:prstGeom>
              <a:noFill/>
              <a:ln>
                <a:noFill/>
              </a:ln>
            </p:spPr>
          </p:pic>
        </p:grpSp>
      </p:grpSp>
      <p:sp>
        <p:nvSpPr>
          <p:cNvPr id="318" name="Google Shape;318;p22"/>
          <p:cNvSpPr txBox="1"/>
          <p:nvPr/>
        </p:nvSpPr>
        <p:spPr>
          <a:xfrm>
            <a:off x="234874" y="2803052"/>
            <a:ext cx="3201356" cy="8309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a- Qui voyez-vous dans ces images? </a:t>
            </a:r>
            <a:endParaRPr b="0" i="0" sz="1400" u="none" cap="none" strike="noStrike">
              <a:solidFill>
                <a:schemeClr val="dk1"/>
              </a:solidFill>
              <a:latin typeface="Open Sans"/>
              <a:ea typeface="Open Sans"/>
              <a:cs typeface="Open Sans"/>
              <a:sym typeface="Open Sans"/>
            </a:endParaRPr>
          </a:p>
        </p:txBody>
      </p:sp>
      <p:sp>
        <p:nvSpPr>
          <p:cNvPr id="319" name="Google Shape;319;p22"/>
          <p:cNvSpPr/>
          <p:nvPr/>
        </p:nvSpPr>
        <p:spPr>
          <a:xfrm flipH="1">
            <a:off x="338529" y="3985356"/>
            <a:ext cx="2940379" cy="90001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b- A quoi les enfants jouent-ils ?</a:t>
            </a:r>
            <a:endParaRPr b="0" i="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22"/>
          <p:cNvSpPr txBox="1"/>
          <p:nvPr/>
        </p:nvSpPr>
        <p:spPr>
          <a:xfrm>
            <a:off x="168038" y="1541994"/>
            <a:ext cx="3209308" cy="1200288"/>
          </a:xfrm>
          <a:prstGeom prst="rect">
            <a:avLst/>
          </a:prstGeom>
          <a:noFill/>
          <a:ln cap="flat" cmpd="sng" w="9525">
            <a:solidFill>
              <a:srgbClr val="BBD6E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Observez les images pour répondre aux questions.  </a:t>
            </a:r>
            <a:endParaRPr b="0" i="0" sz="1400" u="none" cap="none" strike="noStrike">
              <a:solidFill>
                <a:schemeClr val="dk1"/>
              </a:solidFill>
              <a:latin typeface="Open Sans"/>
              <a:ea typeface="Open Sans"/>
              <a:cs typeface="Open Sans"/>
              <a:sym typeface="Open Sans"/>
            </a:endParaRPr>
          </a:p>
        </p:txBody>
      </p:sp>
      <p:sp>
        <p:nvSpPr>
          <p:cNvPr id="321" name="Google Shape;321;p22"/>
          <p:cNvSpPr/>
          <p:nvPr/>
        </p:nvSpPr>
        <p:spPr>
          <a:xfrm>
            <a:off x="9341587" y="2367629"/>
            <a:ext cx="2444616" cy="437805"/>
          </a:xfrm>
          <a:prstGeom prst="rect">
            <a:avLst/>
          </a:prstGeom>
          <a:solidFill>
            <a:schemeClr val="lt1"/>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FF0000"/>
                </a:solidFill>
                <a:latin typeface="Open Sans"/>
                <a:ea typeface="Open Sans"/>
                <a:cs typeface="Open Sans"/>
                <a:sym typeface="Open Sans"/>
              </a:rPr>
              <a:t>Ils jouent aux petites autos. </a:t>
            </a:r>
            <a:endParaRPr b="1" i="0" sz="1400" u="none" cap="none" strike="noStrike">
              <a:solidFill>
                <a:srgbClr val="FF0000"/>
              </a:solidFill>
              <a:latin typeface="Open Sans"/>
              <a:ea typeface="Open Sans"/>
              <a:cs typeface="Open Sans"/>
              <a:sym typeface="Open Sans"/>
            </a:endParaRPr>
          </a:p>
        </p:txBody>
      </p:sp>
      <p:sp>
        <p:nvSpPr>
          <p:cNvPr id="322" name="Google Shape;322;p22"/>
          <p:cNvSpPr/>
          <p:nvPr/>
        </p:nvSpPr>
        <p:spPr>
          <a:xfrm>
            <a:off x="9223311" y="262626"/>
            <a:ext cx="2068686" cy="437805"/>
          </a:xfrm>
          <a:prstGeom prst="rect">
            <a:avLst/>
          </a:prstGeom>
          <a:solidFill>
            <a:schemeClr val="lt1"/>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FF0000"/>
                </a:solidFill>
                <a:latin typeface="Open Sans"/>
                <a:ea typeface="Open Sans"/>
                <a:cs typeface="Open Sans"/>
                <a:sym typeface="Open Sans"/>
              </a:rPr>
              <a:t>Ils jouent aux échecs</a:t>
            </a:r>
            <a:r>
              <a:rPr b="1" i="0" lang="en-US" sz="1400" u="none" cap="none" strike="noStrike">
                <a:solidFill>
                  <a:srgbClr val="FF0000"/>
                </a:solidFill>
                <a:latin typeface="Arial"/>
                <a:ea typeface="Arial"/>
                <a:cs typeface="Arial"/>
                <a:sym typeface="Arial"/>
              </a:rPr>
              <a:t>. </a:t>
            </a:r>
            <a:endParaRPr b="1" i="0" sz="1400" u="none" cap="none" strike="noStrike">
              <a:solidFill>
                <a:srgbClr val="FF0000"/>
              </a:solidFill>
              <a:latin typeface="Arial"/>
              <a:ea typeface="Arial"/>
              <a:cs typeface="Arial"/>
              <a:sym typeface="Arial"/>
            </a:endParaRPr>
          </a:p>
        </p:txBody>
      </p:sp>
      <p:sp>
        <p:nvSpPr>
          <p:cNvPr id="323" name="Google Shape;323;p22"/>
          <p:cNvSpPr/>
          <p:nvPr/>
        </p:nvSpPr>
        <p:spPr>
          <a:xfrm>
            <a:off x="9596537" y="4369813"/>
            <a:ext cx="2053935" cy="437805"/>
          </a:xfrm>
          <a:prstGeom prst="rect">
            <a:avLst/>
          </a:prstGeom>
          <a:solidFill>
            <a:schemeClr val="lt1"/>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FF0000"/>
                </a:solidFill>
                <a:latin typeface="Open Sans"/>
                <a:ea typeface="Open Sans"/>
                <a:cs typeface="Open Sans"/>
                <a:sym typeface="Open Sans"/>
              </a:rPr>
              <a:t>Ils jouent à la marelle. </a:t>
            </a:r>
            <a:endParaRPr b="1" i="0" sz="1400" u="none" cap="none" strike="noStrike">
              <a:solidFill>
                <a:srgbClr val="FF0000"/>
              </a:solidFill>
              <a:latin typeface="Open Sans"/>
              <a:ea typeface="Open Sans"/>
              <a:cs typeface="Open Sans"/>
              <a:sym typeface="Open Sans"/>
            </a:endParaRPr>
          </a:p>
        </p:txBody>
      </p:sp>
      <p:sp>
        <p:nvSpPr>
          <p:cNvPr id="324" name="Google Shape;324;p22"/>
          <p:cNvSpPr txBox="1"/>
          <p:nvPr/>
        </p:nvSpPr>
        <p:spPr>
          <a:xfrm flipH="1">
            <a:off x="781156" y="112127"/>
            <a:ext cx="9912792" cy="677033"/>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DECOUVERTE : </a:t>
            </a:r>
            <a:r>
              <a:rPr b="0" i="0" lang="en-US" sz="3600" u="none" cap="none" strike="noStrike">
                <a:solidFill>
                  <a:srgbClr val="0097D7"/>
                </a:solidFill>
                <a:latin typeface="Open Sans"/>
                <a:ea typeface="Open Sans"/>
                <a:cs typeface="Open Sans"/>
                <a:sym typeface="Open Sans"/>
              </a:rPr>
              <a:t>avant de lire le texte</a:t>
            </a:r>
            <a:endParaRPr b="0" i="0" sz="3600" u="none" cap="none" strike="noStrike">
              <a:solidFill>
                <a:srgbClr val="0097D7"/>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
                                        </p:tgtEl>
                                        <p:attrNameLst>
                                          <p:attrName>style.visibility</p:attrName>
                                        </p:attrNameLst>
                                      </p:cBhvr>
                                      <p:to>
                                        <p:strVal val="visible"/>
                                      </p:to>
                                    </p:set>
                                    <p:animEffect filter="fade" transition="in">
                                      <p:cBhvr>
                                        <p:cTn dur="500"/>
                                        <p:tgtEl>
                                          <p:spTgt spid="3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23"/>
          <p:cNvSpPr/>
          <p:nvPr/>
        </p:nvSpPr>
        <p:spPr>
          <a:xfrm>
            <a:off x="0" y="815299"/>
            <a:ext cx="2665600" cy="5997086"/>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BBD6E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30" name="Google Shape;330;p23"/>
          <p:cNvSpPr/>
          <p:nvPr/>
        </p:nvSpPr>
        <p:spPr>
          <a:xfrm>
            <a:off x="2704569" y="646297"/>
            <a:ext cx="9200062" cy="575409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Times New Roman"/>
              <a:buNone/>
            </a:pPr>
            <a:r>
              <a:rPr b="1" i="0" lang="en-US" sz="1800" u="none" cap="none" strike="noStrike">
                <a:solidFill>
                  <a:schemeClr val="dk1"/>
                </a:solidFill>
                <a:latin typeface="Open Sans"/>
                <a:ea typeface="Open Sans"/>
                <a:cs typeface="Open Sans"/>
                <a:sym typeface="Open Sans"/>
              </a:rPr>
              <a:t>Les échecs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T’es en retard, m’a dit Alceste.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Ne parle pas la bouche pleine, a dit son papa, et passe-moi le beurre.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On va jouer au train, aux petites autos, aux billes et avec le ballon de foot, a dit Alceste.</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Non, non et non ! a dit la maman d’Alceste. Je ne veux pas que ta chambre soit un fouillis. Trouvez des jeux plus calmes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Ben quoi, alors ? a demandé Alceste.</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b="0" i="0" sz="1400" u="none" cap="none" strike="noStrike">
              <a:solidFill>
                <a:srgbClr val="000000"/>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1800"/>
              <a:buFont typeface="Times New Roman"/>
              <a:buNone/>
            </a:pPr>
            <a:r>
              <a:rPr b="1" i="0" lang="en-US" sz="1600" u="none" cap="none" strike="noStrike">
                <a:solidFill>
                  <a:schemeClr val="dk1"/>
                </a:solidFill>
                <a:latin typeface="Open Sans"/>
                <a:ea typeface="Open Sans"/>
                <a:cs typeface="Open Sans"/>
                <a:sym typeface="Open Sans"/>
              </a:rPr>
              <a:t>RENÉ GOSCINNY, </a:t>
            </a:r>
            <a:r>
              <a:rPr b="1" i="1" lang="en-US" sz="1600" u="none" cap="none" strike="noStrike">
                <a:solidFill>
                  <a:schemeClr val="dk1"/>
                </a:solidFill>
                <a:latin typeface="Open Sans"/>
                <a:ea typeface="Open Sans"/>
                <a:cs typeface="Open Sans"/>
                <a:sym typeface="Open Sans"/>
              </a:rPr>
              <a:t>LE Petit Nicolas et ses copains, </a:t>
            </a:r>
            <a:r>
              <a:rPr b="1" i="0" lang="en-US" sz="1600" u="none" cap="none" strike="noStrike">
                <a:solidFill>
                  <a:schemeClr val="dk1"/>
                </a:solidFill>
                <a:latin typeface="Open Sans"/>
                <a:ea typeface="Open Sans"/>
                <a:cs typeface="Open Sans"/>
                <a:sym typeface="Open Sans"/>
              </a:rPr>
              <a:t>éditions  IMAV, 2013.</a:t>
            </a:r>
            <a:endParaRPr b="1" i="0" sz="1600" u="none" cap="none" strike="noStrike">
              <a:solidFill>
                <a:schemeClr val="dk1"/>
              </a:solidFill>
              <a:latin typeface="Open Sans"/>
              <a:ea typeface="Open Sans"/>
              <a:cs typeface="Open Sans"/>
              <a:sym typeface="Open Sans"/>
            </a:endParaRPr>
          </a:p>
        </p:txBody>
      </p:sp>
      <p:sp>
        <p:nvSpPr>
          <p:cNvPr id="331" name="Google Shape;331;p23"/>
          <p:cNvSpPr txBox="1"/>
          <p:nvPr/>
        </p:nvSpPr>
        <p:spPr>
          <a:xfrm>
            <a:off x="204251" y="1177420"/>
            <a:ext cx="2332341" cy="15696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Lisez le 1</a:t>
            </a:r>
            <a:r>
              <a:rPr b="1" baseline="30000" i="0" lang="en-US" sz="2400" u="none" cap="none" strike="noStrike">
                <a:solidFill>
                  <a:schemeClr val="dk1"/>
                </a:solidFill>
                <a:latin typeface="Open Sans"/>
                <a:ea typeface="Open Sans"/>
                <a:cs typeface="Open Sans"/>
                <a:sym typeface="Open Sans"/>
              </a:rPr>
              <a:t>er</a:t>
            </a:r>
            <a:r>
              <a:rPr b="1" i="0" lang="en-US" sz="2400" u="none" cap="none" strike="noStrike">
                <a:solidFill>
                  <a:schemeClr val="dk1"/>
                </a:solidFill>
                <a:latin typeface="Open Sans"/>
                <a:ea typeface="Open Sans"/>
                <a:cs typeface="Open Sans"/>
                <a:sym typeface="Open Sans"/>
              </a:rPr>
              <a:t> paragraphe pour répondre aux questions.</a:t>
            </a:r>
            <a:endParaRPr b="0" i="0" sz="2400" u="none" cap="none" strike="noStrike">
              <a:solidFill>
                <a:schemeClr val="dk1"/>
              </a:solidFill>
              <a:latin typeface="Open Sans"/>
              <a:ea typeface="Open Sans"/>
              <a:cs typeface="Open Sans"/>
              <a:sym typeface="Open Sans"/>
            </a:endParaRPr>
          </a:p>
        </p:txBody>
      </p:sp>
      <p:sp>
        <p:nvSpPr>
          <p:cNvPr id="332" name="Google Shape;332;p23"/>
          <p:cNvSpPr txBox="1"/>
          <p:nvPr/>
        </p:nvSpPr>
        <p:spPr>
          <a:xfrm flipH="1">
            <a:off x="752099" y="48790"/>
            <a:ext cx="9912792" cy="646514"/>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REPERAGE : </a:t>
            </a:r>
            <a:r>
              <a:rPr b="0" i="0" lang="en-US" sz="3200" u="none" cap="none" strike="noStrike">
                <a:solidFill>
                  <a:srgbClr val="0097D7"/>
                </a:solidFill>
                <a:latin typeface="Open Sans"/>
                <a:ea typeface="Open Sans"/>
                <a:cs typeface="Open Sans"/>
                <a:sym typeface="Open Sans"/>
              </a:rPr>
              <a:t>compréhension globale du texte</a:t>
            </a:r>
            <a:endParaRPr b="0" i="0" sz="3600" u="none" cap="none" strike="noStrike">
              <a:solidFill>
                <a:srgbClr val="0097D7"/>
              </a:solidFill>
              <a:latin typeface="Open Sans"/>
              <a:ea typeface="Open Sans"/>
              <a:cs typeface="Open Sans"/>
              <a:sym typeface="Open Sans"/>
            </a:endParaRPr>
          </a:p>
        </p:txBody>
      </p:sp>
      <p:sp>
        <p:nvSpPr>
          <p:cNvPr id="333" name="Google Shape;333;p23"/>
          <p:cNvSpPr txBox="1"/>
          <p:nvPr/>
        </p:nvSpPr>
        <p:spPr>
          <a:xfrm>
            <a:off x="207719" y="2817831"/>
            <a:ext cx="2106173" cy="70784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FF0000"/>
                </a:solidFill>
                <a:latin typeface="Open Sans"/>
                <a:ea typeface="Open Sans"/>
                <a:cs typeface="Open Sans"/>
                <a:sym typeface="Open Sans"/>
              </a:rPr>
              <a:t>Quels sont les personnages? </a:t>
            </a:r>
            <a:endParaRPr b="0" i="0" sz="1400" u="none" cap="none" strike="noStrike">
              <a:solidFill>
                <a:srgbClr val="000000"/>
              </a:solidFill>
              <a:latin typeface="Open Sans"/>
              <a:ea typeface="Open Sans"/>
              <a:cs typeface="Open Sans"/>
              <a:sym typeface="Open Sans"/>
            </a:endParaRPr>
          </a:p>
        </p:txBody>
      </p:sp>
      <p:sp>
        <p:nvSpPr>
          <p:cNvPr id="334" name="Google Shape;334;p23"/>
          <p:cNvSpPr/>
          <p:nvPr/>
        </p:nvSpPr>
        <p:spPr>
          <a:xfrm>
            <a:off x="10459617" y="942002"/>
            <a:ext cx="148545" cy="308298"/>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35" name="Google Shape;335;p23"/>
          <p:cNvSpPr/>
          <p:nvPr/>
        </p:nvSpPr>
        <p:spPr>
          <a:xfrm>
            <a:off x="5132981" y="1283838"/>
            <a:ext cx="731520" cy="242595"/>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36" name="Google Shape;336;p23"/>
          <p:cNvSpPr/>
          <p:nvPr/>
        </p:nvSpPr>
        <p:spPr>
          <a:xfrm>
            <a:off x="3266768" y="1818015"/>
            <a:ext cx="764927" cy="212498"/>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37" name="Google Shape;337;p23"/>
          <p:cNvSpPr/>
          <p:nvPr/>
        </p:nvSpPr>
        <p:spPr>
          <a:xfrm>
            <a:off x="9833176" y="597463"/>
            <a:ext cx="1401425" cy="332370"/>
          </a:xfrm>
          <a:prstGeom prst="roundRect">
            <a:avLst>
              <a:gd fmla="val 16667" name="adj"/>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0000"/>
                </a:solidFill>
                <a:latin typeface="Open Sans"/>
                <a:ea typeface="Open Sans"/>
                <a:cs typeface="Open Sans"/>
                <a:sym typeface="Open Sans"/>
              </a:rPr>
              <a:t>Le narrateur</a:t>
            </a:r>
            <a:endParaRPr b="1" i="0" sz="1400" u="none" cap="none" strike="noStrike">
              <a:solidFill>
                <a:srgbClr val="FF0000"/>
              </a:solidFill>
              <a:latin typeface="Open Sans"/>
              <a:ea typeface="Open Sans"/>
              <a:cs typeface="Open Sans"/>
              <a:sym typeface="Open Sans"/>
            </a:endParaRPr>
          </a:p>
        </p:txBody>
      </p:sp>
      <p:sp>
        <p:nvSpPr>
          <p:cNvPr id="338" name="Google Shape;338;p23"/>
          <p:cNvSpPr txBox="1"/>
          <p:nvPr/>
        </p:nvSpPr>
        <p:spPr>
          <a:xfrm>
            <a:off x="230955" y="3648852"/>
            <a:ext cx="2106173" cy="70784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B050"/>
                </a:solidFill>
                <a:latin typeface="Open Sans"/>
                <a:ea typeface="Open Sans"/>
                <a:cs typeface="Open Sans"/>
                <a:sym typeface="Open Sans"/>
              </a:rPr>
              <a:t>Quand l’action se passe-t-elle? </a:t>
            </a:r>
            <a:endParaRPr b="0" i="0" sz="1400" u="none" cap="none" strike="noStrike">
              <a:solidFill>
                <a:srgbClr val="000000"/>
              </a:solidFill>
              <a:latin typeface="Open Sans"/>
              <a:ea typeface="Open Sans"/>
              <a:cs typeface="Open Sans"/>
              <a:sym typeface="Open Sans"/>
            </a:endParaRPr>
          </a:p>
        </p:txBody>
      </p:sp>
      <p:sp>
        <p:nvSpPr>
          <p:cNvPr id="339" name="Google Shape;339;p23"/>
          <p:cNvSpPr/>
          <p:nvPr/>
        </p:nvSpPr>
        <p:spPr>
          <a:xfrm>
            <a:off x="2724460" y="970385"/>
            <a:ext cx="1087724" cy="279915"/>
          </a:xfrm>
          <a:prstGeom prst="roundRect">
            <a:avLst>
              <a:gd fmla="val 16667" name="adj"/>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40" name="Google Shape;340;p23"/>
          <p:cNvSpPr txBox="1"/>
          <p:nvPr/>
        </p:nvSpPr>
        <p:spPr>
          <a:xfrm>
            <a:off x="230954" y="4590374"/>
            <a:ext cx="2106173" cy="70784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B0F0"/>
                </a:solidFill>
                <a:latin typeface="Open Sans"/>
                <a:ea typeface="Open Sans"/>
                <a:cs typeface="Open Sans"/>
                <a:sym typeface="Open Sans"/>
              </a:rPr>
              <a:t>Où l’action se passe-t-elle? </a:t>
            </a:r>
            <a:endParaRPr b="0" i="0" sz="1400" u="none" cap="none" strike="noStrike">
              <a:solidFill>
                <a:srgbClr val="000000"/>
              </a:solidFill>
              <a:latin typeface="Open Sans"/>
              <a:ea typeface="Open Sans"/>
              <a:cs typeface="Open Sans"/>
              <a:sym typeface="Open Sans"/>
            </a:endParaRPr>
          </a:p>
        </p:txBody>
      </p:sp>
      <p:sp>
        <p:nvSpPr>
          <p:cNvPr id="341" name="Google Shape;341;p23"/>
          <p:cNvSpPr/>
          <p:nvPr/>
        </p:nvSpPr>
        <p:spPr>
          <a:xfrm>
            <a:off x="3488510" y="1266584"/>
            <a:ext cx="1272115" cy="259849"/>
          </a:xfrm>
          <a:prstGeom prst="roundRect">
            <a:avLst>
              <a:gd fmla="val 16667" name="adj"/>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42" name="Google Shape;342;p23"/>
          <p:cNvSpPr/>
          <p:nvPr/>
        </p:nvSpPr>
        <p:spPr>
          <a:xfrm>
            <a:off x="3849330" y="942001"/>
            <a:ext cx="1283652" cy="317239"/>
          </a:xfrm>
          <a:prstGeom prst="roundRect">
            <a:avLst>
              <a:gd fmla="val 16667" name="adj"/>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43" name="Google Shape;343;p23"/>
          <p:cNvSpPr/>
          <p:nvPr/>
        </p:nvSpPr>
        <p:spPr>
          <a:xfrm>
            <a:off x="5395883" y="941751"/>
            <a:ext cx="1040142" cy="317239"/>
          </a:xfrm>
          <a:prstGeom prst="roundRect">
            <a:avLst>
              <a:gd fmla="val 16667" name="adj"/>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44" name="Google Shape;344;p23"/>
          <p:cNvSpPr/>
          <p:nvPr/>
        </p:nvSpPr>
        <p:spPr>
          <a:xfrm>
            <a:off x="9735813" y="1828117"/>
            <a:ext cx="929078" cy="262040"/>
          </a:xfrm>
          <a:prstGeom prst="roundRect">
            <a:avLst>
              <a:gd fmla="val 16667" name="adj"/>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45" name="Google Shape;345;p23"/>
          <p:cNvSpPr/>
          <p:nvPr/>
        </p:nvSpPr>
        <p:spPr>
          <a:xfrm>
            <a:off x="4562227" y="1807913"/>
            <a:ext cx="997101" cy="232702"/>
          </a:xfrm>
          <a:prstGeom prst="roundRect">
            <a:avLst>
              <a:gd fmla="val 16667" name="adj"/>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24"/>
          <p:cNvSpPr/>
          <p:nvPr/>
        </p:nvSpPr>
        <p:spPr>
          <a:xfrm>
            <a:off x="28718" y="833498"/>
            <a:ext cx="2590826" cy="6024502"/>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BBD6E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51" name="Google Shape;351;p24"/>
          <p:cNvSpPr/>
          <p:nvPr/>
        </p:nvSpPr>
        <p:spPr>
          <a:xfrm>
            <a:off x="2652702" y="640780"/>
            <a:ext cx="9200062" cy="575409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Times New Roman"/>
              <a:buNone/>
            </a:pPr>
            <a:r>
              <a:rPr b="1" i="0" lang="en-US" sz="1800" u="none" cap="none" strike="noStrike">
                <a:solidFill>
                  <a:schemeClr val="dk1"/>
                </a:solidFill>
                <a:latin typeface="Open Sans"/>
                <a:ea typeface="Open Sans"/>
                <a:cs typeface="Open Sans"/>
                <a:sym typeface="Open Sans"/>
              </a:rPr>
              <a:t>Les échecs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T’es en retard, m’a dit Alceste.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Ne parle pas la bouche pleine, a dit son papa, et passe-moi le beurre.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On va jouer au train, aux petites autos, aux billes et avec le ballon de foot, a dit Alceste.</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Non, non et non ! a dit la maman d’Alceste. Je ne veux pas que ta chambre soit un fouillis. Trouvez des jeux plus calmes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Ben quoi, alors ? a demandé Alceste.</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b="0" i="0" sz="1400" u="none" cap="none" strike="noStrike">
              <a:solidFill>
                <a:srgbClr val="000000"/>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1800"/>
              <a:buFont typeface="Times New Roman"/>
              <a:buNone/>
            </a:pPr>
            <a:r>
              <a:rPr b="1" i="0" lang="en-US" sz="1600" u="none" cap="none" strike="noStrike">
                <a:solidFill>
                  <a:schemeClr val="dk1"/>
                </a:solidFill>
                <a:latin typeface="Open Sans"/>
                <a:ea typeface="Open Sans"/>
                <a:cs typeface="Open Sans"/>
                <a:sym typeface="Open Sans"/>
              </a:rPr>
              <a:t>RENÉ GOSCINNY, </a:t>
            </a:r>
            <a:r>
              <a:rPr b="1" i="1" lang="en-US" sz="1600" u="none" cap="none" strike="noStrike">
                <a:solidFill>
                  <a:schemeClr val="dk1"/>
                </a:solidFill>
                <a:latin typeface="Open Sans"/>
                <a:ea typeface="Open Sans"/>
                <a:cs typeface="Open Sans"/>
                <a:sym typeface="Open Sans"/>
              </a:rPr>
              <a:t>LE Petit Nicolas et ses copains, </a:t>
            </a:r>
            <a:r>
              <a:rPr b="1" i="0" lang="en-US" sz="1600" u="none" cap="none" strike="noStrike">
                <a:solidFill>
                  <a:schemeClr val="dk1"/>
                </a:solidFill>
                <a:latin typeface="Open Sans"/>
                <a:ea typeface="Open Sans"/>
                <a:cs typeface="Open Sans"/>
                <a:sym typeface="Open Sans"/>
              </a:rPr>
              <a:t>éditions  IMAV, 2013.</a:t>
            </a:r>
            <a:endParaRPr b="1" i="0" sz="1600" u="none" cap="none" strike="noStrike">
              <a:solidFill>
                <a:schemeClr val="dk1"/>
              </a:solidFill>
              <a:latin typeface="Open Sans"/>
              <a:ea typeface="Open Sans"/>
              <a:cs typeface="Open Sans"/>
              <a:sym typeface="Open Sans"/>
            </a:endParaRPr>
          </a:p>
        </p:txBody>
      </p:sp>
      <p:sp>
        <p:nvSpPr>
          <p:cNvPr id="352" name="Google Shape;352;p24"/>
          <p:cNvSpPr txBox="1"/>
          <p:nvPr/>
        </p:nvSpPr>
        <p:spPr>
          <a:xfrm>
            <a:off x="154338" y="1094025"/>
            <a:ext cx="2361740" cy="1569620"/>
          </a:xfrm>
          <a:prstGeom prst="rect">
            <a:avLst/>
          </a:prstGeom>
          <a:noFill/>
          <a:ln cap="flat" cmpd="sng" w="9525">
            <a:solidFill>
              <a:srgbClr val="BBD6E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Lisez tout le texte pour répondre à la  question.</a:t>
            </a:r>
            <a:endParaRPr b="0" i="0" sz="2400" u="none" cap="none" strike="noStrike">
              <a:solidFill>
                <a:schemeClr val="dk1"/>
              </a:solidFill>
              <a:latin typeface="Open Sans"/>
              <a:ea typeface="Open Sans"/>
              <a:cs typeface="Open Sans"/>
              <a:sym typeface="Open Sans"/>
            </a:endParaRPr>
          </a:p>
        </p:txBody>
      </p:sp>
      <p:sp>
        <p:nvSpPr>
          <p:cNvPr id="353" name="Google Shape;353;p24"/>
          <p:cNvSpPr txBox="1"/>
          <p:nvPr/>
        </p:nvSpPr>
        <p:spPr>
          <a:xfrm>
            <a:off x="239227" y="3095220"/>
            <a:ext cx="2276851" cy="101562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7030A0"/>
                </a:solidFill>
                <a:latin typeface="Open Sans"/>
                <a:ea typeface="Open Sans"/>
                <a:cs typeface="Open Sans"/>
                <a:sym typeface="Open Sans"/>
              </a:rPr>
              <a:t>Que font les personnages dans le texte? </a:t>
            </a:r>
            <a:endParaRPr b="0" i="0" sz="1400" u="none" cap="none" strike="noStrike">
              <a:solidFill>
                <a:srgbClr val="000000"/>
              </a:solidFill>
              <a:latin typeface="Open Sans"/>
              <a:ea typeface="Open Sans"/>
              <a:cs typeface="Open Sans"/>
              <a:sym typeface="Open Sans"/>
            </a:endParaRPr>
          </a:p>
        </p:txBody>
      </p:sp>
      <p:grpSp>
        <p:nvGrpSpPr>
          <p:cNvPr id="354" name="Google Shape;354;p24"/>
          <p:cNvGrpSpPr/>
          <p:nvPr/>
        </p:nvGrpSpPr>
        <p:grpSpPr>
          <a:xfrm>
            <a:off x="2743121" y="2107474"/>
            <a:ext cx="9050773" cy="269966"/>
            <a:chOff x="2743121" y="2107474"/>
            <a:chExt cx="9050773" cy="269966"/>
          </a:xfrm>
        </p:grpSpPr>
        <p:cxnSp>
          <p:nvCxnSpPr>
            <p:cNvPr id="355" name="Google Shape;355;p24"/>
            <p:cNvCxnSpPr/>
            <p:nvPr/>
          </p:nvCxnSpPr>
          <p:spPr>
            <a:xfrm>
              <a:off x="11390811" y="2107474"/>
              <a:ext cx="403083" cy="2022"/>
            </a:xfrm>
            <a:prstGeom prst="straightConnector1">
              <a:avLst/>
            </a:prstGeom>
            <a:noFill/>
            <a:ln cap="flat" cmpd="sng" w="38100">
              <a:solidFill>
                <a:srgbClr val="7030A0"/>
              </a:solidFill>
              <a:prstDash val="solid"/>
              <a:round/>
              <a:headEnd len="sm" w="sm" type="none"/>
              <a:tailEnd len="sm" w="sm" type="none"/>
            </a:ln>
          </p:spPr>
        </p:cxnSp>
        <p:cxnSp>
          <p:nvCxnSpPr>
            <p:cNvPr id="356" name="Google Shape;356;p24"/>
            <p:cNvCxnSpPr/>
            <p:nvPr/>
          </p:nvCxnSpPr>
          <p:spPr>
            <a:xfrm>
              <a:off x="2743121" y="2351650"/>
              <a:ext cx="3770890" cy="25790"/>
            </a:xfrm>
            <a:prstGeom prst="straightConnector1">
              <a:avLst/>
            </a:prstGeom>
            <a:noFill/>
            <a:ln cap="flat" cmpd="sng" w="38100">
              <a:solidFill>
                <a:srgbClr val="7030A0"/>
              </a:solidFill>
              <a:prstDash val="solid"/>
              <a:round/>
              <a:headEnd len="sm" w="sm" type="none"/>
              <a:tailEnd len="sm" w="sm" type="none"/>
            </a:ln>
          </p:spPr>
        </p:cxnSp>
      </p:grpSp>
      <p:cxnSp>
        <p:nvCxnSpPr>
          <p:cNvPr id="357" name="Google Shape;357;p24"/>
          <p:cNvCxnSpPr/>
          <p:nvPr/>
        </p:nvCxnSpPr>
        <p:spPr>
          <a:xfrm>
            <a:off x="8699863" y="3452431"/>
            <a:ext cx="3094031" cy="5849"/>
          </a:xfrm>
          <a:prstGeom prst="straightConnector1">
            <a:avLst/>
          </a:prstGeom>
          <a:noFill/>
          <a:ln cap="flat" cmpd="sng" w="38100">
            <a:solidFill>
              <a:srgbClr val="7030A0"/>
            </a:solidFill>
            <a:prstDash val="solid"/>
            <a:round/>
            <a:headEnd len="sm" w="sm" type="none"/>
            <a:tailEnd len="sm" w="sm" type="none"/>
          </a:ln>
        </p:spPr>
      </p:cxnSp>
      <p:cxnSp>
        <p:nvCxnSpPr>
          <p:cNvPr id="358" name="Google Shape;358;p24"/>
          <p:cNvCxnSpPr/>
          <p:nvPr/>
        </p:nvCxnSpPr>
        <p:spPr>
          <a:xfrm>
            <a:off x="3029258" y="4265840"/>
            <a:ext cx="8187382" cy="18777"/>
          </a:xfrm>
          <a:prstGeom prst="straightConnector1">
            <a:avLst/>
          </a:prstGeom>
          <a:noFill/>
          <a:ln cap="flat" cmpd="sng" w="38100">
            <a:solidFill>
              <a:srgbClr val="7030A0"/>
            </a:solidFill>
            <a:prstDash val="solid"/>
            <a:round/>
            <a:headEnd len="sm" w="sm" type="none"/>
            <a:tailEnd len="sm" w="sm" type="none"/>
          </a:ln>
        </p:spPr>
      </p:cxnSp>
      <p:cxnSp>
        <p:nvCxnSpPr>
          <p:cNvPr id="359" name="Google Shape;359;p24"/>
          <p:cNvCxnSpPr/>
          <p:nvPr/>
        </p:nvCxnSpPr>
        <p:spPr>
          <a:xfrm>
            <a:off x="2743121" y="4830069"/>
            <a:ext cx="2751988" cy="11897"/>
          </a:xfrm>
          <a:prstGeom prst="straightConnector1">
            <a:avLst/>
          </a:prstGeom>
          <a:noFill/>
          <a:ln cap="flat" cmpd="sng" w="38100">
            <a:solidFill>
              <a:srgbClr val="7030A0"/>
            </a:solidFill>
            <a:prstDash val="solid"/>
            <a:round/>
            <a:headEnd len="sm" w="sm" type="none"/>
            <a:tailEnd len="sm" w="sm" type="none"/>
          </a:ln>
        </p:spPr>
      </p:cxnSp>
      <p:cxnSp>
        <p:nvCxnSpPr>
          <p:cNvPr id="360" name="Google Shape;360;p24"/>
          <p:cNvCxnSpPr/>
          <p:nvPr/>
        </p:nvCxnSpPr>
        <p:spPr>
          <a:xfrm flipH="1" rot="10800000">
            <a:off x="8857159" y="5930537"/>
            <a:ext cx="2936735" cy="3654"/>
          </a:xfrm>
          <a:prstGeom prst="straightConnector1">
            <a:avLst/>
          </a:prstGeom>
          <a:noFill/>
          <a:ln cap="flat" cmpd="sng" w="38100">
            <a:solidFill>
              <a:srgbClr val="7030A0"/>
            </a:solidFill>
            <a:prstDash val="solid"/>
            <a:round/>
            <a:headEnd len="sm" w="sm" type="none"/>
            <a:tailEnd len="sm" w="sm" type="none"/>
          </a:ln>
        </p:spPr>
      </p:cxnSp>
      <p:cxnSp>
        <p:nvCxnSpPr>
          <p:cNvPr id="361" name="Google Shape;361;p24"/>
          <p:cNvCxnSpPr/>
          <p:nvPr/>
        </p:nvCxnSpPr>
        <p:spPr>
          <a:xfrm>
            <a:off x="2743121" y="6217219"/>
            <a:ext cx="2011680" cy="0"/>
          </a:xfrm>
          <a:prstGeom prst="straightConnector1">
            <a:avLst/>
          </a:prstGeom>
          <a:noFill/>
          <a:ln cap="flat" cmpd="sng" w="38100">
            <a:solidFill>
              <a:srgbClr val="7030A0"/>
            </a:solidFill>
            <a:prstDash val="solid"/>
            <a:round/>
            <a:headEnd len="sm" w="sm" type="none"/>
            <a:tailEnd len="sm" w="sm" type="none"/>
          </a:ln>
        </p:spPr>
      </p:cxnSp>
      <p:sp>
        <p:nvSpPr>
          <p:cNvPr id="362" name="Google Shape;362;p24"/>
          <p:cNvSpPr txBox="1"/>
          <p:nvPr/>
        </p:nvSpPr>
        <p:spPr>
          <a:xfrm flipH="1">
            <a:off x="715253" y="56460"/>
            <a:ext cx="9912792" cy="625178"/>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REPERAGE : </a:t>
            </a:r>
            <a:r>
              <a:rPr b="0" i="0" lang="en-US" sz="3200" u="none" cap="none" strike="noStrike">
                <a:solidFill>
                  <a:srgbClr val="0097D7"/>
                </a:solidFill>
                <a:latin typeface="Open Sans"/>
                <a:ea typeface="Open Sans"/>
                <a:cs typeface="Open Sans"/>
                <a:sym typeface="Open Sans"/>
              </a:rPr>
              <a:t>compréhension globale du texte</a:t>
            </a:r>
            <a:endParaRPr b="0" i="0" sz="3600" u="none" cap="none" strike="noStrike">
              <a:solidFill>
                <a:srgbClr val="0097D7"/>
              </a:solidFill>
              <a:latin typeface="Open Sans"/>
              <a:ea typeface="Open Sans"/>
              <a:cs typeface="Open Sans"/>
              <a:sym typeface="Open Sans"/>
            </a:endParaRPr>
          </a:p>
        </p:txBody>
      </p:sp>
      <p:cxnSp>
        <p:nvCxnSpPr>
          <p:cNvPr id="363" name="Google Shape;363;p24"/>
          <p:cNvCxnSpPr/>
          <p:nvPr/>
        </p:nvCxnSpPr>
        <p:spPr>
          <a:xfrm flipH="1" rot="10800000">
            <a:off x="2734939" y="3730663"/>
            <a:ext cx="509435" cy="4987"/>
          </a:xfrm>
          <a:prstGeom prst="straightConnector1">
            <a:avLst/>
          </a:prstGeom>
          <a:noFill/>
          <a:ln cap="flat" cmpd="sng" w="38100">
            <a:solidFill>
              <a:srgbClr val="7030A0"/>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6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25"/>
          <p:cNvSpPr/>
          <p:nvPr/>
        </p:nvSpPr>
        <p:spPr>
          <a:xfrm>
            <a:off x="18237" y="875432"/>
            <a:ext cx="2555044" cy="5982568"/>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F2F2F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69" name="Google Shape;369;p25"/>
          <p:cNvSpPr txBox="1"/>
          <p:nvPr/>
        </p:nvSpPr>
        <p:spPr>
          <a:xfrm flipH="1">
            <a:off x="783643" y="272011"/>
            <a:ext cx="9912792" cy="494476"/>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ANALYSE: </a:t>
            </a:r>
            <a:r>
              <a:rPr b="0" i="0" lang="en-US" sz="3200" u="none" cap="none" strike="noStrike">
                <a:solidFill>
                  <a:srgbClr val="0097D7"/>
                </a:solidFill>
                <a:latin typeface="Open Sans"/>
                <a:ea typeface="Open Sans"/>
                <a:cs typeface="Open Sans"/>
                <a:sym typeface="Open Sans"/>
              </a:rPr>
              <a:t>questions de compréhension globale</a:t>
            </a:r>
            <a:endParaRPr b="0" i="0" sz="3600" u="none" cap="none" strike="noStrike">
              <a:solidFill>
                <a:srgbClr val="0097D7"/>
              </a:solidFill>
              <a:latin typeface="Open Sans"/>
              <a:ea typeface="Open Sans"/>
              <a:cs typeface="Open Sans"/>
              <a:sym typeface="Open Sans"/>
            </a:endParaRPr>
          </a:p>
        </p:txBody>
      </p:sp>
      <p:sp>
        <p:nvSpPr>
          <p:cNvPr id="370" name="Google Shape;370;p25"/>
          <p:cNvSpPr/>
          <p:nvPr/>
        </p:nvSpPr>
        <p:spPr>
          <a:xfrm>
            <a:off x="2687138" y="665363"/>
            <a:ext cx="9200062" cy="575409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Times New Roman"/>
              <a:buNone/>
            </a:pPr>
            <a:r>
              <a:rPr b="1" i="0" lang="en-US" sz="1800" u="none" cap="none" strike="noStrike">
                <a:solidFill>
                  <a:schemeClr val="dk1"/>
                </a:solidFill>
                <a:latin typeface="Open Sans"/>
                <a:ea typeface="Open Sans"/>
                <a:cs typeface="Open Sans"/>
                <a:sym typeface="Open Sans"/>
              </a:rPr>
              <a:t>Les échecs</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T’es en retard, m’a dit Alceste. </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Ne parle pas la bouche pleine, a dit son papa, et passe-moi le beurre. </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On va jouer au train, aux petites autos, aux billes et avec le ballon de foot, a dit Alceste.</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Non, non et non ! a dit la maman d’Alceste. Je ne veux pas que ta chambre soit un fouillis. Trouvez des jeux plus calmes</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Ben quoi, alors ? a demandé Alceste.</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b="0" i="0" sz="1800" u="none" cap="none" strike="noStrike">
              <a:solidFill>
                <a:srgbClr val="000000"/>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1800"/>
              <a:buFont typeface="Times New Roman"/>
              <a:buNone/>
            </a:pPr>
            <a:r>
              <a:rPr b="1" i="0" lang="en-US" sz="1600" u="none" cap="none" strike="noStrike">
                <a:solidFill>
                  <a:schemeClr val="dk1"/>
                </a:solidFill>
                <a:latin typeface="Open Sans"/>
                <a:ea typeface="Open Sans"/>
                <a:cs typeface="Open Sans"/>
                <a:sym typeface="Open Sans"/>
              </a:rPr>
              <a:t>RENÉ GOSCINNY, </a:t>
            </a:r>
            <a:r>
              <a:rPr b="1" i="1" lang="en-US" sz="1600" u="none" cap="none" strike="noStrike">
                <a:solidFill>
                  <a:schemeClr val="dk1"/>
                </a:solidFill>
                <a:latin typeface="Open Sans"/>
                <a:ea typeface="Open Sans"/>
                <a:cs typeface="Open Sans"/>
                <a:sym typeface="Open Sans"/>
              </a:rPr>
              <a:t>LE Petit Nicolas et ses copains, </a:t>
            </a:r>
            <a:r>
              <a:rPr b="1" i="0" lang="en-US" sz="1600" u="none" cap="none" strike="noStrike">
                <a:solidFill>
                  <a:schemeClr val="dk1"/>
                </a:solidFill>
                <a:latin typeface="Open Sans"/>
                <a:ea typeface="Open Sans"/>
                <a:cs typeface="Open Sans"/>
                <a:sym typeface="Open Sans"/>
              </a:rPr>
              <a:t>éditions  IMAV, 2013.</a:t>
            </a:r>
            <a:endParaRPr b="1" i="0" sz="1600" u="none" cap="none" strike="noStrike">
              <a:solidFill>
                <a:schemeClr val="dk1"/>
              </a:solidFill>
              <a:latin typeface="Open Sans"/>
              <a:ea typeface="Open Sans"/>
              <a:cs typeface="Open Sans"/>
              <a:sym typeface="Open Sans"/>
            </a:endParaRPr>
          </a:p>
        </p:txBody>
      </p:sp>
      <p:sp>
        <p:nvSpPr>
          <p:cNvPr id="371" name="Google Shape;371;p25"/>
          <p:cNvSpPr txBox="1"/>
          <p:nvPr/>
        </p:nvSpPr>
        <p:spPr>
          <a:xfrm>
            <a:off x="139807" y="1057171"/>
            <a:ext cx="2547330" cy="120028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chemeClr val="dk1"/>
                </a:solidFill>
                <a:latin typeface="Open Sans"/>
                <a:ea typeface="Open Sans"/>
                <a:cs typeface="Open Sans"/>
                <a:sym typeface="Open Sans"/>
              </a:rPr>
              <a:t>Lisez tout le texte pour dire si les affirmations suivantes sont </a:t>
            </a:r>
            <a:r>
              <a:rPr b="1" i="0" lang="en-US" sz="1800" u="none" cap="none" strike="noStrike">
                <a:solidFill>
                  <a:srgbClr val="00B050"/>
                </a:solidFill>
                <a:latin typeface="Open Sans"/>
                <a:ea typeface="Open Sans"/>
                <a:cs typeface="Open Sans"/>
                <a:sym typeface="Open Sans"/>
              </a:rPr>
              <a:t>vraies</a:t>
            </a:r>
            <a:r>
              <a:rPr b="1" i="0" lang="en-US" sz="1800" u="none" cap="none" strike="noStrike">
                <a:solidFill>
                  <a:srgbClr val="000000"/>
                </a:solidFill>
                <a:latin typeface="Open Sans"/>
                <a:ea typeface="Open Sans"/>
                <a:cs typeface="Open Sans"/>
                <a:sym typeface="Open Sans"/>
              </a:rPr>
              <a:t> </a:t>
            </a:r>
            <a:r>
              <a:rPr b="1" i="0" lang="en-US" sz="1800" u="none" cap="none" strike="noStrike">
                <a:solidFill>
                  <a:schemeClr val="dk1"/>
                </a:solidFill>
                <a:latin typeface="Open Sans"/>
                <a:ea typeface="Open Sans"/>
                <a:cs typeface="Open Sans"/>
                <a:sym typeface="Open Sans"/>
              </a:rPr>
              <a:t>ou</a:t>
            </a:r>
            <a:r>
              <a:rPr b="1" i="0" lang="en-US" sz="1800" u="none" cap="none" strike="noStrike">
                <a:solidFill>
                  <a:srgbClr val="000000"/>
                </a:solidFill>
                <a:latin typeface="Open Sans"/>
                <a:ea typeface="Open Sans"/>
                <a:cs typeface="Open Sans"/>
                <a:sym typeface="Open Sans"/>
              </a:rPr>
              <a:t> </a:t>
            </a:r>
            <a:r>
              <a:rPr b="1" i="0" lang="en-US" sz="1800" u="none" cap="none" strike="noStrike">
                <a:solidFill>
                  <a:srgbClr val="FF0000"/>
                </a:solidFill>
                <a:latin typeface="Open Sans"/>
                <a:ea typeface="Open Sans"/>
                <a:cs typeface="Open Sans"/>
                <a:sym typeface="Open Sans"/>
              </a:rPr>
              <a:t>fausses.</a:t>
            </a:r>
            <a:r>
              <a:rPr b="1" i="0" lang="en-US" sz="1800" u="none" cap="none" strike="noStrike">
                <a:solidFill>
                  <a:srgbClr val="000000"/>
                </a:solidFill>
                <a:latin typeface="Open Sans"/>
                <a:ea typeface="Open Sans"/>
                <a:cs typeface="Open Sans"/>
                <a:sym typeface="Open Sans"/>
              </a:rPr>
              <a:t> </a:t>
            </a:r>
            <a:endParaRPr b="0" i="0" sz="1800" u="none" cap="none" strike="noStrike">
              <a:solidFill>
                <a:srgbClr val="000000"/>
              </a:solidFill>
              <a:latin typeface="Open Sans"/>
              <a:ea typeface="Open Sans"/>
              <a:cs typeface="Open Sans"/>
              <a:sym typeface="Open Sans"/>
            </a:endParaRPr>
          </a:p>
        </p:txBody>
      </p:sp>
      <p:sp>
        <p:nvSpPr>
          <p:cNvPr id="372" name="Google Shape;372;p25"/>
          <p:cNvSpPr/>
          <p:nvPr/>
        </p:nvSpPr>
        <p:spPr>
          <a:xfrm>
            <a:off x="142548" y="3153808"/>
            <a:ext cx="2460882" cy="840793"/>
          </a:xfrm>
          <a:prstGeom prst="rect">
            <a:avLst/>
          </a:prstGeom>
          <a:noFill/>
          <a:ln>
            <a:noFill/>
          </a:ln>
        </p:spPr>
        <p:txBody>
          <a:bodyPr anchorCtr="0" anchor="t" bIns="45700" lIns="91425" spcFirstLastPara="1" rIns="91425" wrap="square" tIns="45700">
            <a:noAutofit/>
          </a:bodyPr>
          <a:lstStyle/>
          <a:p>
            <a:pPr indent="-285750" lvl="0" marL="285750" marR="0" rtl="0" algn="l">
              <a:lnSpc>
                <a:spcPct val="100000"/>
              </a:lnSpc>
              <a:spcBef>
                <a:spcPts val="0"/>
              </a:spcBef>
              <a:spcAft>
                <a:spcPts val="0"/>
              </a:spcAft>
              <a:buClr>
                <a:srgbClr val="000000"/>
              </a:buClr>
              <a:buSzPts val="1800"/>
              <a:buFont typeface="Noto Sans Symbols"/>
              <a:buChar char="❑"/>
            </a:pPr>
            <a:r>
              <a:rPr b="0" i="0" lang="en-US" sz="1800" u="none" cap="none" strike="noStrike">
                <a:solidFill>
                  <a:schemeClr val="dk1"/>
                </a:solidFill>
                <a:latin typeface="Open Sans"/>
                <a:ea typeface="Open Sans"/>
                <a:cs typeface="Open Sans"/>
                <a:sym typeface="Open Sans"/>
              </a:rPr>
              <a:t>Le narrateur est arrivé tôt chez son ami.</a:t>
            </a:r>
            <a:endParaRPr b="0" i="0" sz="1400" u="none" cap="none" strike="noStrike">
              <a:solidFill>
                <a:srgbClr val="000000"/>
              </a:solidFill>
              <a:latin typeface="Arial"/>
              <a:ea typeface="Arial"/>
              <a:cs typeface="Arial"/>
              <a:sym typeface="Arial"/>
            </a:endParaRPr>
          </a:p>
        </p:txBody>
      </p:sp>
      <p:sp>
        <p:nvSpPr>
          <p:cNvPr id="373" name="Google Shape;373;p25"/>
          <p:cNvSpPr/>
          <p:nvPr/>
        </p:nvSpPr>
        <p:spPr>
          <a:xfrm>
            <a:off x="95467" y="4991795"/>
            <a:ext cx="2400585" cy="830997"/>
          </a:xfrm>
          <a:prstGeom prst="rect">
            <a:avLst/>
          </a:prstGeom>
          <a:noFill/>
          <a:ln>
            <a:noFill/>
          </a:ln>
        </p:spPr>
        <p:txBody>
          <a:bodyPr anchorCtr="0" anchor="t" bIns="45700" lIns="91425" spcFirstLastPara="1" rIns="91425" wrap="square" tIns="45700">
            <a:noAutofit/>
          </a:bodyPr>
          <a:lstStyle/>
          <a:p>
            <a:pPr indent="-285750" lvl="0" marL="285750" marR="0" rtl="0" algn="l">
              <a:lnSpc>
                <a:spcPct val="100000"/>
              </a:lnSpc>
              <a:spcBef>
                <a:spcPts val="0"/>
              </a:spcBef>
              <a:spcAft>
                <a:spcPts val="0"/>
              </a:spcAft>
              <a:buClr>
                <a:srgbClr val="000000"/>
              </a:buClr>
              <a:buSzPts val="1800"/>
              <a:buFont typeface="Noto Sans Symbols"/>
              <a:buChar char="❑"/>
            </a:pPr>
            <a:r>
              <a:rPr b="0" i="0" lang="en-US" sz="1800" u="none" cap="none" strike="noStrike">
                <a:solidFill>
                  <a:schemeClr val="dk1"/>
                </a:solidFill>
                <a:latin typeface="Open Sans"/>
                <a:ea typeface="Open Sans"/>
                <a:cs typeface="Open Sans"/>
                <a:sym typeface="Open Sans"/>
              </a:rPr>
              <a:t>La mère interdit aux enfants de jouer au ballon de foot.</a:t>
            </a:r>
            <a:endParaRPr b="0" i="0" sz="1400" u="none" cap="none" strike="noStrike">
              <a:solidFill>
                <a:srgbClr val="000000"/>
              </a:solidFill>
              <a:latin typeface="Arial"/>
              <a:ea typeface="Arial"/>
              <a:cs typeface="Arial"/>
              <a:sym typeface="Arial"/>
            </a:endParaRPr>
          </a:p>
        </p:txBody>
      </p:sp>
      <p:sp>
        <p:nvSpPr>
          <p:cNvPr id="374" name="Google Shape;374;p25"/>
          <p:cNvSpPr/>
          <p:nvPr/>
        </p:nvSpPr>
        <p:spPr>
          <a:xfrm>
            <a:off x="58842" y="5806774"/>
            <a:ext cx="2497507" cy="830997"/>
          </a:xfrm>
          <a:prstGeom prst="rect">
            <a:avLst/>
          </a:prstGeom>
          <a:noFill/>
          <a:ln>
            <a:noFill/>
          </a:ln>
        </p:spPr>
        <p:txBody>
          <a:bodyPr anchorCtr="0" anchor="t" bIns="45700" lIns="91425" spcFirstLastPara="1" rIns="91425" wrap="square" tIns="45700">
            <a:noAutofit/>
          </a:bodyPr>
          <a:lstStyle/>
          <a:p>
            <a:pPr indent="-285750" lvl="0" marL="285750" marR="0" rtl="0" algn="l">
              <a:lnSpc>
                <a:spcPct val="100000"/>
              </a:lnSpc>
              <a:spcBef>
                <a:spcPts val="0"/>
              </a:spcBef>
              <a:spcAft>
                <a:spcPts val="0"/>
              </a:spcAft>
              <a:buClr>
                <a:srgbClr val="000000"/>
              </a:buClr>
              <a:buSzPts val="1800"/>
              <a:buFont typeface="Noto Sans Symbols"/>
              <a:buChar char="❑"/>
            </a:pPr>
            <a:r>
              <a:rPr b="0" i="0" lang="en-US" sz="1800" u="none" cap="none" strike="noStrike">
                <a:solidFill>
                  <a:schemeClr val="dk1"/>
                </a:solidFill>
                <a:latin typeface="Open Sans"/>
                <a:ea typeface="Open Sans"/>
                <a:cs typeface="Open Sans"/>
                <a:sym typeface="Open Sans"/>
              </a:rPr>
              <a:t>Le père leur propose de jouer aux échecs. </a:t>
            </a:r>
            <a:endParaRPr b="0" i="0" sz="1400" u="none" cap="none" strike="noStrike">
              <a:solidFill>
                <a:srgbClr val="000000"/>
              </a:solidFill>
              <a:latin typeface="Arial"/>
              <a:ea typeface="Arial"/>
              <a:cs typeface="Arial"/>
              <a:sym typeface="Arial"/>
            </a:endParaRPr>
          </a:p>
        </p:txBody>
      </p:sp>
      <p:sp>
        <p:nvSpPr>
          <p:cNvPr id="375" name="Google Shape;375;p25"/>
          <p:cNvSpPr/>
          <p:nvPr/>
        </p:nvSpPr>
        <p:spPr>
          <a:xfrm>
            <a:off x="144482" y="2227201"/>
            <a:ext cx="2457015" cy="830997"/>
          </a:xfrm>
          <a:prstGeom prst="rect">
            <a:avLst/>
          </a:prstGeom>
          <a:noFill/>
          <a:ln>
            <a:noFill/>
          </a:ln>
        </p:spPr>
        <p:txBody>
          <a:bodyPr anchorCtr="0" anchor="t" bIns="45700" lIns="91425" spcFirstLastPara="1" rIns="91425" wrap="square" tIns="45700">
            <a:noAutofit/>
          </a:bodyPr>
          <a:lstStyle/>
          <a:p>
            <a:pPr indent="-285750" lvl="0" marL="285750" marR="0" rtl="0" algn="l">
              <a:lnSpc>
                <a:spcPct val="100000"/>
              </a:lnSpc>
              <a:spcBef>
                <a:spcPts val="0"/>
              </a:spcBef>
              <a:spcAft>
                <a:spcPts val="0"/>
              </a:spcAft>
              <a:buClr>
                <a:srgbClr val="000000"/>
              </a:buClr>
              <a:buSzPts val="1800"/>
              <a:buFont typeface="Noto Sans Symbols"/>
              <a:buChar char="❑"/>
            </a:pPr>
            <a:r>
              <a:rPr b="0" i="0" lang="en-US" sz="1800" u="none" cap="none" strike="noStrike">
                <a:solidFill>
                  <a:schemeClr val="dk1"/>
                </a:solidFill>
                <a:latin typeface="Open Sans"/>
                <a:ea typeface="Open Sans"/>
                <a:cs typeface="Open Sans"/>
                <a:sym typeface="Open Sans"/>
              </a:rPr>
              <a:t>Alceste a invité le narrateur à manger chez lui. </a:t>
            </a:r>
            <a:endParaRPr b="0" i="0" sz="1400" u="none" cap="none" strike="noStrike">
              <a:solidFill>
                <a:srgbClr val="000000"/>
              </a:solidFill>
              <a:latin typeface="Arial"/>
              <a:ea typeface="Arial"/>
              <a:cs typeface="Arial"/>
              <a:sym typeface="Arial"/>
            </a:endParaRPr>
          </a:p>
        </p:txBody>
      </p:sp>
      <p:cxnSp>
        <p:nvCxnSpPr>
          <p:cNvPr id="376" name="Google Shape;376;p25"/>
          <p:cNvCxnSpPr/>
          <p:nvPr/>
        </p:nvCxnSpPr>
        <p:spPr>
          <a:xfrm>
            <a:off x="10455442" y="1265476"/>
            <a:ext cx="1338603" cy="28999"/>
          </a:xfrm>
          <a:prstGeom prst="straightConnector1">
            <a:avLst/>
          </a:prstGeom>
          <a:noFill/>
          <a:ln cap="flat" cmpd="sng" w="38100">
            <a:solidFill>
              <a:srgbClr val="00B050"/>
            </a:solidFill>
            <a:prstDash val="solid"/>
            <a:round/>
            <a:headEnd len="sm" w="sm" type="none"/>
            <a:tailEnd len="sm" w="sm" type="none"/>
          </a:ln>
        </p:spPr>
      </p:cxnSp>
      <p:cxnSp>
        <p:nvCxnSpPr>
          <p:cNvPr id="377" name="Google Shape;377;p25"/>
          <p:cNvCxnSpPr/>
          <p:nvPr/>
        </p:nvCxnSpPr>
        <p:spPr>
          <a:xfrm>
            <a:off x="2783708" y="1549924"/>
            <a:ext cx="1965101" cy="0"/>
          </a:xfrm>
          <a:prstGeom prst="straightConnector1">
            <a:avLst/>
          </a:prstGeom>
          <a:noFill/>
          <a:ln cap="flat" cmpd="sng" w="38100">
            <a:solidFill>
              <a:srgbClr val="00B050"/>
            </a:solidFill>
            <a:prstDash val="solid"/>
            <a:round/>
            <a:headEnd len="sm" w="sm" type="none"/>
            <a:tailEnd len="sm" w="sm" type="none"/>
          </a:ln>
        </p:spPr>
      </p:cxnSp>
      <p:cxnSp>
        <p:nvCxnSpPr>
          <p:cNvPr id="378" name="Google Shape;378;p25"/>
          <p:cNvCxnSpPr/>
          <p:nvPr/>
        </p:nvCxnSpPr>
        <p:spPr>
          <a:xfrm flipH="1" rot="10800000">
            <a:off x="8738483" y="2094210"/>
            <a:ext cx="3085966" cy="4934"/>
          </a:xfrm>
          <a:prstGeom prst="straightConnector1">
            <a:avLst/>
          </a:prstGeom>
          <a:noFill/>
          <a:ln cap="flat" cmpd="sng" w="38100">
            <a:solidFill>
              <a:srgbClr val="FF0000"/>
            </a:solidFill>
            <a:prstDash val="solid"/>
            <a:round/>
            <a:headEnd len="sm" w="sm" type="none"/>
            <a:tailEnd len="sm" w="sm" type="none"/>
          </a:ln>
        </p:spPr>
      </p:cxnSp>
      <p:cxnSp>
        <p:nvCxnSpPr>
          <p:cNvPr id="379" name="Google Shape;379;p25"/>
          <p:cNvCxnSpPr/>
          <p:nvPr/>
        </p:nvCxnSpPr>
        <p:spPr>
          <a:xfrm flipH="1" rot="10800000">
            <a:off x="2743121" y="2337683"/>
            <a:ext cx="2576302" cy="11831"/>
          </a:xfrm>
          <a:prstGeom prst="straightConnector1">
            <a:avLst/>
          </a:prstGeom>
          <a:noFill/>
          <a:ln cap="flat" cmpd="sng" w="38100">
            <a:solidFill>
              <a:srgbClr val="FF0000"/>
            </a:solidFill>
            <a:prstDash val="solid"/>
            <a:round/>
            <a:headEnd len="sm" w="sm" type="none"/>
            <a:tailEnd len="sm" w="sm" type="none"/>
          </a:ln>
        </p:spPr>
      </p:cxnSp>
      <p:cxnSp>
        <p:nvCxnSpPr>
          <p:cNvPr id="380" name="Google Shape;380;p25"/>
          <p:cNvCxnSpPr/>
          <p:nvPr/>
        </p:nvCxnSpPr>
        <p:spPr>
          <a:xfrm>
            <a:off x="3107245" y="2623671"/>
            <a:ext cx="2767626" cy="0"/>
          </a:xfrm>
          <a:prstGeom prst="straightConnector1">
            <a:avLst/>
          </a:prstGeom>
          <a:noFill/>
          <a:ln cap="flat" cmpd="sng" w="38100">
            <a:solidFill>
              <a:srgbClr val="FF0000"/>
            </a:solidFill>
            <a:prstDash val="solid"/>
            <a:round/>
            <a:headEnd len="sm" w="sm" type="none"/>
            <a:tailEnd len="sm" w="sm" type="none"/>
          </a:ln>
        </p:spPr>
      </p:cxnSp>
      <p:sp>
        <p:nvSpPr>
          <p:cNvPr id="381" name="Google Shape;381;p25"/>
          <p:cNvSpPr/>
          <p:nvPr/>
        </p:nvSpPr>
        <p:spPr>
          <a:xfrm>
            <a:off x="95467" y="4068727"/>
            <a:ext cx="2400584" cy="830997"/>
          </a:xfrm>
          <a:prstGeom prst="rect">
            <a:avLst/>
          </a:prstGeom>
          <a:noFill/>
          <a:ln>
            <a:noFill/>
          </a:ln>
        </p:spPr>
        <p:txBody>
          <a:bodyPr anchorCtr="0" anchor="t" bIns="45700" lIns="91425" spcFirstLastPara="1" rIns="91425" wrap="square" tIns="45700">
            <a:noAutofit/>
          </a:bodyPr>
          <a:lstStyle/>
          <a:p>
            <a:pPr indent="-285750" lvl="0" marL="285750" marR="0" rtl="0" algn="l">
              <a:lnSpc>
                <a:spcPct val="100000"/>
              </a:lnSpc>
              <a:spcBef>
                <a:spcPts val="0"/>
              </a:spcBef>
              <a:spcAft>
                <a:spcPts val="0"/>
              </a:spcAft>
              <a:buClr>
                <a:srgbClr val="000000"/>
              </a:buClr>
              <a:buSzPts val="1800"/>
              <a:buFont typeface="Noto Sans Symbols"/>
              <a:buChar char="❑"/>
            </a:pPr>
            <a:r>
              <a:rPr b="0" i="0" lang="en-US" sz="1800" u="none" cap="none" strike="noStrike">
                <a:solidFill>
                  <a:schemeClr val="dk1"/>
                </a:solidFill>
                <a:latin typeface="Open Sans"/>
                <a:ea typeface="Open Sans"/>
                <a:cs typeface="Open Sans"/>
                <a:sym typeface="Open Sans"/>
              </a:rPr>
              <a:t>Après le goûter, les enfants ont décidé de regarder la télé. </a:t>
            </a:r>
            <a:endParaRPr b="0" i="0" sz="1400" u="none" cap="none" strike="noStrike">
              <a:solidFill>
                <a:srgbClr val="000000"/>
              </a:solidFill>
              <a:latin typeface="Arial"/>
              <a:ea typeface="Arial"/>
              <a:cs typeface="Arial"/>
              <a:sym typeface="Arial"/>
            </a:endParaRPr>
          </a:p>
        </p:txBody>
      </p:sp>
      <p:cxnSp>
        <p:nvCxnSpPr>
          <p:cNvPr id="382" name="Google Shape;382;p25"/>
          <p:cNvCxnSpPr/>
          <p:nvPr/>
        </p:nvCxnSpPr>
        <p:spPr>
          <a:xfrm>
            <a:off x="8676010" y="3473743"/>
            <a:ext cx="3148439" cy="0"/>
          </a:xfrm>
          <a:prstGeom prst="straightConnector1">
            <a:avLst/>
          </a:prstGeom>
          <a:noFill/>
          <a:ln cap="flat" cmpd="sng" w="38100">
            <a:solidFill>
              <a:srgbClr val="FF0000"/>
            </a:solidFill>
            <a:prstDash val="solid"/>
            <a:round/>
            <a:headEnd len="sm" w="sm" type="none"/>
            <a:tailEnd len="sm" w="sm" type="none"/>
          </a:ln>
        </p:spPr>
      </p:cxnSp>
      <p:cxnSp>
        <p:nvCxnSpPr>
          <p:cNvPr id="383" name="Google Shape;383;p25"/>
          <p:cNvCxnSpPr/>
          <p:nvPr/>
        </p:nvCxnSpPr>
        <p:spPr>
          <a:xfrm>
            <a:off x="3107245" y="4576154"/>
            <a:ext cx="8686800" cy="0"/>
          </a:xfrm>
          <a:prstGeom prst="straightConnector1">
            <a:avLst/>
          </a:prstGeom>
          <a:noFill/>
          <a:ln cap="flat" cmpd="sng" w="38100">
            <a:solidFill>
              <a:srgbClr val="00B050"/>
            </a:solidFill>
            <a:prstDash val="solid"/>
            <a:round/>
            <a:headEnd len="sm" w="sm" type="none"/>
            <a:tailEnd len="sm" w="sm" type="none"/>
          </a:ln>
        </p:spPr>
      </p:cxnSp>
      <p:cxnSp>
        <p:nvCxnSpPr>
          <p:cNvPr id="384" name="Google Shape;384;p25"/>
          <p:cNvCxnSpPr/>
          <p:nvPr/>
        </p:nvCxnSpPr>
        <p:spPr>
          <a:xfrm>
            <a:off x="8833054" y="5932299"/>
            <a:ext cx="2940593" cy="2336"/>
          </a:xfrm>
          <a:prstGeom prst="straightConnector1">
            <a:avLst/>
          </a:prstGeom>
          <a:noFill/>
          <a:ln cap="flat" cmpd="sng" w="38100">
            <a:solidFill>
              <a:srgbClr val="00B050"/>
            </a:solidFill>
            <a:prstDash val="solid"/>
            <a:round/>
            <a:headEnd len="sm" w="sm" type="none"/>
            <a:tailEnd len="sm" w="sm" type="none"/>
          </a:ln>
        </p:spPr>
      </p:cxnSp>
      <p:cxnSp>
        <p:nvCxnSpPr>
          <p:cNvPr id="385" name="Google Shape;385;p25"/>
          <p:cNvCxnSpPr/>
          <p:nvPr/>
        </p:nvCxnSpPr>
        <p:spPr>
          <a:xfrm>
            <a:off x="2783708" y="6233989"/>
            <a:ext cx="2011680" cy="0"/>
          </a:xfrm>
          <a:prstGeom prst="straightConnector1">
            <a:avLst/>
          </a:prstGeom>
          <a:noFill/>
          <a:ln cap="flat" cmpd="sng" w="38100">
            <a:solidFill>
              <a:srgbClr val="00B050"/>
            </a:solidFill>
            <a:prstDash val="solid"/>
            <a:round/>
            <a:headEnd len="sm" w="sm" type="none"/>
            <a:tailEnd len="sm" w="sm" type="none"/>
          </a:ln>
        </p:spPr>
      </p:cxnSp>
      <p:cxnSp>
        <p:nvCxnSpPr>
          <p:cNvPr id="386" name="Google Shape;386;p25"/>
          <p:cNvCxnSpPr/>
          <p:nvPr/>
        </p:nvCxnSpPr>
        <p:spPr>
          <a:xfrm>
            <a:off x="2783708" y="3728823"/>
            <a:ext cx="455539" cy="1"/>
          </a:xfrm>
          <a:prstGeom prst="straightConnector1">
            <a:avLst/>
          </a:prstGeom>
          <a:noFill/>
          <a:ln cap="flat" cmpd="sng" w="38100">
            <a:solidFill>
              <a:srgbClr val="FF0000"/>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26"/>
          <p:cNvSpPr/>
          <p:nvPr/>
        </p:nvSpPr>
        <p:spPr>
          <a:xfrm>
            <a:off x="0" y="822037"/>
            <a:ext cx="3412297" cy="6035963"/>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BBD6EE"/>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92" name="Google Shape;392;p26"/>
          <p:cNvSpPr txBox="1"/>
          <p:nvPr/>
        </p:nvSpPr>
        <p:spPr>
          <a:xfrm>
            <a:off x="173534" y="2115960"/>
            <a:ext cx="3272333" cy="18773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Numérotez les phrases pour retrouver le bon ordre des idées du texte.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p:txBody>
      </p:sp>
      <p:grpSp>
        <p:nvGrpSpPr>
          <p:cNvPr id="393" name="Google Shape;393;p26"/>
          <p:cNvGrpSpPr/>
          <p:nvPr/>
        </p:nvGrpSpPr>
        <p:grpSpPr>
          <a:xfrm>
            <a:off x="3618598" y="1078577"/>
            <a:ext cx="7847402" cy="778411"/>
            <a:chOff x="3618598" y="1078577"/>
            <a:chExt cx="7847402" cy="778411"/>
          </a:xfrm>
        </p:grpSpPr>
        <p:sp>
          <p:nvSpPr>
            <p:cNvPr id="394" name="Google Shape;394;p26"/>
            <p:cNvSpPr/>
            <p:nvPr/>
          </p:nvSpPr>
          <p:spPr>
            <a:xfrm>
              <a:off x="3618598" y="1125603"/>
              <a:ext cx="943200" cy="626400"/>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95" name="Google Shape;395;p26"/>
            <p:cNvSpPr/>
            <p:nvPr/>
          </p:nvSpPr>
          <p:spPr>
            <a:xfrm>
              <a:off x="4785600" y="1078577"/>
              <a:ext cx="6680400" cy="778411"/>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Puis, ils se sont levés pour aller jouer.</a:t>
              </a:r>
              <a:endParaRPr b="0" i="0" sz="1400" u="none" cap="none" strike="noStrike">
                <a:solidFill>
                  <a:srgbClr val="000000"/>
                </a:solidFill>
                <a:latin typeface="Arial"/>
                <a:ea typeface="Arial"/>
                <a:cs typeface="Arial"/>
                <a:sym typeface="Arial"/>
              </a:endParaRPr>
            </a:p>
          </p:txBody>
        </p:sp>
      </p:grpSp>
      <p:grpSp>
        <p:nvGrpSpPr>
          <p:cNvPr id="396" name="Google Shape;396;p26"/>
          <p:cNvGrpSpPr/>
          <p:nvPr/>
        </p:nvGrpSpPr>
        <p:grpSpPr>
          <a:xfrm>
            <a:off x="3585831" y="2371153"/>
            <a:ext cx="7880169" cy="811258"/>
            <a:chOff x="3261600" y="2747256"/>
            <a:chExt cx="7880169" cy="811258"/>
          </a:xfrm>
        </p:grpSpPr>
        <p:sp>
          <p:nvSpPr>
            <p:cNvPr id="397" name="Google Shape;397;p26"/>
            <p:cNvSpPr/>
            <p:nvPr/>
          </p:nvSpPr>
          <p:spPr>
            <a:xfrm>
              <a:off x="3261600" y="2867168"/>
              <a:ext cx="943200" cy="626400"/>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98" name="Google Shape;398;p26"/>
            <p:cNvSpPr/>
            <p:nvPr/>
          </p:nvSpPr>
          <p:spPr>
            <a:xfrm>
              <a:off x="4461369" y="2747256"/>
              <a:ext cx="6680400" cy="811258"/>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Enfin, le papa d’Alceste est arrivé avec un jeu d’échecs sous le bras.</a:t>
              </a:r>
              <a:endParaRPr b="0" i="0" sz="1400" u="none" cap="none" strike="noStrike">
                <a:solidFill>
                  <a:srgbClr val="000000"/>
                </a:solidFill>
                <a:latin typeface="Arial"/>
                <a:ea typeface="Arial"/>
                <a:cs typeface="Arial"/>
                <a:sym typeface="Arial"/>
              </a:endParaRPr>
            </a:p>
          </p:txBody>
        </p:sp>
      </p:grpSp>
      <p:grpSp>
        <p:nvGrpSpPr>
          <p:cNvPr id="399" name="Google Shape;399;p26"/>
          <p:cNvGrpSpPr/>
          <p:nvPr/>
        </p:nvGrpSpPr>
        <p:grpSpPr>
          <a:xfrm>
            <a:off x="3618598" y="5170545"/>
            <a:ext cx="7847402" cy="811258"/>
            <a:chOff x="3370800" y="5302689"/>
            <a:chExt cx="7847402" cy="811258"/>
          </a:xfrm>
        </p:grpSpPr>
        <p:sp>
          <p:nvSpPr>
            <p:cNvPr id="400" name="Google Shape;400;p26"/>
            <p:cNvSpPr/>
            <p:nvPr/>
          </p:nvSpPr>
          <p:spPr>
            <a:xfrm>
              <a:off x="3370800" y="5472511"/>
              <a:ext cx="943200" cy="626400"/>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401" name="Google Shape;401;p26"/>
            <p:cNvSpPr/>
            <p:nvPr/>
          </p:nvSpPr>
          <p:spPr>
            <a:xfrm>
              <a:off x="4537802" y="5302689"/>
              <a:ext cx="6680400" cy="811258"/>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Mais, la maman d’Alceste leur interdit de jouer avec le ballon de foot dans la chambre.</a:t>
              </a:r>
              <a:endParaRPr b="0" i="0" sz="1400" u="none" cap="none" strike="noStrike">
                <a:solidFill>
                  <a:srgbClr val="000000"/>
                </a:solidFill>
                <a:latin typeface="Arial"/>
                <a:ea typeface="Arial"/>
                <a:cs typeface="Arial"/>
                <a:sym typeface="Arial"/>
              </a:endParaRPr>
            </a:p>
          </p:txBody>
        </p:sp>
      </p:grpSp>
      <p:grpSp>
        <p:nvGrpSpPr>
          <p:cNvPr id="402" name="Google Shape;402;p26"/>
          <p:cNvGrpSpPr/>
          <p:nvPr/>
        </p:nvGrpSpPr>
        <p:grpSpPr>
          <a:xfrm>
            <a:off x="3611467" y="3845122"/>
            <a:ext cx="7854533" cy="811258"/>
            <a:chOff x="3261600" y="4131673"/>
            <a:chExt cx="7854533" cy="811258"/>
          </a:xfrm>
        </p:grpSpPr>
        <p:sp>
          <p:nvSpPr>
            <p:cNvPr id="403" name="Google Shape;403;p26"/>
            <p:cNvSpPr/>
            <p:nvPr/>
          </p:nvSpPr>
          <p:spPr>
            <a:xfrm>
              <a:off x="3261600" y="4244238"/>
              <a:ext cx="943200" cy="626400"/>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404" name="Google Shape;404;p26"/>
            <p:cNvSpPr/>
            <p:nvPr/>
          </p:nvSpPr>
          <p:spPr>
            <a:xfrm>
              <a:off x="4435733" y="4131673"/>
              <a:ext cx="6680400" cy="811258"/>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Tout d’abord, Nicolas et Alceste prennent le goûter.</a:t>
              </a:r>
              <a:endParaRPr b="0" i="0" sz="1400" u="none" cap="none" strike="noStrike">
                <a:solidFill>
                  <a:srgbClr val="000000"/>
                </a:solidFill>
                <a:latin typeface="Arial"/>
                <a:ea typeface="Arial"/>
                <a:cs typeface="Arial"/>
                <a:sym typeface="Arial"/>
              </a:endParaRPr>
            </a:p>
          </p:txBody>
        </p:sp>
      </p:grpSp>
      <p:sp>
        <p:nvSpPr>
          <p:cNvPr id="405" name="Google Shape;405;p26"/>
          <p:cNvSpPr txBox="1"/>
          <p:nvPr/>
        </p:nvSpPr>
        <p:spPr>
          <a:xfrm flipH="1">
            <a:off x="695461" y="209319"/>
            <a:ext cx="9912792" cy="539831"/>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ANALYSE : </a:t>
            </a:r>
            <a:r>
              <a:rPr b="0" i="0" lang="en-US" sz="3600" u="none" cap="none" strike="noStrike">
                <a:solidFill>
                  <a:srgbClr val="0097D7"/>
                </a:solidFill>
                <a:latin typeface="Open Sans"/>
                <a:ea typeface="Open Sans"/>
                <a:cs typeface="Open Sans"/>
                <a:sym typeface="Open Sans"/>
              </a:rPr>
              <a:t>questions de compréhension globale</a:t>
            </a:r>
            <a:endParaRPr b="0" i="0" sz="3600" u="none" cap="none" strike="noStrike">
              <a:solidFill>
                <a:srgbClr val="0097D7"/>
              </a:solidFill>
              <a:latin typeface="Open Sans"/>
              <a:ea typeface="Open Sans"/>
              <a:cs typeface="Open Sans"/>
              <a:sym typeface="Open Sans"/>
            </a:endParaRPr>
          </a:p>
        </p:txBody>
      </p:sp>
      <p:sp>
        <p:nvSpPr>
          <p:cNvPr id="406" name="Google Shape;406;p26"/>
          <p:cNvSpPr/>
          <p:nvPr/>
        </p:nvSpPr>
        <p:spPr>
          <a:xfrm>
            <a:off x="3611467" y="1121609"/>
            <a:ext cx="943200" cy="626400"/>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2</a:t>
            </a:r>
            <a:endParaRPr b="0" i="0" sz="1400" u="none" cap="none" strike="noStrike">
              <a:solidFill>
                <a:srgbClr val="000000"/>
              </a:solidFill>
              <a:latin typeface="Arial"/>
              <a:ea typeface="Arial"/>
              <a:cs typeface="Arial"/>
              <a:sym typeface="Arial"/>
            </a:endParaRPr>
          </a:p>
        </p:txBody>
      </p:sp>
      <p:sp>
        <p:nvSpPr>
          <p:cNvPr id="407" name="Google Shape;407;p26"/>
          <p:cNvSpPr/>
          <p:nvPr/>
        </p:nvSpPr>
        <p:spPr>
          <a:xfrm>
            <a:off x="3582098" y="2488536"/>
            <a:ext cx="943200" cy="626400"/>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4</a:t>
            </a:r>
            <a:endParaRPr b="0" i="0" sz="1400" u="none" cap="none" strike="noStrike">
              <a:solidFill>
                <a:srgbClr val="000000"/>
              </a:solidFill>
              <a:latin typeface="Arial"/>
              <a:ea typeface="Arial"/>
              <a:cs typeface="Arial"/>
              <a:sym typeface="Arial"/>
            </a:endParaRPr>
          </a:p>
        </p:txBody>
      </p:sp>
      <p:sp>
        <p:nvSpPr>
          <p:cNvPr id="408" name="Google Shape;408;p26"/>
          <p:cNvSpPr/>
          <p:nvPr/>
        </p:nvSpPr>
        <p:spPr>
          <a:xfrm>
            <a:off x="3611467" y="3976665"/>
            <a:ext cx="943200" cy="626400"/>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1</a:t>
            </a:r>
            <a:endParaRPr b="0" i="0" sz="1400" u="none" cap="none" strike="noStrike">
              <a:solidFill>
                <a:srgbClr val="000000"/>
              </a:solidFill>
              <a:latin typeface="Arial"/>
              <a:ea typeface="Arial"/>
              <a:cs typeface="Arial"/>
              <a:sym typeface="Arial"/>
            </a:endParaRPr>
          </a:p>
        </p:txBody>
      </p:sp>
      <p:sp>
        <p:nvSpPr>
          <p:cNvPr id="409" name="Google Shape;409;p26"/>
          <p:cNvSpPr/>
          <p:nvPr/>
        </p:nvSpPr>
        <p:spPr>
          <a:xfrm>
            <a:off x="3611467" y="5339598"/>
            <a:ext cx="943200" cy="626400"/>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rgbClr val="FF0000"/>
                </a:solidFill>
                <a:latin typeface="Open Sans"/>
                <a:ea typeface="Open Sans"/>
                <a:cs typeface="Open Sans"/>
                <a:sym typeface="Open Sans"/>
              </a:rPr>
              <a:t>3</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9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0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9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08"/>
                                        </p:tgtEl>
                                        <p:attrNameLst>
                                          <p:attrName>style.visibility</p:attrName>
                                        </p:attrNameLst>
                                      </p:cBhvr>
                                      <p:to>
                                        <p:strVal val="visible"/>
                                      </p:to>
                                    </p:set>
                                    <p:anim calcmode="lin" valueType="num">
                                      <p:cBhvr additive="base">
                                        <p:cTn dur="500"/>
                                        <p:tgtEl>
                                          <p:spTgt spid="408"/>
                                        </p:tgtEl>
                                        <p:attrNameLst>
                                          <p:attrName>ppt_w</p:attrName>
                                        </p:attrNameLst>
                                      </p:cBhvr>
                                      <p:tavLst>
                                        <p:tav fmla="" tm="0">
                                          <p:val>
                                            <p:strVal val="0"/>
                                          </p:val>
                                        </p:tav>
                                        <p:tav fmla="" tm="100000">
                                          <p:val>
                                            <p:strVal val="#ppt_w"/>
                                          </p:val>
                                        </p:tav>
                                      </p:tavLst>
                                    </p:anim>
                                    <p:anim calcmode="lin" valueType="num">
                                      <p:cBhvr additive="base">
                                        <p:cTn dur="500"/>
                                        <p:tgtEl>
                                          <p:spTgt spid="4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06"/>
                                        </p:tgtEl>
                                        <p:attrNameLst>
                                          <p:attrName>style.visibility</p:attrName>
                                        </p:attrNameLst>
                                      </p:cBhvr>
                                      <p:to>
                                        <p:strVal val="visible"/>
                                      </p:to>
                                    </p:set>
                                    <p:anim calcmode="lin" valueType="num">
                                      <p:cBhvr additive="base">
                                        <p:cTn dur="500"/>
                                        <p:tgtEl>
                                          <p:spTgt spid="406"/>
                                        </p:tgtEl>
                                        <p:attrNameLst>
                                          <p:attrName>ppt_w</p:attrName>
                                        </p:attrNameLst>
                                      </p:cBhvr>
                                      <p:tavLst>
                                        <p:tav fmla="" tm="0">
                                          <p:val>
                                            <p:strVal val="0"/>
                                          </p:val>
                                        </p:tav>
                                        <p:tav fmla="" tm="100000">
                                          <p:val>
                                            <p:strVal val="#ppt_w"/>
                                          </p:val>
                                        </p:tav>
                                      </p:tavLst>
                                    </p:anim>
                                    <p:anim calcmode="lin" valueType="num">
                                      <p:cBhvr additive="base">
                                        <p:cTn dur="500"/>
                                        <p:tgtEl>
                                          <p:spTgt spid="40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09"/>
                                        </p:tgtEl>
                                        <p:attrNameLst>
                                          <p:attrName>style.visibility</p:attrName>
                                        </p:attrNameLst>
                                      </p:cBhvr>
                                      <p:to>
                                        <p:strVal val="visible"/>
                                      </p:to>
                                    </p:set>
                                    <p:anim calcmode="lin" valueType="num">
                                      <p:cBhvr additive="base">
                                        <p:cTn dur="500"/>
                                        <p:tgtEl>
                                          <p:spTgt spid="409"/>
                                        </p:tgtEl>
                                        <p:attrNameLst>
                                          <p:attrName>ppt_w</p:attrName>
                                        </p:attrNameLst>
                                      </p:cBhvr>
                                      <p:tavLst>
                                        <p:tav fmla="" tm="0">
                                          <p:val>
                                            <p:strVal val="0"/>
                                          </p:val>
                                        </p:tav>
                                        <p:tav fmla="" tm="100000">
                                          <p:val>
                                            <p:strVal val="#ppt_w"/>
                                          </p:val>
                                        </p:tav>
                                      </p:tavLst>
                                    </p:anim>
                                    <p:anim calcmode="lin" valueType="num">
                                      <p:cBhvr additive="base">
                                        <p:cTn dur="500"/>
                                        <p:tgtEl>
                                          <p:spTgt spid="40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07"/>
                                        </p:tgtEl>
                                        <p:attrNameLst>
                                          <p:attrName>style.visibility</p:attrName>
                                        </p:attrNameLst>
                                      </p:cBhvr>
                                      <p:to>
                                        <p:strVal val="visible"/>
                                      </p:to>
                                    </p:set>
                                    <p:anim calcmode="lin" valueType="num">
                                      <p:cBhvr additive="base">
                                        <p:cTn dur="500"/>
                                        <p:tgtEl>
                                          <p:spTgt spid="407"/>
                                        </p:tgtEl>
                                        <p:attrNameLst>
                                          <p:attrName>ppt_w</p:attrName>
                                        </p:attrNameLst>
                                      </p:cBhvr>
                                      <p:tavLst>
                                        <p:tav fmla="" tm="0">
                                          <p:val>
                                            <p:strVal val="0"/>
                                          </p:val>
                                        </p:tav>
                                        <p:tav fmla="" tm="100000">
                                          <p:val>
                                            <p:strVal val="#ppt_w"/>
                                          </p:val>
                                        </p:tav>
                                      </p:tavLst>
                                    </p:anim>
                                    <p:anim calcmode="lin" valueType="num">
                                      <p:cBhvr additive="base">
                                        <p:cTn dur="500"/>
                                        <p:tgtEl>
                                          <p:spTgt spid="407"/>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