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6"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Lst>
  <p:sldSz cy="6858000" cx="12192000"/>
  <p:notesSz cx="6858000" cy="9144000"/>
  <p:embeddedFontLst>
    <p:embeddedFont>
      <p:font typeface="Open Sans Light"/>
      <p:regular r:id="rId23"/>
      <p:bold r:id="rId24"/>
      <p:italic r:id="rId25"/>
      <p:boldItalic r:id="rId26"/>
    </p:embeddedFont>
    <p:embeddedFont>
      <p:font typeface="Open Sans"/>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font" Target="fonts/OpenSansLight-bold.fntdata"/><Relationship Id="rId23" Type="http://schemas.openxmlformats.org/officeDocument/2006/relationships/font" Target="fonts/OpenSansLight-regular.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OpenSansLight-boldItalic.fntdata"/><Relationship Id="rId25" Type="http://schemas.openxmlformats.org/officeDocument/2006/relationships/font" Target="fonts/OpenSansLight-italic.fntdata"/><Relationship Id="rId28" Type="http://schemas.openxmlformats.org/officeDocument/2006/relationships/font" Target="fonts/OpenSans-bold.fntdata"/><Relationship Id="rId27" Type="http://schemas.openxmlformats.org/officeDocument/2006/relationships/font" Target="fonts/OpenSans-regular.fntdata"/><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OpenSans-italic.fntdata"/><Relationship Id="rId7" Type="http://schemas.openxmlformats.org/officeDocument/2006/relationships/slide" Target="slides/slide3.xml"/><Relationship Id="rId8" Type="http://schemas.openxmlformats.org/officeDocument/2006/relationships/slide" Target="slides/slide4.xml"/><Relationship Id="rId30" Type="http://schemas.openxmlformats.org/officeDocument/2006/relationships/font" Target="fonts/OpenSans-boldItalic.fntdata"/><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fr-FR"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0" name="Google Shape;210;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11" name="Google Shape;211;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fr-FR"/>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9" name="Google Shape;329;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Open Sans"/>
              <a:buNone/>
            </a:pPr>
            <a:r>
              <a:rPr b="1" lang="fr-FR">
                <a:latin typeface="Open Sans"/>
                <a:ea typeface="Open Sans"/>
                <a:cs typeface="Open Sans"/>
                <a:sym typeface="Open Sans"/>
              </a:rPr>
              <a:t>Note à l’enseignant (e ) </a:t>
            </a:r>
            <a:endParaRPr/>
          </a:p>
          <a:p>
            <a:pPr indent="-228600" lvl="0" marL="228600" marR="0" rtl="0" algn="l">
              <a:lnSpc>
                <a:spcPct val="100000"/>
              </a:lnSpc>
              <a:spcBef>
                <a:spcPts val="0"/>
              </a:spcBef>
              <a:spcAft>
                <a:spcPts val="0"/>
              </a:spcAft>
              <a:buClr>
                <a:schemeClr val="dk1"/>
              </a:buClr>
              <a:buSzPts val="1200"/>
              <a:buFont typeface="Open Sans"/>
              <a:buAutoNum type="arabicPeriod"/>
            </a:pPr>
            <a:r>
              <a:rPr b="1" lang="fr-FR" sz="1200" u="sng">
                <a:latin typeface="Open Sans"/>
                <a:ea typeface="Open Sans"/>
                <a:cs typeface="Open Sans"/>
                <a:sym typeface="Open Sans"/>
              </a:rPr>
              <a:t>Découverte : </a:t>
            </a:r>
            <a:endParaRPr/>
          </a:p>
          <a:p>
            <a:pPr indent="0" lvl="0" marL="0" marR="0" rtl="0" algn="l">
              <a:lnSpc>
                <a:spcPct val="100000"/>
              </a:lnSpc>
              <a:spcBef>
                <a:spcPts val="0"/>
              </a:spcBef>
              <a:spcAft>
                <a:spcPts val="0"/>
              </a:spcAft>
              <a:buClr>
                <a:schemeClr val="dk1"/>
              </a:buClr>
              <a:buSzPts val="1200"/>
              <a:buFont typeface="Open Sans"/>
              <a:buNone/>
            </a:pPr>
            <a:r>
              <a:rPr b="0" lang="fr-FR" sz="1200" u="none">
                <a:latin typeface="Open Sans"/>
                <a:ea typeface="Open Sans"/>
                <a:cs typeface="Open Sans"/>
                <a:sym typeface="Open Sans"/>
              </a:rPr>
              <a:t>Etape 6 :</a:t>
            </a:r>
            <a:endParaRPr>
              <a:latin typeface="Open Sans"/>
              <a:ea typeface="Open Sans"/>
              <a:cs typeface="Open Sans"/>
              <a:sym typeface="Open Sans"/>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L’enseignant(e) fait lire la phrase.</a:t>
            </a:r>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IL /Elle demander aux apprenants ce qu’ils remarquent.</a:t>
            </a:r>
            <a:endParaRPr/>
          </a:p>
          <a:p>
            <a:pPr indent="0" lvl="0" marL="0" rtl="0" algn="l">
              <a:lnSpc>
                <a:spcPct val="100000"/>
              </a:lnSpc>
              <a:spcBef>
                <a:spcPts val="0"/>
              </a:spcBef>
              <a:spcAft>
                <a:spcPts val="0"/>
              </a:spcAft>
              <a:buClr>
                <a:schemeClr val="dk1"/>
              </a:buClr>
              <a:buSzPts val="1200"/>
              <a:buFont typeface="Open Sans"/>
              <a:buNone/>
            </a:pPr>
            <a:r>
              <a:rPr lang="fr-FR">
                <a:latin typeface="Open Sans"/>
                <a:ea typeface="Open Sans"/>
                <a:cs typeface="Open Sans"/>
                <a:sym typeface="Open Sans"/>
              </a:rPr>
              <a:t>Réponse attendue : Je vois deux lettres en majuscule : au début et au milieu de la phrase , il y a un point à la fin.</a:t>
            </a:r>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L’enseignant(e) montre la majuscule au début de la phrase et le point à la fin.</a:t>
            </a:r>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Il/ Elle montrer la majuscule au début du nom Céline et demande aux apprenants de justifier cette écriture.</a:t>
            </a:r>
            <a:endParaRPr/>
          </a:p>
          <a:p>
            <a:pPr indent="-171450" lvl="0" marL="171450" rtl="0" algn="l">
              <a:lnSpc>
                <a:spcPct val="100000"/>
              </a:lnSpc>
              <a:spcBef>
                <a:spcPts val="0"/>
              </a:spcBef>
              <a:spcAft>
                <a:spcPts val="0"/>
              </a:spcAft>
              <a:buClr>
                <a:schemeClr val="dk1"/>
              </a:buClr>
              <a:buSzPts val="1200"/>
              <a:buFont typeface="Arial"/>
              <a:buChar char="•"/>
            </a:pPr>
            <a:r>
              <a:rPr b="1" lang="fr-FR">
                <a:latin typeface="Open Sans"/>
                <a:ea typeface="Open Sans"/>
                <a:cs typeface="Open Sans"/>
                <a:sym typeface="Open Sans"/>
              </a:rPr>
              <a:t>Pourquoi le nom Céline commence par une majuscule et il n’est pas le premier mot de la phrase?  </a:t>
            </a:r>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Il /elle laisse les élèves s’exprimer librement.</a:t>
            </a:r>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D’après les réponses données, l’enseignant(e ) fait degager la règle. « </a:t>
            </a:r>
            <a:r>
              <a:rPr b="1" lang="fr-FR">
                <a:latin typeface="Open Sans"/>
                <a:ea typeface="Open Sans"/>
                <a:cs typeface="Open Sans"/>
                <a:sym typeface="Open Sans"/>
              </a:rPr>
              <a:t>Tous les prénoms et les noms de famille commencent par une majuscule. »</a:t>
            </a:r>
            <a:endParaRPr/>
          </a:p>
          <a:p>
            <a:pPr indent="0" lvl="0" marL="0" rtl="0" algn="l">
              <a:lnSpc>
                <a:spcPct val="100000"/>
              </a:lnSpc>
              <a:spcBef>
                <a:spcPts val="0"/>
              </a:spcBef>
              <a:spcAft>
                <a:spcPts val="0"/>
              </a:spcAft>
              <a:buClr>
                <a:schemeClr val="dk1"/>
              </a:buClr>
              <a:buSzPts val="1200"/>
              <a:buFont typeface="Calibri"/>
              <a:buNone/>
            </a:pPr>
            <a:r>
              <a:t/>
            </a:r>
            <a:endParaRPr/>
          </a:p>
        </p:txBody>
      </p:sp>
      <p:sp>
        <p:nvSpPr>
          <p:cNvPr id="330" name="Google Shape;330;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200"/>
              <a:buFont typeface="Calibri"/>
              <a:buNone/>
            </a:pPr>
            <a:fld id="{00000000-1234-1234-1234-123412341234}" type="slidenum">
              <a:rPr lang="fr-FR"/>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7" name="Shape 337"/>
        <p:cNvGrpSpPr/>
        <p:nvPr/>
      </p:nvGrpSpPr>
      <p:grpSpPr>
        <a:xfrm>
          <a:off x="0" y="0"/>
          <a:ext cx="0" cy="0"/>
          <a:chOff x="0" y="0"/>
          <a:chExt cx="0" cy="0"/>
        </a:xfrm>
      </p:grpSpPr>
      <p:sp>
        <p:nvSpPr>
          <p:cNvPr id="338" name="Google Shape;338;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9" name="Google Shape;339;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Open Sans"/>
              <a:buNone/>
            </a:pPr>
            <a:r>
              <a:rPr b="1" lang="fr-FR">
                <a:latin typeface="Open Sans"/>
                <a:ea typeface="Open Sans"/>
                <a:cs typeface="Open Sans"/>
                <a:sym typeface="Open Sans"/>
              </a:rPr>
              <a:t>Note à l’enseignant (e ) </a:t>
            </a:r>
            <a:endParaRPr/>
          </a:p>
          <a:p>
            <a:pPr indent="0" lvl="0" marL="0" rtl="0" algn="l">
              <a:lnSpc>
                <a:spcPct val="100000"/>
              </a:lnSpc>
              <a:spcBef>
                <a:spcPts val="0"/>
              </a:spcBef>
              <a:spcAft>
                <a:spcPts val="0"/>
              </a:spcAft>
              <a:buClr>
                <a:srgbClr val="7B7B7B"/>
              </a:buClr>
              <a:buSzPts val="1200"/>
              <a:buFont typeface="Open Sans"/>
              <a:buNone/>
            </a:pPr>
            <a:r>
              <a:rPr b="1" i="0" lang="fr-FR" u="sng">
                <a:solidFill>
                  <a:srgbClr val="7B7B7B"/>
                </a:solidFill>
                <a:latin typeface="Open Sans"/>
                <a:ea typeface="Open Sans"/>
                <a:cs typeface="Open Sans"/>
                <a:sym typeface="Open Sans"/>
              </a:rPr>
              <a:t>3. Application : </a:t>
            </a:r>
            <a:endParaRPr/>
          </a:p>
          <a:p>
            <a:pPr indent="0" lvl="0" marL="0" rtl="0" algn="l">
              <a:lnSpc>
                <a:spcPct val="100000"/>
              </a:lnSpc>
              <a:spcBef>
                <a:spcPts val="0"/>
              </a:spcBef>
              <a:spcAft>
                <a:spcPts val="0"/>
              </a:spcAft>
              <a:buClr>
                <a:srgbClr val="7B7B7B"/>
              </a:buClr>
              <a:buSzPts val="1200"/>
              <a:buFont typeface="Open Sans"/>
              <a:buNone/>
            </a:pPr>
            <a:r>
              <a:rPr b="1" i="0" lang="fr-FR" u="sng">
                <a:solidFill>
                  <a:srgbClr val="7B7B7B"/>
                </a:solidFill>
                <a:latin typeface="Open Sans"/>
                <a:ea typeface="Open Sans"/>
                <a:cs typeface="Open Sans"/>
                <a:sym typeface="Open Sans"/>
              </a:rPr>
              <a:t>Activité1</a:t>
            </a:r>
            <a:r>
              <a:rPr b="1" i="1" lang="fr-FR" u="sng">
                <a:solidFill>
                  <a:srgbClr val="7B7B7B"/>
                </a:solidFill>
                <a:latin typeface="Open Sans"/>
                <a:ea typeface="Open Sans"/>
                <a:cs typeface="Open Sans"/>
                <a:sym typeface="Open Sans"/>
              </a:rPr>
              <a:t>:</a:t>
            </a:r>
            <a:endParaRPr>
              <a:latin typeface="Open Sans"/>
              <a:ea typeface="Open Sans"/>
              <a:cs typeface="Open Sans"/>
              <a:sym typeface="Open Sans"/>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L’enseignant(e ) fait lire les suites de mots et demande aux apprenants de trouver les phrases.</a:t>
            </a:r>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Il / Elle leur demande de justifier leurs réponses.</a:t>
            </a:r>
            <a:endParaRPr/>
          </a:p>
          <a:p>
            <a:pPr indent="-171450" lvl="0" marL="171450" rtl="0" algn="l">
              <a:lnSpc>
                <a:spcPct val="100000"/>
              </a:lnSpc>
              <a:spcBef>
                <a:spcPts val="0"/>
              </a:spcBef>
              <a:spcAft>
                <a:spcPts val="0"/>
              </a:spcAft>
              <a:buClr>
                <a:schemeClr val="dk1"/>
              </a:buClr>
              <a:buSzPts val="1200"/>
              <a:buFont typeface="Arial"/>
              <a:buChar char="•"/>
            </a:pPr>
            <a:r>
              <a:rPr b="1" lang="fr-FR">
                <a:latin typeface="Open Sans"/>
                <a:ea typeface="Open Sans"/>
                <a:cs typeface="Open Sans"/>
                <a:sym typeface="Open Sans"/>
              </a:rPr>
              <a:t>Une phrase commence par une majuscule et se termine par un point.</a:t>
            </a:r>
            <a:endParaRPr/>
          </a:p>
          <a:p>
            <a:pPr indent="-171450" lvl="0" marL="171450" rtl="0" algn="l">
              <a:lnSpc>
                <a:spcPct val="100000"/>
              </a:lnSpc>
              <a:spcBef>
                <a:spcPts val="0"/>
              </a:spcBef>
              <a:spcAft>
                <a:spcPts val="0"/>
              </a:spcAft>
              <a:buClr>
                <a:schemeClr val="dk1"/>
              </a:buClr>
              <a:buSzPts val="1200"/>
              <a:buFont typeface="Arial"/>
              <a:buChar char="•"/>
            </a:pPr>
            <a:r>
              <a:rPr b="1" lang="fr-FR">
                <a:latin typeface="Open Sans"/>
                <a:ea typeface="Open Sans"/>
                <a:cs typeface="Open Sans"/>
                <a:sym typeface="Open Sans"/>
              </a:rPr>
              <a:t>Elle a un sens.</a:t>
            </a:r>
            <a:endParaRPr b="1">
              <a:latin typeface="Open Sans"/>
              <a:ea typeface="Open Sans"/>
              <a:cs typeface="Open Sans"/>
              <a:sym typeface="Open Sans"/>
            </a:endParaRPr>
          </a:p>
        </p:txBody>
      </p:sp>
      <p:sp>
        <p:nvSpPr>
          <p:cNvPr id="340" name="Google Shape;340;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200"/>
              <a:buFont typeface="Calibri"/>
              <a:buNone/>
            </a:pPr>
            <a:fld id="{00000000-1234-1234-1234-123412341234}" type="slidenum">
              <a:rPr lang="fr-FR"/>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9" name="Shape 349"/>
        <p:cNvGrpSpPr/>
        <p:nvPr/>
      </p:nvGrpSpPr>
      <p:grpSpPr>
        <a:xfrm>
          <a:off x="0" y="0"/>
          <a:ext cx="0" cy="0"/>
          <a:chOff x="0" y="0"/>
          <a:chExt cx="0" cy="0"/>
        </a:xfrm>
      </p:grpSpPr>
      <p:sp>
        <p:nvSpPr>
          <p:cNvPr id="350" name="Google Shape;350;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1" name="Google Shape;351;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1" lang="fr-FR">
                <a:latin typeface="Open Sans"/>
                <a:ea typeface="Open Sans"/>
                <a:cs typeface="Open Sans"/>
                <a:sym typeface="Open Sans"/>
              </a:rPr>
              <a:t>Note à l’enseignant (e ) </a:t>
            </a:r>
            <a:endParaRPr/>
          </a:p>
          <a:p>
            <a:pPr indent="0" lvl="0" marL="0" rtl="0" algn="l">
              <a:lnSpc>
                <a:spcPct val="100000"/>
              </a:lnSpc>
              <a:spcBef>
                <a:spcPts val="0"/>
              </a:spcBef>
              <a:spcAft>
                <a:spcPts val="0"/>
              </a:spcAft>
              <a:buClr>
                <a:srgbClr val="7B7B7B"/>
              </a:buClr>
              <a:buSzPts val="1200"/>
              <a:buFont typeface="Open Sans"/>
              <a:buNone/>
            </a:pPr>
            <a:r>
              <a:rPr b="1" i="0" lang="fr-FR" u="sng">
                <a:solidFill>
                  <a:srgbClr val="7B7B7B"/>
                </a:solidFill>
                <a:latin typeface="Open Sans"/>
                <a:ea typeface="Open Sans"/>
                <a:cs typeface="Open Sans"/>
                <a:sym typeface="Open Sans"/>
              </a:rPr>
              <a:t>3. Application : </a:t>
            </a:r>
            <a:endParaRPr/>
          </a:p>
          <a:p>
            <a:pPr indent="0" lvl="0" marL="0" rtl="0" algn="l">
              <a:lnSpc>
                <a:spcPct val="100000"/>
              </a:lnSpc>
              <a:spcBef>
                <a:spcPts val="0"/>
              </a:spcBef>
              <a:spcAft>
                <a:spcPts val="0"/>
              </a:spcAft>
              <a:buClr>
                <a:srgbClr val="7B7B7B"/>
              </a:buClr>
              <a:buSzPts val="1200"/>
              <a:buFont typeface="Open Sans"/>
              <a:buNone/>
            </a:pPr>
            <a:r>
              <a:rPr b="1" i="0" lang="fr-FR" u="sng">
                <a:solidFill>
                  <a:srgbClr val="7B7B7B"/>
                </a:solidFill>
                <a:latin typeface="Open Sans"/>
                <a:ea typeface="Open Sans"/>
                <a:cs typeface="Open Sans"/>
                <a:sym typeface="Open Sans"/>
              </a:rPr>
              <a:t>Activité 2</a:t>
            </a:r>
            <a:r>
              <a:rPr b="1" i="1" lang="fr-FR" u="sng">
                <a:solidFill>
                  <a:srgbClr val="7B7B7B"/>
                </a:solidFill>
                <a:latin typeface="Open Sans"/>
                <a:ea typeface="Open Sans"/>
                <a:cs typeface="Open Sans"/>
                <a:sym typeface="Open Sans"/>
              </a:rPr>
              <a:t>:</a:t>
            </a:r>
            <a:endParaRPr>
              <a:latin typeface="Open Sans"/>
              <a:ea typeface="Open Sans"/>
              <a:cs typeface="Open Sans"/>
              <a:sym typeface="Open Sans"/>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L’enseignant(e ) fait lire la consigne.</a:t>
            </a:r>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Il /Elle demande aux apprenants de la reformuler avec leurs propres mots.</a:t>
            </a:r>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Il/ Elle fait lire les deux suites de mots et demande aux apprenants s’ils ont compris le sens.</a:t>
            </a:r>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Il/ Elle demande aux apprenants de ranger les mots dans l’ordre.</a:t>
            </a:r>
            <a:endParaRPr/>
          </a:p>
          <a:p>
            <a:pPr indent="0" lvl="0" marL="0" rtl="0" algn="l">
              <a:lnSpc>
                <a:spcPct val="100000"/>
              </a:lnSpc>
              <a:spcBef>
                <a:spcPts val="0"/>
              </a:spcBef>
              <a:spcAft>
                <a:spcPts val="0"/>
              </a:spcAft>
              <a:buClr>
                <a:schemeClr val="dk1"/>
              </a:buClr>
              <a:buSzPts val="1200"/>
              <a:buFont typeface="Open Sans"/>
              <a:buNone/>
            </a:pPr>
            <a:r>
              <a:rPr b="1" lang="fr-FR">
                <a:latin typeface="Open Sans"/>
                <a:ea typeface="Open Sans"/>
                <a:cs typeface="Open Sans"/>
                <a:sym typeface="Open Sans"/>
              </a:rPr>
              <a:t>Corrigé</a:t>
            </a:r>
            <a:endParaRPr/>
          </a:p>
          <a:p>
            <a:pPr indent="0" lvl="0" marL="0" rtl="0" algn="l">
              <a:lnSpc>
                <a:spcPct val="100000"/>
              </a:lnSpc>
              <a:spcBef>
                <a:spcPts val="0"/>
              </a:spcBef>
              <a:spcAft>
                <a:spcPts val="0"/>
              </a:spcAft>
              <a:buClr>
                <a:schemeClr val="dk1"/>
              </a:buClr>
              <a:buSzPts val="1200"/>
              <a:buFont typeface="Open Sans"/>
              <a:buNone/>
            </a:pPr>
            <a:r>
              <a:rPr b="1" lang="fr-FR">
                <a:latin typeface="Open Sans"/>
                <a:ea typeface="Open Sans"/>
                <a:cs typeface="Open Sans"/>
                <a:sym typeface="Open Sans"/>
              </a:rPr>
              <a:t>Mon voisin cherche son petit chien.</a:t>
            </a:r>
            <a:endParaRPr/>
          </a:p>
          <a:p>
            <a:pPr indent="0" lvl="0" marL="0" rtl="0" algn="l">
              <a:lnSpc>
                <a:spcPct val="100000"/>
              </a:lnSpc>
              <a:spcBef>
                <a:spcPts val="0"/>
              </a:spcBef>
              <a:spcAft>
                <a:spcPts val="0"/>
              </a:spcAft>
              <a:buClr>
                <a:schemeClr val="dk1"/>
              </a:buClr>
              <a:buSzPts val="1200"/>
              <a:buFont typeface="Open Sans"/>
              <a:buNone/>
            </a:pPr>
            <a:r>
              <a:rPr b="1" lang="fr-FR">
                <a:latin typeface="Open Sans"/>
                <a:ea typeface="Open Sans"/>
                <a:cs typeface="Open Sans"/>
                <a:sym typeface="Open Sans"/>
              </a:rPr>
              <a:t>Les feuilles des arbres tombent en automne.</a:t>
            </a:r>
            <a:endParaRPr b="1">
              <a:latin typeface="Open Sans"/>
              <a:ea typeface="Open Sans"/>
              <a:cs typeface="Open Sans"/>
              <a:sym typeface="Open Sans"/>
            </a:endParaRPr>
          </a:p>
        </p:txBody>
      </p:sp>
      <p:sp>
        <p:nvSpPr>
          <p:cNvPr id="352" name="Google Shape;352;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200"/>
              <a:buFont typeface="Calibri"/>
              <a:buNone/>
            </a:pPr>
            <a:fld id="{00000000-1234-1234-1234-123412341234}" type="slidenum">
              <a:rPr lang="fr-FR"/>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1" name="Shape 371"/>
        <p:cNvGrpSpPr/>
        <p:nvPr/>
      </p:nvGrpSpPr>
      <p:grpSpPr>
        <a:xfrm>
          <a:off x="0" y="0"/>
          <a:ext cx="0" cy="0"/>
          <a:chOff x="0" y="0"/>
          <a:chExt cx="0" cy="0"/>
        </a:xfrm>
      </p:grpSpPr>
      <p:sp>
        <p:nvSpPr>
          <p:cNvPr id="372" name="Google Shape;372;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3" name="Google Shape;373;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Open Sans"/>
              <a:buNone/>
            </a:pPr>
            <a:r>
              <a:rPr b="1" lang="fr-FR">
                <a:latin typeface="Open Sans"/>
                <a:ea typeface="Open Sans"/>
                <a:cs typeface="Open Sans"/>
                <a:sym typeface="Open Sans"/>
              </a:rPr>
              <a:t>Note à l’enseignant (e ) </a:t>
            </a:r>
            <a:endParaRPr/>
          </a:p>
          <a:p>
            <a:pPr indent="0" lvl="0" marL="0" rtl="0" algn="l">
              <a:lnSpc>
                <a:spcPct val="100000"/>
              </a:lnSpc>
              <a:spcBef>
                <a:spcPts val="0"/>
              </a:spcBef>
              <a:spcAft>
                <a:spcPts val="0"/>
              </a:spcAft>
              <a:buClr>
                <a:srgbClr val="7B7B7B"/>
              </a:buClr>
              <a:buSzPts val="1200"/>
              <a:buFont typeface="Open Sans"/>
              <a:buNone/>
            </a:pPr>
            <a:r>
              <a:rPr b="1" i="0" lang="fr-FR" u="sng">
                <a:solidFill>
                  <a:srgbClr val="7B7B7B"/>
                </a:solidFill>
                <a:latin typeface="Open Sans"/>
                <a:ea typeface="Open Sans"/>
                <a:cs typeface="Open Sans"/>
                <a:sym typeface="Open Sans"/>
              </a:rPr>
              <a:t>3. Application : </a:t>
            </a:r>
            <a:endParaRPr/>
          </a:p>
          <a:p>
            <a:pPr indent="0" lvl="0" marL="0" rtl="0" algn="l">
              <a:lnSpc>
                <a:spcPct val="100000"/>
              </a:lnSpc>
              <a:spcBef>
                <a:spcPts val="0"/>
              </a:spcBef>
              <a:spcAft>
                <a:spcPts val="0"/>
              </a:spcAft>
              <a:buClr>
                <a:srgbClr val="7B7B7B"/>
              </a:buClr>
              <a:buSzPts val="1200"/>
              <a:buFont typeface="Open Sans"/>
              <a:buNone/>
            </a:pPr>
            <a:r>
              <a:rPr b="1" i="0" lang="fr-FR" u="sng">
                <a:solidFill>
                  <a:srgbClr val="7B7B7B"/>
                </a:solidFill>
                <a:latin typeface="Open Sans"/>
                <a:ea typeface="Open Sans"/>
                <a:cs typeface="Open Sans"/>
                <a:sym typeface="Open Sans"/>
              </a:rPr>
              <a:t>Activité 3</a:t>
            </a:r>
            <a:r>
              <a:rPr b="1" i="1" lang="fr-FR" u="sng">
                <a:solidFill>
                  <a:srgbClr val="7B7B7B"/>
                </a:solidFill>
                <a:latin typeface="Open Sans"/>
                <a:ea typeface="Open Sans"/>
                <a:cs typeface="Open Sans"/>
                <a:sym typeface="Open Sans"/>
              </a:rPr>
              <a:t>:</a:t>
            </a:r>
            <a:endParaRPr>
              <a:latin typeface="Open Sans"/>
              <a:ea typeface="Open Sans"/>
              <a:cs typeface="Open Sans"/>
              <a:sym typeface="Open Sans"/>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L’enseignant(e ) fait  lire la consigne.</a:t>
            </a:r>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Il /Elle demande aux apprenants de la reformuler avec leurs propres mots.</a:t>
            </a:r>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Il /Elle fait lire la 1ère suite de mots et demande aux apprenants s’ils ont compris le sens.</a:t>
            </a:r>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Il /Elle demande aux apprenants de ranger les mots dans l’ordre.</a:t>
            </a:r>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Il /Elle montre le corrigé.</a:t>
            </a:r>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Il /Elle procède de même avec la 2</a:t>
            </a:r>
            <a:r>
              <a:rPr baseline="30000" lang="fr-FR">
                <a:latin typeface="Open Sans"/>
                <a:ea typeface="Open Sans"/>
                <a:cs typeface="Open Sans"/>
                <a:sym typeface="Open Sans"/>
              </a:rPr>
              <a:t>ème</a:t>
            </a:r>
            <a:r>
              <a:rPr lang="fr-FR">
                <a:latin typeface="Open Sans"/>
                <a:ea typeface="Open Sans"/>
                <a:cs typeface="Open Sans"/>
                <a:sym typeface="Open Sans"/>
              </a:rPr>
              <a:t> suite de mots.</a:t>
            </a:r>
            <a:endParaRPr/>
          </a:p>
          <a:p>
            <a:pPr indent="0" lvl="0" marL="0" rtl="0" algn="l">
              <a:lnSpc>
                <a:spcPct val="100000"/>
              </a:lnSpc>
              <a:spcBef>
                <a:spcPts val="0"/>
              </a:spcBef>
              <a:spcAft>
                <a:spcPts val="0"/>
              </a:spcAft>
              <a:buClr>
                <a:schemeClr val="dk1"/>
              </a:buClr>
              <a:buSzPts val="1200"/>
              <a:buFont typeface="Calibri"/>
              <a:buNone/>
            </a:pPr>
            <a:r>
              <a:t/>
            </a:r>
            <a:endParaRPr/>
          </a:p>
        </p:txBody>
      </p:sp>
      <p:sp>
        <p:nvSpPr>
          <p:cNvPr id="374" name="Google Shape;374;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200"/>
              <a:buFont typeface="Calibri"/>
              <a:buNone/>
            </a:pPr>
            <a:fld id="{00000000-1234-1234-1234-123412341234}" type="slidenum">
              <a:rPr lang="fr-FR"/>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1" name="Shape 391"/>
        <p:cNvGrpSpPr/>
        <p:nvPr/>
      </p:nvGrpSpPr>
      <p:grpSpPr>
        <a:xfrm>
          <a:off x="0" y="0"/>
          <a:ext cx="0" cy="0"/>
          <a:chOff x="0" y="0"/>
          <a:chExt cx="0" cy="0"/>
        </a:xfrm>
      </p:grpSpPr>
      <p:sp>
        <p:nvSpPr>
          <p:cNvPr id="392" name="Google Shape;392;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3" name="Google Shape;393;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Open Sans"/>
              <a:buNone/>
            </a:pPr>
            <a:r>
              <a:rPr b="1" lang="fr-FR">
                <a:latin typeface="Open Sans"/>
                <a:ea typeface="Open Sans"/>
                <a:cs typeface="Open Sans"/>
                <a:sym typeface="Open Sans"/>
              </a:rPr>
              <a:t>Note à l’enseignant (e ) </a:t>
            </a:r>
            <a:endParaRPr/>
          </a:p>
          <a:p>
            <a:pPr indent="0" lvl="0" marL="0" rtl="0" algn="l">
              <a:lnSpc>
                <a:spcPct val="100000"/>
              </a:lnSpc>
              <a:spcBef>
                <a:spcPts val="0"/>
              </a:spcBef>
              <a:spcAft>
                <a:spcPts val="0"/>
              </a:spcAft>
              <a:buClr>
                <a:srgbClr val="7B7B7B"/>
              </a:buClr>
              <a:buSzPts val="1200"/>
              <a:buFont typeface="Open Sans"/>
              <a:buNone/>
            </a:pPr>
            <a:r>
              <a:rPr b="1" i="0" lang="fr-FR" u="sng">
                <a:solidFill>
                  <a:srgbClr val="7B7B7B"/>
                </a:solidFill>
                <a:latin typeface="Open Sans"/>
                <a:ea typeface="Open Sans"/>
                <a:cs typeface="Open Sans"/>
                <a:sym typeface="Open Sans"/>
              </a:rPr>
              <a:t>3. Application : </a:t>
            </a:r>
            <a:endParaRPr/>
          </a:p>
          <a:p>
            <a:pPr indent="0" lvl="0" marL="0" rtl="0" algn="l">
              <a:lnSpc>
                <a:spcPct val="100000"/>
              </a:lnSpc>
              <a:spcBef>
                <a:spcPts val="0"/>
              </a:spcBef>
              <a:spcAft>
                <a:spcPts val="0"/>
              </a:spcAft>
              <a:buClr>
                <a:srgbClr val="7B7B7B"/>
              </a:buClr>
              <a:buSzPts val="1200"/>
              <a:buFont typeface="Open Sans"/>
              <a:buNone/>
            </a:pPr>
            <a:r>
              <a:rPr b="1" i="0" lang="fr-FR" u="sng">
                <a:solidFill>
                  <a:srgbClr val="7B7B7B"/>
                </a:solidFill>
                <a:latin typeface="Open Sans"/>
                <a:ea typeface="Open Sans"/>
                <a:cs typeface="Open Sans"/>
                <a:sym typeface="Open Sans"/>
              </a:rPr>
              <a:t>Activité 4</a:t>
            </a:r>
            <a:r>
              <a:rPr b="1" i="1" lang="fr-FR" u="sng">
                <a:solidFill>
                  <a:srgbClr val="7B7B7B"/>
                </a:solidFill>
                <a:latin typeface="Open Sans"/>
                <a:ea typeface="Open Sans"/>
                <a:cs typeface="Open Sans"/>
                <a:sym typeface="Open Sans"/>
              </a:rPr>
              <a:t>:</a:t>
            </a:r>
            <a:endParaRPr>
              <a:latin typeface="Open Sans"/>
              <a:ea typeface="Open Sans"/>
              <a:cs typeface="Open Sans"/>
              <a:sym typeface="Open Sans"/>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L’enseignant(e ) fait  lire la consigne et la faire reformuler.</a:t>
            </a:r>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Il /Elle </a:t>
            </a:r>
            <a:r>
              <a:rPr b="0" lang="fr-FR">
                <a:latin typeface="Open Sans"/>
                <a:ea typeface="Open Sans"/>
                <a:cs typeface="Open Sans"/>
                <a:sym typeface="Open Sans"/>
              </a:rPr>
              <a:t>fait lire le texte si le niveau des apprenants le permet. </a:t>
            </a:r>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Il /Elle faire un rappel: </a:t>
            </a:r>
            <a:r>
              <a:rPr b="1" lang="fr-FR">
                <a:latin typeface="Open Sans"/>
                <a:ea typeface="Open Sans"/>
                <a:cs typeface="Open Sans"/>
                <a:sym typeface="Open Sans"/>
              </a:rPr>
              <a:t>par quoi commence la phrase? Par quoi se termine –t-elle ? </a:t>
            </a:r>
            <a:r>
              <a:rPr lang="fr-FR">
                <a:latin typeface="Open Sans"/>
                <a:ea typeface="Open Sans"/>
                <a:cs typeface="Open Sans"/>
                <a:sym typeface="Open Sans"/>
              </a:rPr>
              <a:t>Une phrase commence par une majuscule et se termine par un point.</a:t>
            </a:r>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Il /Elle demande aux apprenants de colorier les points et les majuscules puis de trouver le nombre de phrases.</a:t>
            </a:r>
            <a:endParaRPr>
              <a:latin typeface="Open Sans"/>
              <a:ea typeface="Open Sans"/>
              <a:cs typeface="Open Sans"/>
              <a:sym typeface="Open Sans"/>
            </a:endParaRPr>
          </a:p>
        </p:txBody>
      </p:sp>
      <p:sp>
        <p:nvSpPr>
          <p:cNvPr id="394" name="Google Shape;394;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200"/>
              <a:buFont typeface="Calibri"/>
              <a:buNone/>
            </a:pPr>
            <a:fld id="{00000000-1234-1234-1234-123412341234}" type="slidenum">
              <a:rPr lang="fr-FR"/>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3" name="Shape 403"/>
        <p:cNvGrpSpPr/>
        <p:nvPr/>
      </p:nvGrpSpPr>
      <p:grpSpPr>
        <a:xfrm>
          <a:off x="0" y="0"/>
          <a:ext cx="0" cy="0"/>
          <a:chOff x="0" y="0"/>
          <a:chExt cx="0" cy="0"/>
        </a:xfrm>
      </p:grpSpPr>
      <p:sp>
        <p:nvSpPr>
          <p:cNvPr id="404" name="Google Shape;404;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5" name="Google Shape;405;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1" lang="fr-FR">
                <a:latin typeface="Open Sans"/>
                <a:ea typeface="Open Sans"/>
                <a:cs typeface="Open Sans"/>
                <a:sym typeface="Open Sans"/>
              </a:rPr>
              <a:t>Note à l’enseignant (e ) </a:t>
            </a:r>
            <a:endParaRPr/>
          </a:p>
          <a:p>
            <a:pPr indent="0" lvl="0" marL="0" rtl="0" algn="l">
              <a:lnSpc>
                <a:spcPct val="100000"/>
              </a:lnSpc>
              <a:spcBef>
                <a:spcPts val="0"/>
              </a:spcBef>
              <a:spcAft>
                <a:spcPts val="0"/>
              </a:spcAft>
              <a:buClr>
                <a:srgbClr val="7B7B7B"/>
              </a:buClr>
              <a:buSzPts val="1200"/>
              <a:buFont typeface="Open Sans"/>
              <a:buNone/>
            </a:pPr>
            <a:r>
              <a:rPr b="1" i="0" lang="fr-FR" u="sng">
                <a:solidFill>
                  <a:srgbClr val="7B7B7B"/>
                </a:solidFill>
                <a:latin typeface="Open Sans"/>
                <a:ea typeface="Open Sans"/>
                <a:cs typeface="Open Sans"/>
                <a:sym typeface="Open Sans"/>
              </a:rPr>
              <a:t>3. Application : </a:t>
            </a:r>
            <a:endParaRPr/>
          </a:p>
          <a:p>
            <a:pPr indent="0" lvl="0" marL="0" rtl="0" algn="l">
              <a:lnSpc>
                <a:spcPct val="100000"/>
              </a:lnSpc>
              <a:spcBef>
                <a:spcPts val="0"/>
              </a:spcBef>
              <a:spcAft>
                <a:spcPts val="0"/>
              </a:spcAft>
              <a:buClr>
                <a:srgbClr val="7B7B7B"/>
              </a:buClr>
              <a:buSzPts val="1200"/>
              <a:buFont typeface="Open Sans"/>
              <a:buNone/>
            </a:pPr>
            <a:r>
              <a:rPr b="1" i="0" lang="fr-FR" u="sng">
                <a:solidFill>
                  <a:srgbClr val="7B7B7B"/>
                </a:solidFill>
                <a:latin typeface="Open Sans"/>
                <a:ea typeface="Open Sans"/>
                <a:cs typeface="Open Sans"/>
                <a:sym typeface="Open Sans"/>
              </a:rPr>
              <a:t>Activité 5</a:t>
            </a:r>
            <a:r>
              <a:rPr b="1" i="1" lang="fr-FR" u="sng">
                <a:solidFill>
                  <a:srgbClr val="7B7B7B"/>
                </a:solidFill>
                <a:latin typeface="Open Sans"/>
                <a:ea typeface="Open Sans"/>
                <a:cs typeface="Open Sans"/>
                <a:sym typeface="Open Sans"/>
              </a:rPr>
              <a:t>:</a:t>
            </a:r>
            <a:endParaRPr>
              <a:latin typeface="Open Sans"/>
              <a:ea typeface="Open Sans"/>
              <a:cs typeface="Open Sans"/>
              <a:sym typeface="Open Sans"/>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L’enseignant(e ) fait  lire la consigne et la faire reformuler.</a:t>
            </a:r>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Il /Elle leur pose des questions pour rappeler les stratégies d’identifier une phrase. </a:t>
            </a:r>
            <a:endParaRPr/>
          </a:p>
          <a:p>
            <a:pPr indent="0" lvl="0" marL="0" rtl="0" algn="l">
              <a:lnSpc>
                <a:spcPct val="100000"/>
              </a:lnSpc>
              <a:spcBef>
                <a:spcPts val="0"/>
              </a:spcBef>
              <a:spcAft>
                <a:spcPts val="0"/>
              </a:spcAft>
              <a:buClr>
                <a:schemeClr val="dk1"/>
              </a:buClr>
              <a:buSzPts val="1200"/>
              <a:buFont typeface="Open Sans"/>
              <a:buNone/>
            </a:pPr>
            <a:r>
              <a:rPr b="1" i="1" lang="fr-FR">
                <a:latin typeface="Open Sans"/>
                <a:ea typeface="Open Sans"/>
                <a:cs typeface="Open Sans"/>
                <a:sym typeface="Open Sans"/>
              </a:rPr>
              <a:t>Par quoi commence la phrase? </a:t>
            </a:r>
            <a:endParaRPr/>
          </a:p>
          <a:p>
            <a:pPr indent="0" lvl="0" marL="0" rtl="0" algn="l">
              <a:lnSpc>
                <a:spcPct val="100000"/>
              </a:lnSpc>
              <a:spcBef>
                <a:spcPts val="0"/>
              </a:spcBef>
              <a:spcAft>
                <a:spcPts val="0"/>
              </a:spcAft>
              <a:buClr>
                <a:schemeClr val="dk1"/>
              </a:buClr>
              <a:buSzPts val="1200"/>
              <a:buFont typeface="Open Sans"/>
              <a:buNone/>
            </a:pPr>
            <a:r>
              <a:rPr b="1" i="1" lang="fr-FR">
                <a:latin typeface="Open Sans"/>
                <a:ea typeface="Open Sans"/>
                <a:cs typeface="Open Sans"/>
                <a:sym typeface="Open Sans"/>
              </a:rPr>
              <a:t>Par quoi se termine la phrase? </a:t>
            </a:r>
            <a:endParaRPr/>
          </a:p>
          <a:p>
            <a:pPr indent="0" lvl="0" marL="0" rtl="0" algn="l">
              <a:lnSpc>
                <a:spcPct val="100000"/>
              </a:lnSpc>
              <a:spcBef>
                <a:spcPts val="0"/>
              </a:spcBef>
              <a:spcAft>
                <a:spcPts val="0"/>
              </a:spcAft>
              <a:buClr>
                <a:schemeClr val="dk1"/>
              </a:buClr>
              <a:buSzPts val="1200"/>
              <a:buFont typeface="Open Sans"/>
              <a:buNone/>
            </a:pPr>
            <a:r>
              <a:rPr b="1" i="1" lang="fr-FR">
                <a:latin typeface="Open Sans"/>
                <a:ea typeface="Open Sans"/>
                <a:cs typeface="Open Sans"/>
                <a:sym typeface="Open Sans"/>
              </a:rPr>
              <a:t>Comment les mots sont-ils placés? </a:t>
            </a:r>
            <a:endParaRPr/>
          </a:p>
          <a:p>
            <a:pPr indent="0" lvl="0" marL="0" rtl="0" algn="l">
              <a:lnSpc>
                <a:spcPct val="100000"/>
              </a:lnSpc>
              <a:spcBef>
                <a:spcPts val="0"/>
              </a:spcBef>
              <a:spcAft>
                <a:spcPts val="0"/>
              </a:spcAft>
              <a:buClr>
                <a:schemeClr val="dk1"/>
              </a:buClr>
              <a:buSzPts val="1200"/>
              <a:buFont typeface="Open Sans"/>
              <a:buNone/>
            </a:pPr>
            <a:r>
              <a:rPr b="1" i="1" lang="fr-FR">
                <a:latin typeface="Open Sans"/>
                <a:ea typeface="Open Sans"/>
                <a:cs typeface="Open Sans"/>
                <a:sym typeface="Open Sans"/>
              </a:rPr>
              <a:t>Qu’est-ce qu’il faut chercher dans une phrase? (R=le sens). </a:t>
            </a:r>
            <a:endParaRPr/>
          </a:p>
          <a:p>
            <a:pPr indent="0" lvl="0" marL="0" rtl="0" algn="l">
              <a:lnSpc>
                <a:spcPct val="100000"/>
              </a:lnSpc>
              <a:spcBef>
                <a:spcPts val="0"/>
              </a:spcBef>
              <a:spcAft>
                <a:spcPts val="0"/>
              </a:spcAft>
              <a:buClr>
                <a:schemeClr val="dk1"/>
              </a:buClr>
              <a:buSzPts val="1200"/>
              <a:buFont typeface="Open Sans"/>
              <a:buNone/>
            </a:pPr>
            <a:r>
              <a:rPr b="1" i="1" lang="fr-FR">
                <a:latin typeface="Open Sans"/>
                <a:ea typeface="Open Sans"/>
                <a:cs typeface="Open Sans"/>
                <a:sym typeface="Open Sans"/>
              </a:rPr>
              <a:t>Est-ce que le nombre de majuscules est égal au nombre de phrase dans un texte? </a:t>
            </a:r>
            <a:endParaRPr/>
          </a:p>
          <a:p>
            <a:pPr indent="-95250" lvl="0" marL="171450" rtl="0" algn="l">
              <a:lnSpc>
                <a:spcPct val="100000"/>
              </a:lnSpc>
              <a:spcBef>
                <a:spcPts val="0"/>
              </a:spcBef>
              <a:spcAft>
                <a:spcPts val="0"/>
              </a:spcAft>
              <a:buClr>
                <a:schemeClr val="dk1"/>
              </a:buClr>
              <a:buSzPts val="1200"/>
              <a:buFont typeface="Calibri"/>
              <a:buNone/>
            </a:pPr>
            <a:r>
              <a:t/>
            </a:r>
            <a:endParaRPr/>
          </a:p>
        </p:txBody>
      </p:sp>
      <p:sp>
        <p:nvSpPr>
          <p:cNvPr id="406" name="Google Shape;406;p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200"/>
              <a:buFont typeface="Calibri"/>
              <a:buNone/>
            </a:pPr>
            <a:fld id="{00000000-1234-1234-1234-123412341234}" type="slidenum">
              <a:rPr lang="fr-FR"/>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0" name="Shape 420"/>
        <p:cNvGrpSpPr/>
        <p:nvPr/>
      </p:nvGrpSpPr>
      <p:grpSpPr>
        <a:xfrm>
          <a:off x="0" y="0"/>
          <a:ext cx="0" cy="0"/>
          <a:chOff x="0" y="0"/>
          <a:chExt cx="0" cy="0"/>
        </a:xfrm>
      </p:grpSpPr>
      <p:sp>
        <p:nvSpPr>
          <p:cNvPr id="421" name="Google Shape;421;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2" name="Google Shape;422;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23" name="Google Shape;423;p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fr-FR"/>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6" name="Shape 426"/>
        <p:cNvGrpSpPr/>
        <p:nvPr/>
      </p:nvGrpSpPr>
      <p:grpSpPr>
        <a:xfrm>
          <a:off x="0" y="0"/>
          <a:ext cx="0" cy="0"/>
          <a:chOff x="0" y="0"/>
          <a:chExt cx="0" cy="0"/>
        </a:xfrm>
      </p:grpSpPr>
      <p:sp>
        <p:nvSpPr>
          <p:cNvPr id="427" name="Google Shape;427;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28" name="Google Shape;428;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1" name="Shape 431"/>
        <p:cNvGrpSpPr/>
        <p:nvPr/>
      </p:nvGrpSpPr>
      <p:grpSpPr>
        <a:xfrm>
          <a:off x="0" y="0"/>
          <a:ext cx="0" cy="0"/>
          <a:chOff x="0" y="0"/>
          <a:chExt cx="0" cy="0"/>
        </a:xfrm>
      </p:grpSpPr>
      <p:sp>
        <p:nvSpPr>
          <p:cNvPr id="432" name="Google Shape;432;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33" name="Google Shape;433;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0" name="Google Shape;220;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21" name="Google Shape;221;p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fr-FR"/>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8" name="Google Shape;238;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Open Sans"/>
              <a:buNone/>
            </a:pPr>
            <a:r>
              <a:rPr b="1" lang="fr-FR">
                <a:latin typeface="Open Sans"/>
                <a:ea typeface="Open Sans"/>
                <a:cs typeface="Open Sans"/>
                <a:sym typeface="Open Sans"/>
              </a:rPr>
              <a:t>Note à l’enseignant(e)</a:t>
            </a:r>
            <a:endParaRPr/>
          </a:p>
          <a:p>
            <a:pPr indent="0" lvl="0" marL="0" rtl="0" algn="l">
              <a:lnSpc>
                <a:spcPct val="100000"/>
              </a:lnSpc>
              <a:spcBef>
                <a:spcPts val="0"/>
              </a:spcBef>
              <a:spcAft>
                <a:spcPts val="0"/>
              </a:spcAft>
              <a:buClr>
                <a:schemeClr val="dk1"/>
              </a:buClr>
              <a:buSzPts val="1200"/>
              <a:buFont typeface="Open Sans"/>
              <a:buNone/>
            </a:pPr>
            <a:r>
              <a:rPr lang="fr-FR">
                <a:latin typeface="Open Sans"/>
                <a:ea typeface="Open Sans"/>
                <a:cs typeface="Open Sans"/>
                <a:sym typeface="Open Sans"/>
              </a:rPr>
              <a:t>L’enseignant (e ) dit aux apprenants : « Aujourd’hui, nous allons travailler sur la phrase. Ce travail va vous permettre de mieux écrire lorsque vous répondrez à des questions en lecture, produirez des textes,… »</a:t>
            </a:r>
            <a:endParaRPr/>
          </a:p>
          <a:p>
            <a:pPr indent="0" lvl="0" marL="0" rtl="0" algn="l">
              <a:lnSpc>
                <a:spcPct val="100000"/>
              </a:lnSpc>
              <a:spcBef>
                <a:spcPts val="0"/>
              </a:spcBef>
              <a:spcAft>
                <a:spcPts val="0"/>
              </a:spcAft>
              <a:buClr>
                <a:schemeClr val="dk1"/>
              </a:buClr>
              <a:buSzPts val="1200"/>
              <a:buFont typeface="Calibri"/>
              <a:buNone/>
            </a:pPr>
            <a:r>
              <a:t/>
            </a:r>
            <a:endParaRPr b="1">
              <a:solidFill>
                <a:srgbClr val="FF0000"/>
              </a:solidFill>
            </a:endParaRPr>
          </a:p>
          <a:p>
            <a:pPr indent="0" lvl="0" marL="0" rtl="0" algn="l">
              <a:lnSpc>
                <a:spcPct val="100000"/>
              </a:lnSpc>
              <a:spcBef>
                <a:spcPts val="0"/>
              </a:spcBef>
              <a:spcAft>
                <a:spcPts val="0"/>
              </a:spcAft>
              <a:buClr>
                <a:schemeClr val="dk1"/>
              </a:buClr>
              <a:buSzPts val="1200"/>
              <a:buFont typeface="Arial"/>
              <a:buNone/>
            </a:pPr>
            <a:r>
              <a:t/>
            </a:r>
            <a:endParaRPr>
              <a:solidFill>
                <a:srgbClr val="FF0000"/>
              </a:solidFill>
            </a:endParaRPr>
          </a:p>
          <a:p>
            <a:pPr indent="0" lvl="0" marL="0" rtl="0" algn="l">
              <a:lnSpc>
                <a:spcPct val="100000"/>
              </a:lnSpc>
              <a:spcBef>
                <a:spcPts val="0"/>
              </a:spcBef>
              <a:spcAft>
                <a:spcPts val="0"/>
              </a:spcAft>
              <a:buClr>
                <a:schemeClr val="dk1"/>
              </a:buClr>
              <a:buSzPts val="1200"/>
              <a:buFont typeface="Arial"/>
              <a:buNone/>
            </a:pPr>
            <a:r>
              <a:t/>
            </a:r>
            <a:endParaRPr/>
          </a:p>
          <a:p>
            <a:pPr indent="0" lvl="0" marL="0" rtl="0" algn="l">
              <a:lnSpc>
                <a:spcPct val="100000"/>
              </a:lnSpc>
              <a:spcBef>
                <a:spcPts val="0"/>
              </a:spcBef>
              <a:spcAft>
                <a:spcPts val="0"/>
              </a:spcAft>
              <a:buSzPts val="1400"/>
              <a:buNone/>
            </a:pPr>
            <a:r>
              <a:t/>
            </a:r>
            <a:endParaRPr/>
          </a:p>
        </p:txBody>
      </p:sp>
      <p:sp>
        <p:nvSpPr>
          <p:cNvPr id="239" name="Google Shape;239;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fr-FR"/>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5" name="Google Shape;245;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Open Sans"/>
              <a:buNone/>
            </a:pPr>
            <a:r>
              <a:rPr b="1" lang="fr-FR">
                <a:latin typeface="Open Sans"/>
                <a:ea typeface="Open Sans"/>
                <a:cs typeface="Open Sans"/>
                <a:sym typeface="Open Sans"/>
              </a:rPr>
              <a:t>Note à l’enseignant (e ) </a:t>
            </a:r>
            <a:endParaRPr/>
          </a:p>
          <a:p>
            <a:pPr indent="-228600" lvl="0" marL="228600" marR="0" rtl="0" algn="l">
              <a:lnSpc>
                <a:spcPct val="100000"/>
              </a:lnSpc>
              <a:spcBef>
                <a:spcPts val="0"/>
              </a:spcBef>
              <a:spcAft>
                <a:spcPts val="0"/>
              </a:spcAft>
              <a:buClr>
                <a:schemeClr val="dk1"/>
              </a:buClr>
              <a:buSzPts val="1200"/>
              <a:buFont typeface="Open Sans"/>
              <a:buAutoNum type="arabicPeriod"/>
            </a:pPr>
            <a:r>
              <a:rPr b="1" lang="fr-FR" sz="1200" u="sng">
                <a:latin typeface="Open Sans"/>
                <a:ea typeface="Open Sans"/>
                <a:cs typeface="Open Sans"/>
                <a:sym typeface="Open Sans"/>
              </a:rPr>
              <a:t>Découverte : </a:t>
            </a:r>
            <a:endParaRPr/>
          </a:p>
          <a:p>
            <a:pPr indent="0" lvl="0" marL="0" marR="0" rtl="0" algn="l">
              <a:lnSpc>
                <a:spcPct val="100000"/>
              </a:lnSpc>
              <a:spcBef>
                <a:spcPts val="0"/>
              </a:spcBef>
              <a:spcAft>
                <a:spcPts val="0"/>
              </a:spcAft>
              <a:buClr>
                <a:schemeClr val="dk1"/>
              </a:buClr>
              <a:buSzPts val="1200"/>
              <a:buFont typeface="Open Sans"/>
              <a:buNone/>
            </a:pPr>
            <a:r>
              <a:rPr b="0" lang="fr-FR" sz="1200" u="none">
                <a:latin typeface="Open Sans"/>
                <a:ea typeface="Open Sans"/>
                <a:cs typeface="Open Sans"/>
                <a:sym typeface="Open Sans"/>
              </a:rPr>
              <a:t>Etape 1:</a:t>
            </a:r>
            <a:endParaRPr b="0" u="none">
              <a:latin typeface="Open Sans"/>
              <a:ea typeface="Open Sans"/>
              <a:cs typeface="Open Sans"/>
              <a:sym typeface="Open Sans"/>
            </a:endParaRPr>
          </a:p>
          <a:p>
            <a:pPr indent="-171450" lvl="0" marL="171450" rtl="0" algn="l">
              <a:lnSpc>
                <a:spcPct val="100000"/>
              </a:lnSpc>
              <a:spcBef>
                <a:spcPts val="0"/>
              </a:spcBef>
              <a:spcAft>
                <a:spcPts val="0"/>
              </a:spcAft>
              <a:buClr>
                <a:schemeClr val="dk1"/>
              </a:buClr>
              <a:buSzPts val="1200"/>
              <a:buFont typeface="Open Sans"/>
              <a:buChar char="-"/>
            </a:pPr>
            <a:r>
              <a:rPr b="0" lang="fr-FR">
                <a:latin typeface="Open Sans"/>
                <a:ea typeface="Open Sans"/>
                <a:cs typeface="Open Sans"/>
                <a:sym typeface="Open Sans"/>
              </a:rPr>
              <a:t>L’enseignant (e ) présente les mots et demande aux apprenants de les lire.</a:t>
            </a:r>
            <a:endParaRPr/>
          </a:p>
          <a:p>
            <a:pPr indent="-171450" lvl="0" marL="171450" rtl="0" algn="l">
              <a:lnSpc>
                <a:spcPct val="100000"/>
              </a:lnSpc>
              <a:spcBef>
                <a:spcPts val="0"/>
              </a:spcBef>
              <a:spcAft>
                <a:spcPts val="0"/>
              </a:spcAft>
              <a:buClr>
                <a:schemeClr val="dk1"/>
              </a:buClr>
              <a:buSzPts val="1200"/>
              <a:buFont typeface="Open Sans"/>
              <a:buChar char="-"/>
            </a:pPr>
            <a:r>
              <a:rPr b="0" lang="fr-FR">
                <a:latin typeface="Open Sans"/>
                <a:ea typeface="Open Sans"/>
                <a:cs typeface="Open Sans"/>
                <a:sym typeface="Open Sans"/>
              </a:rPr>
              <a:t>Il /Elle pose la question suivante: « </a:t>
            </a:r>
            <a:r>
              <a:rPr b="1" lang="fr-FR">
                <a:latin typeface="Open Sans"/>
                <a:ea typeface="Open Sans"/>
                <a:cs typeface="Open Sans"/>
                <a:sym typeface="Open Sans"/>
              </a:rPr>
              <a:t>Est-ce que tu comprends le sens de chaque mot ? </a:t>
            </a:r>
            <a:r>
              <a:rPr b="0" lang="fr-FR">
                <a:latin typeface="Open Sans"/>
                <a:ea typeface="Open Sans"/>
                <a:cs typeface="Open Sans"/>
                <a:sym typeface="Open Sans"/>
              </a:rPr>
              <a:t>»[Pause 3 secondes] </a:t>
            </a:r>
            <a:endParaRPr/>
          </a:p>
          <a:p>
            <a:pPr indent="-171450" lvl="0" marL="171450" rtl="0" algn="l">
              <a:lnSpc>
                <a:spcPct val="100000"/>
              </a:lnSpc>
              <a:spcBef>
                <a:spcPts val="0"/>
              </a:spcBef>
              <a:spcAft>
                <a:spcPts val="0"/>
              </a:spcAft>
              <a:buClr>
                <a:schemeClr val="dk1"/>
              </a:buClr>
              <a:buSzPts val="1200"/>
              <a:buFont typeface="Open Sans"/>
              <a:buChar char="-"/>
            </a:pPr>
            <a:r>
              <a:rPr b="0" lang="fr-FR">
                <a:latin typeface="Open Sans"/>
                <a:ea typeface="Open Sans"/>
                <a:cs typeface="Open Sans"/>
                <a:sym typeface="Open Sans"/>
              </a:rPr>
              <a:t>Il/ Elle présente la phrase et la fait lire la phrase par les apprenants « Papa répare sa voiture. » </a:t>
            </a:r>
            <a:endParaRPr/>
          </a:p>
          <a:p>
            <a:pPr indent="-171450" lvl="0" marL="171450" rtl="0" algn="l">
              <a:lnSpc>
                <a:spcPct val="100000"/>
              </a:lnSpc>
              <a:spcBef>
                <a:spcPts val="0"/>
              </a:spcBef>
              <a:spcAft>
                <a:spcPts val="0"/>
              </a:spcAft>
              <a:buClr>
                <a:schemeClr val="dk1"/>
              </a:buClr>
              <a:buSzPts val="1200"/>
              <a:buFont typeface="Open Sans"/>
              <a:buChar char="-"/>
            </a:pPr>
            <a:r>
              <a:rPr b="0" lang="fr-FR">
                <a:latin typeface="Open Sans"/>
                <a:ea typeface="Open Sans"/>
                <a:cs typeface="Open Sans"/>
                <a:sym typeface="Open Sans"/>
              </a:rPr>
              <a:t>Il / elle demander aux apprenants s’ils comprennent le sens de cette phrase.</a:t>
            </a:r>
            <a:endParaRPr/>
          </a:p>
          <a:p>
            <a:pPr indent="0" lvl="0" marL="0" rtl="0" algn="l">
              <a:lnSpc>
                <a:spcPct val="100000"/>
              </a:lnSpc>
              <a:spcBef>
                <a:spcPts val="0"/>
              </a:spcBef>
              <a:spcAft>
                <a:spcPts val="0"/>
              </a:spcAft>
              <a:buClr>
                <a:schemeClr val="dk1"/>
              </a:buClr>
              <a:buSzPts val="1200"/>
              <a:buFont typeface="Calibri"/>
              <a:buNone/>
            </a:pPr>
            <a:r>
              <a:t/>
            </a:r>
            <a:endParaRPr b="1"/>
          </a:p>
          <a:p>
            <a:pPr indent="0" lvl="0" marL="0" rtl="0" algn="l">
              <a:lnSpc>
                <a:spcPct val="100000"/>
              </a:lnSpc>
              <a:spcBef>
                <a:spcPts val="0"/>
              </a:spcBef>
              <a:spcAft>
                <a:spcPts val="0"/>
              </a:spcAft>
              <a:buClr>
                <a:schemeClr val="dk1"/>
              </a:buClr>
              <a:buSzPts val="1200"/>
              <a:buFont typeface="Calibri"/>
              <a:buNone/>
            </a:pPr>
            <a:r>
              <a:t/>
            </a:r>
            <a:endParaRPr b="1"/>
          </a:p>
          <a:p>
            <a:pPr indent="0" lvl="0" marL="0" rtl="0" algn="l">
              <a:lnSpc>
                <a:spcPct val="100000"/>
              </a:lnSpc>
              <a:spcBef>
                <a:spcPts val="0"/>
              </a:spcBef>
              <a:spcAft>
                <a:spcPts val="0"/>
              </a:spcAft>
              <a:buClr>
                <a:schemeClr val="dk1"/>
              </a:buClr>
              <a:buSzPts val="1200"/>
              <a:buFont typeface="Calibri"/>
              <a:buNone/>
            </a:pPr>
            <a:r>
              <a:t/>
            </a:r>
            <a:endParaRPr/>
          </a:p>
        </p:txBody>
      </p:sp>
      <p:sp>
        <p:nvSpPr>
          <p:cNvPr id="246" name="Google Shape;246;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200"/>
              <a:buFont typeface="Calibri"/>
              <a:buNone/>
            </a:pPr>
            <a:fld id="{00000000-1234-1234-1234-123412341234}" type="slidenum">
              <a:rPr lang="fr-FR"/>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9" name="Google Shape;259;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Open Sans"/>
              <a:buNone/>
            </a:pPr>
            <a:r>
              <a:rPr b="1" lang="fr-FR">
                <a:latin typeface="Open Sans"/>
                <a:ea typeface="Open Sans"/>
                <a:cs typeface="Open Sans"/>
                <a:sym typeface="Open Sans"/>
              </a:rPr>
              <a:t>Note à l’enseignant (e ) </a:t>
            </a:r>
            <a:endParaRPr/>
          </a:p>
          <a:p>
            <a:pPr indent="-228600" lvl="0" marL="228600" marR="0" rtl="0" algn="l">
              <a:lnSpc>
                <a:spcPct val="100000"/>
              </a:lnSpc>
              <a:spcBef>
                <a:spcPts val="0"/>
              </a:spcBef>
              <a:spcAft>
                <a:spcPts val="0"/>
              </a:spcAft>
              <a:buClr>
                <a:schemeClr val="dk1"/>
              </a:buClr>
              <a:buSzPts val="1200"/>
              <a:buFont typeface="Open Sans"/>
              <a:buAutoNum type="arabicPeriod"/>
            </a:pPr>
            <a:r>
              <a:rPr b="1" lang="fr-FR" sz="1200" u="sng">
                <a:latin typeface="Open Sans"/>
                <a:ea typeface="Open Sans"/>
                <a:cs typeface="Open Sans"/>
                <a:sym typeface="Open Sans"/>
              </a:rPr>
              <a:t>Découverte : </a:t>
            </a:r>
            <a:endParaRPr/>
          </a:p>
          <a:p>
            <a:pPr indent="0" lvl="0" marL="0" marR="0" rtl="0" algn="l">
              <a:lnSpc>
                <a:spcPct val="100000"/>
              </a:lnSpc>
              <a:spcBef>
                <a:spcPts val="0"/>
              </a:spcBef>
              <a:spcAft>
                <a:spcPts val="0"/>
              </a:spcAft>
              <a:buClr>
                <a:schemeClr val="dk1"/>
              </a:buClr>
              <a:buSzPts val="1200"/>
              <a:buFont typeface="Open Sans"/>
              <a:buNone/>
            </a:pPr>
            <a:r>
              <a:rPr b="0" lang="fr-FR" sz="1200" u="none">
                <a:latin typeface="Open Sans"/>
                <a:ea typeface="Open Sans"/>
                <a:cs typeface="Open Sans"/>
                <a:sym typeface="Open Sans"/>
              </a:rPr>
              <a:t>Etape 2:</a:t>
            </a:r>
            <a:endParaRPr>
              <a:latin typeface="Open Sans"/>
              <a:ea typeface="Open Sans"/>
              <a:cs typeface="Open Sans"/>
              <a:sym typeface="Open Sans"/>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L’enseignant (e ) fait lire la phrase « Papa répare sa voiture. »</a:t>
            </a:r>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Il/Elle pose la 1</a:t>
            </a:r>
            <a:r>
              <a:rPr baseline="30000" lang="fr-FR">
                <a:latin typeface="Open Sans"/>
                <a:ea typeface="Open Sans"/>
                <a:cs typeface="Open Sans"/>
                <a:sym typeface="Open Sans"/>
              </a:rPr>
              <a:t>ère</a:t>
            </a:r>
            <a:r>
              <a:rPr lang="fr-FR">
                <a:latin typeface="Open Sans"/>
                <a:ea typeface="Open Sans"/>
                <a:cs typeface="Open Sans"/>
                <a:sym typeface="Open Sans"/>
              </a:rPr>
              <a:t> question et laisse les élèves trouver la réponse.</a:t>
            </a:r>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Il / Elle présente l’étiquette « Papa ».</a:t>
            </a:r>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Il/ Elle procède de même pour les deux autres questions.</a:t>
            </a:r>
            <a:endParaRPr/>
          </a:p>
        </p:txBody>
      </p:sp>
      <p:sp>
        <p:nvSpPr>
          <p:cNvPr id="260" name="Google Shape;260;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200"/>
              <a:buFont typeface="Calibri"/>
              <a:buNone/>
            </a:pPr>
            <a:fld id="{00000000-1234-1234-1234-123412341234}" type="slidenum">
              <a:rPr lang="fr-FR"/>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2" name="Google Shape;272;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Open Sans"/>
              <a:buNone/>
            </a:pPr>
            <a:r>
              <a:rPr b="1" lang="fr-FR">
                <a:latin typeface="Open Sans"/>
                <a:ea typeface="Open Sans"/>
                <a:cs typeface="Open Sans"/>
                <a:sym typeface="Open Sans"/>
              </a:rPr>
              <a:t>Note à l’enseignant (e ) </a:t>
            </a:r>
            <a:endParaRPr/>
          </a:p>
          <a:p>
            <a:pPr indent="-228600" lvl="0" marL="228600" marR="0" rtl="0" algn="l">
              <a:lnSpc>
                <a:spcPct val="100000"/>
              </a:lnSpc>
              <a:spcBef>
                <a:spcPts val="0"/>
              </a:spcBef>
              <a:spcAft>
                <a:spcPts val="0"/>
              </a:spcAft>
              <a:buClr>
                <a:schemeClr val="dk1"/>
              </a:buClr>
              <a:buSzPts val="1200"/>
              <a:buFont typeface="Open Sans"/>
              <a:buAutoNum type="arabicPeriod"/>
            </a:pPr>
            <a:r>
              <a:rPr b="1" lang="fr-FR" sz="1200" u="sng">
                <a:latin typeface="Open Sans"/>
                <a:ea typeface="Open Sans"/>
                <a:cs typeface="Open Sans"/>
                <a:sym typeface="Open Sans"/>
              </a:rPr>
              <a:t>Découverte : </a:t>
            </a:r>
            <a:endParaRPr/>
          </a:p>
          <a:p>
            <a:pPr indent="0" lvl="0" marL="0" marR="0" rtl="0" algn="l">
              <a:lnSpc>
                <a:spcPct val="100000"/>
              </a:lnSpc>
              <a:spcBef>
                <a:spcPts val="0"/>
              </a:spcBef>
              <a:spcAft>
                <a:spcPts val="0"/>
              </a:spcAft>
              <a:buClr>
                <a:schemeClr val="dk1"/>
              </a:buClr>
              <a:buSzPts val="1200"/>
              <a:buFont typeface="Open Sans"/>
              <a:buNone/>
            </a:pPr>
            <a:r>
              <a:rPr b="0" lang="fr-FR" sz="1200" u="none">
                <a:latin typeface="Open Sans"/>
                <a:ea typeface="Open Sans"/>
                <a:cs typeface="Open Sans"/>
                <a:sym typeface="Open Sans"/>
              </a:rPr>
              <a:t>Etape 3:</a:t>
            </a:r>
            <a:endParaRPr b="1">
              <a:latin typeface="Open Sans"/>
              <a:ea typeface="Open Sans"/>
              <a:cs typeface="Open Sans"/>
              <a:sym typeface="Open Sans"/>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L’enseignant(e ) fait lire </a:t>
            </a:r>
            <a:r>
              <a:rPr b="0" lang="fr-FR">
                <a:latin typeface="Open Sans"/>
                <a:ea typeface="Open Sans"/>
                <a:cs typeface="Open Sans"/>
                <a:sym typeface="Open Sans"/>
              </a:rPr>
              <a:t>les 2 suites de </a:t>
            </a:r>
            <a:r>
              <a:rPr b="0" lang="fr-FR" u="none">
                <a:latin typeface="Open Sans"/>
                <a:ea typeface="Open Sans"/>
                <a:cs typeface="Open Sans"/>
                <a:sym typeface="Open Sans"/>
              </a:rPr>
              <a:t>mots </a:t>
            </a:r>
            <a:r>
              <a:rPr lang="fr-FR" u="none">
                <a:latin typeface="Open Sans"/>
                <a:ea typeface="Open Sans"/>
                <a:cs typeface="Open Sans"/>
                <a:sym typeface="Open Sans"/>
              </a:rPr>
              <a:t>et</a:t>
            </a:r>
            <a:r>
              <a:rPr lang="fr-FR">
                <a:latin typeface="Open Sans"/>
                <a:ea typeface="Open Sans"/>
                <a:cs typeface="Open Sans"/>
                <a:sym typeface="Open Sans"/>
              </a:rPr>
              <a:t> demande aux apprenants de trouver laquelle a du sens.</a:t>
            </a:r>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Il / Elle demander aux apprenants de justifier leurs réponses.</a:t>
            </a:r>
            <a:endParaRPr/>
          </a:p>
          <a:p>
            <a:pPr indent="-171450" lvl="0" marL="171450" rtl="0" algn="l">
              <a:lnSpc>
                <a:spcPct val="100000"/>
              </a:lnSpc>
              <a:spcBef>
                <a:spcPts val="0"/>
              </a:spcBef>
              <a:spcAft>
                <a:spcPts val="0"/>
              </a:spcAft>
              <a:buClr>
                <a:schemeClr val="dk1"/>
              </a:buClr>
              <a:buSzPts val="1200"/>
              <a:buFont typeface="Open Sans"/>
              <a:buChar char="-"/>
            </a:pPr>
            <a:r>
              <a:rPr b="0" lang="fr-FR">
                <a:latin typeface="Open Sans"/>
                <a:ea typeface="Open Sans"/>
                <a:cs typeface="Open Sans"/>
                <a:sym typeface="Open Sans"/>
              </a:rPr>
              <a:t>Il /Elle poser la question suivante : « </a:t>
            </a:r>
            <a:r>
              <a:rPr b="1" lang="fr-FR">
                <a:latin typeface="Open Sans"/>
                <a:ea typeface="Open Sans"/>
                <a:cs typeface="Open Sans"/>
                <a:sym typeface="Open Sans"/>
              </a:rPr>
              <a:t>Est-ce qu’il suffit de mettre les mots les uns après les autres pour faire une phrase? »</a:t>
            </a:r>
            <a:endParaRPr/>
          </a:p>
          <a:p>
            <a:pPr indent="-171450" lvl="0" marL="171450" rtl="0" algn="l">
              <a:lnSpc>
                <a:spcPct val="100000"/>
              </a:lnSpc>
              <a:spcBef>
                <a:spcPts val="0"/>
              </a:spcBef>
              <a:spcAft>
                <a:spcPts val="0"/>
              </a:spcAft>
              <a:buClr>
                <a:schemeClr val="dk1"/>
              </a:buClr>
              <a:buSzPts val="1200"/>
              <a:buFont typeface="Open Sans"/>
              <a:buChar char="-"/>
            </a:pPr>
            <a:r>
              <a:rPr b="0" lang="fr-FR">
                <a:latin typeface="Open Sans"/>
                <a:ea typeface="Open Sans"/>
                <a:cs typeface="Open Sans"/>
                <a:sym typeface="Open Sans"/>
              </a:rPr>
              <a:t>Il /Elle laisse les apprenants s’exprimer.</a:t>
            </a:r>
            <a:endParaRPr/>
          </a:p>
          <a:p>
            <a:pPr indent="-171450" lvl="0" marL="171450" rtl="0" algn="l">
              <a:lnSpc>
                <a:spcPct val="100000"/>
              </a:lnSpc>
              <a:spcBef>
                <a:spcPts val="0"/>
              </a:spcBef>
              <a:spcAft>
                <a:spcPts val="0"/>
              </a:spcAft>
              <a:buClr>
                <a:schemeClr val="dk1"/>
              </a:buClr>
              <a:buSzPts val="1200"/>
              <a:buFont typeface="Open Sans"/>
              <a:buChar char="-"/>
            </a:pPr>
            <a:r>
              <a:rPr b="0" lang="fr-FR">
                <a:latin typeface="Open Sans"/>
                <a:ea typeface="Open Sans"/>
                <a:cs typeface="Open Sans"/>
                <a:sym typeface="Open Sans"/>
              </a:rPr>
              <a:t>Il /Elle d</a:t>
            </a:r>
            <a:r>
              <a:rPr lang="fr-FR">
                <a:latin typeface="Open Sans"/>
                <a:ea typeface="Open Sans"/>
                <a:cs typeface="Open Sans"/>
                <a:sym typeface="Open Sans"/>
              </a:rPr>
              <a:t>it que la 2</a:t>
            </a:r>
            <a:r>
              <a:rPr baseline="30000" lang="fr-FR">
                <a:latin typeface="Open Sans"/>
                <a:ea typeface="Open Sans"/>
                <a:cs typeface="Open Sans"/>
                <a:sym typeface="Open Sans"/>
              </a:rPr>
              <a:t>ème</a:t>
            </a:r>
            <a:r>
              <a:rPr lang="fr-FR">
                <a:latin typeface="Open Sans"/>
                <a:ea typeface="Open Sans"/>
                <a:cs typeface="Open Sans"/>
                <a:sym typeface="Open Sans"/>
              </a:rPr>
              <a:t> suite de mots a un sens, c-à-d je lis et je comprends.</a:t>
            </a:r>
            <a:endParaRPr/>
          </a:p>
          <a:p>
            <a:pPr indent="-171450" lvl="0" marL="171450" rtl="0" algn="l">
              <a:lnSpc>
                <a:spcPct val="100000"/>
              </a:lnSpc>
              <a:spcBef>
                <a:spcPts val="0"/>
              </a:spcBef>
              <a:spcAft>
                <a:spcPts val="0"/>
              </a:spcAft>
              <a:buClr>
                <a:schemeClr val="dk1"/>
              </a:buClr>
              <a:buSzPts val="1200"/>
              <a:buFont typeface="Open Sans"/>
              <a:buChar char="-"/>
            </a:pPr>
            <a:r>
              <a:rPr b="0" lang="fr-FR">
                <a:latin typeface="Open Sans"/>
                <a:ea typeface="Open Sans"/>
                <a:cs typeface="Open Sans"/>
                <a:sym typeface="Open Sans"/>
              </a:rPr>
              <a:t>Il /Elle f</a:t>
            </a:r>
            <a:r>
              <a:rPr lang="fr-FR">
                <a:latin typeface="Open Sans"/>
                <a:ea typeface="Open Sans"/>
                <a:cs typeface="Open Sans"/>
                <a:sym typeface="Open Sans"/>
              </a:rPr>
              <a:t>ait dégager le 1</a:t>
            </a:r>
            <a:r>
              <a:rPr baseline="30000" lang="fr-FR">
                <a:latin typeface="Open Sans"/>
                <a:ea typeface="Open Sans"/>
                <a:cs typeface="Open Sans"/>
                <a:sym typeface="Open Sans"/>
              </a:rPr>
              <a:t>er</a:t>
            </a:r>
            <a:r>
              <a:rPr lang="fr-FR">
                <a:latin typeface="Open Sans"/>
                <a:ea typeface="Open Sans"/>
                <a:cs typeface="Open Sans"/>
                <a:sym typeface="Open Sans"/>
              </a:rPr>
              <a:t> critère de la phrase. « </a:t>
            </a:r>
            <a:r>
              <a:rPr b="1" lang="fr-FR">
                <a:latin typeface="Open Sans"/>
                <a:ea typeface="Open Sans"/>
                <a:cs typeface="Open Sans"/>
                <a:sym typeface="Open Sans"/>
              </a:rPr>
              <a:t>La phrase est une suite de mots en ordre et qui a un sens. »</a:t>
            </a:r>
            <a:endParaRPr/>
          </a:p>
          <a:p>
            <a:pPr indent="0" lvl="0" marL="0" rtl="0" algn="l">
              <a:lnSpc>
                <a:spcPct val="100000"/>
              </a:lnSpc>
              <a:spcBef>
                <a:spcPts val="0"/>
              </a:spcBef>
              <a:spcAft>
                <a:spcPts val="0"/>
              </a:spcAft>
              <a:buClr>
                <a:schemeClr val="dk1"/>
              </a:buClr>
              <a:buSzPts val="1200"/>
              <a:buFont typeface="Calibri"/>
              <a:buNone/>
            </a:pPr>
            <a:r>
              <a:t/>
            </a:r>
            <a:endParaRPr b="1">
              <a:latin typeface="Open Sans"/>
              <a:ea typeface="Open Sans"/>
              <a:cs typeface="Open Sans"/>
              <a:sym typeface="Open Sans"/>
            </a:endParaRPr>
          </a:p>
          <a:p>
            <a:pPr indent="0" lvl="0" marL="0" rtl="0" algn="l">
              <a:lnSpc>
                <a:spcPct val="100000"/>
              </a:lnSpc>
              <a:spcBef>
                <a:spcPts val="0"/>
              </a:spcBef>
              <a:spcAft>
                <a:spcPts val="0"/>
              </a:spcAft>
              <a:buClr>
                <a:schemeClr val="dk1"/>
              </a:buClr>
              <a:buSzPts val="1200"/>
              <a:buFont typeface="Calibri"/>
              <a:buNone/>
            </a:pPr>
            <a:r>
              <a:t/>
            </a:r>
            <a:endParaRPr>
              <a:latin typeface="Open Sans"/>
              <a:ea typeface="Open Sans"/>
              <a:cs typeface="Open Sans"/>
              <a:sym typeface="Open Sans"/>
            </a:endParaRPr>
          </a:p>
          <a:p>
            <a:pPr indent="0" lvl="0" marL="0" rtl="0" algn="l">
              <a:lnSpc>
                <a:spcPct val="100000"/>
              </a:lnSpc>
              <a:spcBef>
                <a:spcPts val="0"/>
              </a:spcBef>
              <a:spcAft>
                <a:spcPts val="0"/>
              </a:spcAft>
              <a:buClr>
                <a:schemeClr val="dk1"/>
              </a:buClr>
              <a:buSzPts val="1200"/>
              <a:buFont typeface="Calibri"/>
              <a:buNone/>
            </a:pPr>
            <a:r>
              <a:t/>
            </a:r>
            <a:endParaRPr/>
          </a:p>
        </p:txBody>
      </p:sp>
      <p:sp>
        <p:nvSpPr>
          <p:cNvPr id="273" name="Google Shape;273;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200"/>
              <a:buFont typeface="Calibri"/>
              <a:buNone/>
            </a:pPr>
            <a:fld id="{00000000-1234-1234-1234-123412341234}" type="slidenum">
              <a:rPr lang="fr-FR"/>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3" name="Google Shape;283;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Open Sans"/>
              <a:buNone/>
            </a:pPr>
            <a:r>
              <a:rPr b="1" lang="fr-FR">
                <a:latin typeface="Open Sans"/>
                <a:ea typeface="Open Sans"/>
                <a:cs typeface="Open Sans"/>
                <a:sym typeface="Open Sans"/>
              </a:rPr>
              <a:t>Note à l’enseignant (e ) </a:t>
            </a:r>
            <a:endParaRPr/>
          </a:p>
          <a:p>
            <a:pPr indent="-228600" lvl="0" marL="228600" marR="0" rtl="0" algn="l">
              <a:lnSpc>
                <a:spcPct val="100000"/>
              </a:lnSpc>
              <a:spcBef>
                <a:spcPts val="0"/>
              </a:spcBef>
              <a:spcAft>
                <a:spcPts val="0"/>
              </a:spcAft>
              <a:buClr>
                <a:schemeClr val="dk1"/>
              </a:buClr>
              <a:buSzPts val="1200"/>
              <a:buFont typeface="Open Sans"/>
              <a:buAutoNum type="arabicPeriod"/>
            </a:pPr>
            <a:r>
              <a:rPr b="1" lang="fr-FR" sz="1200" u="sng">
                <a:latin typeface="Open Sans"/>
                <a:ea typeface="Open Sans"/>
                <a:cs typeface="Open Sans"/>
                <a:sym typeface="Open Sans"/>
              </a:rPr>
              <a:t>Découverte : </a:t>
            </a:r>
            <a:endParaRPr/>
          </a:p>
          <a:p>
            <a:pPr indent="0" lvl="0" marL="0" marR="0" rtl="0" algn="l">
              <a:lnSpc>
                <a:spcPct val="100000"/>
              </a:lnSpc>
              <a:spcBef>
                <a:spcPts val="0"/>
              </a:spcBef>
              <a:spcAft>
                <a:spcPts val="0"/>
              </a:spcAft>
              <a:buClr>
                <a:schemeClr val="dk1"/>
              </a:buClr>
              <a:buSzPts val="1200"/>
              <a:buFont typeface="Open Sans"/>
              <a:buNone/>
            </a:pPr>
            <a:r>
              <a:rPr b="0" lang="fr-FR" sz="1200" u="none">
                <a:latin typeface="Open Sans"/>
                <a:ea typeface="Open Sans"/>
                <a:cs typeface="Open Sans"/>
                <a:sym typeface="Open Sans"/>
              </a:rPr>
              <a:t>Etape 4:</a:t>
            </a:r>
            <a:endParaRPr>
              <a:latin typeface="Open Sans"/>
              <a:ea typeface="Open Sans"/>
              <a:cs typeface="Open Sans"/>
              <a:sym typeface="Open Sans"/>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L’enseignant(e) fait lire les deux phrases et demande aux apprenants de trouver les différences.</a:t>
            </a:r>
            <a:endParaRPr/>
          </a:p>
          <a:p>
            <a:pPr indent="0" lvl="0" marL="0" rtl="0" algn="l">
              <a:lnSpc>
                <a:spcPct val="100000"/>
              </a:lnSpc>
              <a:spcBef>
                <a:spcPts val="0"/>
              </a:spcBef>
              <a:spcAft>
                <a:spcPts val="0"/>
              </a:spcAft>
              <a:buClr>
                <a:schemeClr val="dk1"/>
              </a:buClr>
              <a:buSzPts val="1200"/>
              <a:buFont typeface="Open Sans"/>
              <a:buNone/>
            </a:pPr>
            <a:r>
              <a:rPr lang="fr-FR">
                <a:latin typeface="Open Sans"/>
                <a:ea typeface="Open Sans"/>
                <a:cs typeface="Open Sans"/>
                <a:sym typeface="Open Sans"/>
              </a:rPr>
              <a:t>Réponse attendue: La 2</a:t>
            </a:r>
            <a:r>
              <a:rPr baseline="30000" lang="fr-FR">
                <a:latin typeface="Open Sans"/>
                <a:ea typeface="Open Sans"/>
                <a:cs typeface="Open Sans"/>
                <a:sym typeface="Open Sans"/>
              </a:rPr>
              <a:t>ème</a:t>
            </a:r>
            <a:r>
              <a:rPr lang="fr-FR">
                <a:latin typeface="Open Sans"/>
                <a:ea typeface="Open Sans"/>
                <a:cs typeface="Open Sans"/>
                <a:sym typeface="Open Sans"/>
              </a:rPr>
              <a:t> phrase commence par une majuscule et se termine par un point.</a:t>
            </a:r>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Il / Elle montre la majuscule au début de la phrase et le point à la fin.</a:t>
            </a:r>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Il /Elle faire dégager le 2ème critère :</a:t>
            </a:r>
            <a:endParaRPr/>
          </a:p>
          <a:p>
            <a:pPr indent="-171450" lvl="0" marL="171450" rtl="0" algn="l">
              <a:lnSpc>
                <a:spcPct val="100000"/>
              </a:lnSpc>
              <a:spcBef>
                <a:spcPts val="0"/>
              </a:spcBef>
              <a:spcAft>
                <a:spcPts val="0"/>
              </a:spcAft>
              <a:buClr>
                <a:schemeClr val="dk1"/>
              </a:buClr>
              <a:buSzPts val="1200"/>
              <a:buFont typeface="Arial"/>
              <a:buChar char="•"/>
            </a:pPr>
            <a:r>
              <a:rPr b="1" lang="fr-FR">
                <a:latin typeface="Open Sans"/>
                <a:ea typeface="Open Sans"/>
                <a:cs typeface="Open Sans"/>
                <a:sym typeface="Open Sans"/>
              </a:rPr>
              <a:t>La phrase commence par une majuscule et se termine par un point.</a:t>
            </a:r>
            <a:endParaRPr/>
          </a:p>
          <a:p>
            <a:pPr indent="-95250" lvl="0" marL="171450" rtl="0" algn="l">
              <a:lnSpc>
                <a:spcPct val="100000"/>
              </a:lnSpc>
              <a:spcBef>
                <a:spcPts val="0"/>
              </a:spcBef>
              <a:spcAft>
                <a:spcPts val="0"/>
              </a:spcAft>
              <a:buClr>
                <a:schemeClr val="dk1"/>
              </a:buClr>
              <a:buSzPts val="1200"/>
              <a:buFont typeface="Arial"/>
              <a:buNone/>
            </a:pPr>
            <a:r>
              <a:t/>
            </a:r>
            <a:endParaRPr b="1"/>
          </a:p>
          <a:p>
            <a:pPr indent="0" lvl="0" marL="0" rtl="0" algn="l">
              <a:lnSpc>
                <a:spcPct val="100000"/>
              </a:lnSpc>
              <a:spcBef>
                <a:spcPts val="0"/>
              </a:spcBef>
              <a:spcAft>
                <a:spcPts val="0"/>
              </a:spcAft>
              <a:buClr>
                <a:schemeClr val="dk1"/>
              </a:buClr>
              <a:buSzPts val="1200"/>
              <a:buFont typeface="Calibri"/>
              <a:buNone/>
            </a:pPr>
            <a:r>
              <a:t/>
            </a:r>
            <a:endParaRPr/>
          </a:p>
          <a:p>
            <a:pPr indent="0" lvl="0" marL="0" rtl="0" algn="l">
              <a:lnSpc>
                <a:spcPct val="100000"/>
              </a:lnSpc>
              <a:spcBef>
                <a:spcPts val="0"/>
              </a:spcBef>
              <a:spcAft>
                <a:spcPts val="0"/>
              </a:spcAft>
              <a:buClr>
                <a:schemeClr val="dk1"/>
              </a:buClr>
              <a:buSzPts val="1200"/>
              <a:buFont typeface="Calibri"/>
              <a:buNone/>
            </a:pPr>
            <a:r>
              <a:t/>
            </a:r>
            <a:endParaRPr/>
          </a:p>
        </p:txBody>
      </p:sp>
      <p:sp>
        <p:nvSpPr>
          <p:cNvPr id="284" name="Google Shape;284;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200"/>
              <a:buFont typeface="Calibri"/>
              <a:buNone/>
            </a:pPr>
            <a:fld id="{00000000-1234-1234-1234-123412341234}" type="slidenum">
              <a:rPr lang="fr-FR"/>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7" name="Google Shape;297;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Open Sans"/>
              <a:buNone/>
            </a:pPr>
            <a:r>
              <a:rPr b="1" lang="fr-FR">
                <a:latin typeface="Open Sans"/>
                <a:ea typeface="Open Sans"/>
                <a:cs typeface="Open Sans"/>
                <a:sym typeface="Open Sans"/>
              </a:rPr>
              <a:t>Note à l’enseignant (e ) </a:t>
            </a:r>
            <a:endParaRPr/>
          </a:p>
          <a:p>
            <a:pPr indent="-228600" lvl="0" marL="228600" marR="0" rtl="0" algn="l">
              <a:lnSpc>
                <a:spcPct val="100000"/>
              </a:lnSpc>
              <a:spcBef>
                <a:spcPts val="0"/>
              </a:spcBef>
              <a:spcAft>
                <a:spcPts val="0"/>
              </a:spcAft>
              <a:buClr>
                <a:schemeClr val="dk1"/>
              </a:buClr>
              <a:buSzPts val="1200"/>
              <a:buFont typeface="Open Sans"/>
              <a:buAutoNum type="arabicPeriod"/>
            </a:pPr>
            <a:r>
              <a:rPr b="1" lang="fr-FR" sz="1200" u="sng">
                <a:latin typeface="Open Sans"/>
                <a:ea typeface="Open Sans"/>
                <a:cs typeface="Open Sans"/>
                <a:sym typeface="Open Sans"/>
              </a:rPr>
              <a:t>Découverte : </a:t>
            </a:r>
            <a:endParaRPr/>
          </a:p>
          <a:p>
            <a:pPr indent="0" lvl="0" marL="0" marR="0" rtl="0" algn="l">
              <a:lnSpc>
                <a:spcPct val="100000"/>
              </a:lnSpc>
              <a:spcBef>
                <a:spcPts val="0"/>
              </a:spcBef>
              <a:spcAft>
                <a:spcPts val="0"/>
              </a:spcAft>
              <a:buClr>
                <a:schemeClr val="dk1"/>
              </a:buClr>
              <a:buSzPts val="1200"/>
              <a:buFont typeface="Open Sans"/>
              <a:buNone/>
            </a:pPr>
            <a:r>
              <a:rPr b="0" lang="fr-FR" sz="1200" u="none">
                <a:latin typeface="Open Sans"/>
                <a:ea typeface="Open Sans"/>
                <a:cs typeface="Open Sans"/>
                <a:sym typeface="Open Sans"/>
              </a:rPr>
              <a:t>Etape 5:</a:t>
            </a:r>
            <a:endParaRPr>
              <a:latin typeface="Open Sans"/>
              <a:ea typeface="Open Sans"/>
              <a:cs typeface="Open Sans"/>
              <a:sym typeface="Open Sans"/>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L’enseignant(e) dit aux apprenants qu’il y a d’autres points qui terminent la phrase et qu’on les trouve dans les textes. </a:t>
            </a:r>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Il/elle présenter les phrases l’une après l’autre et attire l’attention des apprenants au sens, à la majuscule et aux points.</a:t>
            </a:r>
            <a:endParaRPr/>
          </a:p>
          <a:p>
            <a:pPr indent="0" lvl="0" marL="0" rtl="0" algn="l">
              <a:lnSpc>
                <a:spcPct val="100000"/>
              </a:lnSpc>
              <a:spcBef>
                <a:spcPts val="0"/>
              </a:spcBef>
              <a:spcAft>
                <a:spcPts val="0"/>
              </a:spcAft>
              <a:buClr>
                <a:schemeClr val="dk1"/>
              </a:buClr>
              <a:buSzPts val="1200"/>
              <a:buFont typeface="Calibri"/>
              <a:buNone/>
            </a:pPr>
            <a:r>
              <a:t/>
            </a:r>
            <a:endParaRPr/>
          </a:p>
        </p:txBody>
      </p:sp>
      <p:sp>
        <p:nvSpPr>
          <p:cNvPr id="298" name="Google Shape;298;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200"/>
              <a:buFont typeface="Calibri"/>
              <a:buNone/>
            </a:pPr>
            <a:fld id="{00000000-1234-1234-1234-123412341234}" type="slidenum">
              <a:rPr lang="fr-FR"/>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0" name="Shape 310"/>
        <p:cNvGrpSpPr/>
        <p:nvPr/>
      </p:nvGrpSpPr>
      <p:grpSpPr>
        <a:xfrm>
          <a:off x="0" y="0"/>
          <a:ext cx="0" cy="0"/>
          <a:chOff x="0" y="0"/>
          <a:chExt cx="0" cy="0"/>
        </a:xfrm>
      </p:grpSpPr>
      <p:sp>
        <p:nvSpPr>
          <p:cNvPr id="311" name="Google Shape;311;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2" name="Google Shape;312;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Open Sans"/>
              <a:buNone/>
            </a:pPr>
            <a:r>
              <a:rPr b="1" lang="fr-FR">
                <a:latin typeface="Open Sans"/>
                <a:ea typeface="Open Sans"/>
                <a:cs typeface="Open Sans"/>
                <a:sym typeface="Open Sans"/>
              </a:rPr>
              <a:t>Note à l’enseignant (e ) </a:t>
            </a:r>
            <a:endParaRPr/>
          </a:p>
          <a:p>
            <a:pPr indent="0" lvl="0" marL="0" marR="0" rtl="0" algn="l">
              <a:lnSpc>
                <a:spcPct val="100000"/>
              </a:lnSpc>
              <a:spcBef>
                <a:spcPts val="0"/>
              </a:spcBef>
              <a:spcAft>
                <a:spcPts val="0"/>
              </a:spcAft>
              <a:buClr>
                <a:schemeClr val="dk1"/>
              </a:buClr>
              <a:buSzPts val="1200"/>
              <a:buFont typeface="Open Sans"/>
              <a:buNone/>
            </a:pPr>
            <a:r>
              <a:rPr b="1" lang="fr-FR" sz="1200" u="sng">
                <a:latin typeface="Open Sans"/>
                <a:ea typeface="Open Sans"/>
                <a:cs typeface="Open Sans"/>
                <a:sym typeface="Open Sans"/>
              </a:rPr>
              <a:t>2. Synthèse : </a:t>
            </a:r>
            <a:endParaRPr/>
          </a:p>
          <a:p>
            <a:pPr indent="0" lvl="0" marL="0" rtl="0" algn="l">
              <a:lnSpc>
                <a:spcPct val="100000"/>
              </a:lnSpc>
              <a:spcBef>
                <a:spcPts val="0"/>
              </a:spcBef>
              <a:spcAft>
                <a:spcPts val="0"/>
              </a:spcAft>
              <a:buClr>
                <a:schemeClr val="dk1"/>
              </a:buClr>
              <a:buSzPts val="1200"/>
              <a:buFont typeface="Open Sans"/>
              <a:buNone/>
            </a:pPr>
            <a:r>
              <a:rPr lang="fr-FR">
                <a:latin typeface="Open Sans"/>
                <a:ea typeface="Open Sans"/>
                <a:cs typeface="Open Sans"/>
                <a:sym typeface="Open Sans"/>
              </a:rPr>
              <a:t>L’enseignant(e ) élabore cette carte mentale est à élaborer avec les apprenants via des questions dont les réponses seront les encadrés en vert. </a:t>
            </a:r>
            <a:endParaRPr>
              <a:latin typeface="Open Sans"/>
              <a:ea typeface="Open Sans"/>
              <a:cs typeface="Open Sans"/>
              <a:sym typeface="Open Sans"/>
            </a:endParaRPr>
          </a:p>
        </p:txBody>
      </p:sp>
      <p:sp>
        <p:nvSpPr>
          <p:cNvPr id="313" name="Google Shape;313;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200"/>
              <a:buFont typeface="Calibri"/>
              <a:buNone/>
            </a:pPr>
            <a:fld id="{00000000-1234-1234-1234-123412341234}" type="slidenum">
              <a:rPr lang="fr-FR"/>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9.png"/><Relationship Id="rId7"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صفحة الرئيسية">
  <p:cSld name="الصفحة الرئيسية">
    <p:spTree>
      <p:nvGrpSpPr>
        <p:cNvPr id="10" name="Shape 10"/>
        <p:cNvGrpSpPr/>
        <p:nvPr/>
      </p:nvGrpSpPr>
      <p:grpSpPr>
        <a:xfrm>
          <a:off x="0" y="0"/>
          <a:ext cx="0" cy="0"/>
          <a:chOff x="0" y="0"/>
          <a:chExt cx="0" cy="0"/>
        </a:xfrm>
      </p:grpSpPr>
      <p:sp>
        <p:nvSpPr>
          <p:cNvPr id="11" name="Google Shape;11;p2"/>
          <p:cNvSpPr/>
          <p:nvPr>
            <p:ph idx="2" type="pic"/>
          </p:nvPr>
        </p:nvSpPr>
        <p:spPr>
          <a:xfrm flipH="1">
            <a:off x="1210019" y="2607882"/>
            <a:ext cx="2975891" cy="2975891"/>
          </a:xfrm>
          <a:prstGeom prst="rect">
            <a:avLst/>
          </a:prstGeom>
          <a:solidFill>
            <a:srgbClr val="F2F2F2"/>
          </a:solidFill>
          <a:ln>
            <a:noFill/>
          </a:ln>
        </p:spPr>
      </p:sp>
      <p:grpSp>
        <p:nvGrpSpPr>
          <p:cNvPr id="12" name="Google Shape;12;p2"/>
          <p:cNvGrpSpPr/>
          <p:nvPr/>
        </p:nvGrpSpPr>
        <p:grpSpPr>
          <a:xfrm flipH="1" rot="10800000">
            <a:off x="0" y="2104056"/>
            <a:ext cx="12192000" cy="3997921"/>
            <a:chOff x="44070" y="706405"/>
            <a:chExt cx="16591967" cy="5470815"/>
          </a:xfrm>
        </p:grpSpPr>
        <p:grpSp>
          <p:nvGrpSpPr>
            <p:cNvPr id="13" name="Google Shape;13;p2"/>
            <p:cNvGrpSpPr/>
            <p:nvPr/>
          </p:nvGrpSpPr>
          <p:grpSpPr>
            <a:xfrm flipH="1" rot="10800000">
              <a:off x="44070" y="3524343"/>
              <a:ext cx="6199341" cy="2652877"/>
              <a:chOff x="4802629" y="811335"/>
              <a:chExt cx="6199341" cy="2652877"/>
            </a:xfrm>
          </p:grpSpPr>
          <p:sp>
            <p:nvSpPr>
              <p:cNvPr id="14" name="Google Shape;14;p2"/>
              <p:cNvSpPr/>
              <p:nvPr/>
            </p:nvSpPr>
            <p:spPr>
              <a:xfrm>
                <a:off x="4802629" y="3200401"/>
                <a:ext cx="1332853" cy="22860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5" name="Google Shape;15;p2"/>
              <p:cNvSpPr/>
              <p:nvPr/>
            </p:nvSpPr>
            <p:spPr>
              <a:xfrm rot="2727637">
                <a:off x="7154945" y="448707"/>
                <a:ext cx="228600" cy="3413518"/>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6" name="Google Shape;16;p2"/>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close/>
                  </a:path>
                </a:pathLst>
              </a:cu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grpSp>
        <p:grpSp>
          <p:nvGrpSpPr>
            <p:cNvPr id="17" name="Google Shape;17;p2"/>
            <p:cNvGrpSpPr/>
            <p:nvPr/>
          </p:nvGrpSpPr>
          <p:grpSpPr>
            <a:xfrm flipH="1">
              <a:off x="1190030" y="706405"/>
              <a:ext cx="15446007" cy="2652877"/>
              <a:chOff x="-4444037" y="811335"/>
              <a:chExt cx="15446007" cy="2652877"/>
            </a:xfrm>
          </p:grpSpPr>
          <p:sp>
            <p:nvSpPr>
              <p:cNvPr id="18" name="Google Shape;18;p2"/>
              <p:cNvSpPr/>
              <p:nvPr/>
            </p:nvSpPr>
            <p:spPr>
              <a:xfrm>
                <a:off x="-4444037" y="3200399"/>
                <a:ext cx="10579518" cy="22860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9" name="Google Shape;19;p2"/>
              <p:cNvSpPr/>
              <p:nvPr/>
            </p:nvSpPr>
            <p:spPr>
              <a:xfrm rot="2727637">
                <a:off x="7154945" y="448707"/>
                <a:ext cx="228600" cy="3413518"/>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0" name="Google Shape;20;p2"/>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close/>
                  </a:path>
                </a:pathLst>
              </a:cu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gr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رحلة التعليمية - ٣">
  <p:cSld name="المرحلة التعليمية - ٣">
    <p:spTree>
      <p:nvGrpSpPr>
        <p:cNvPr id="100" name="Shape 100"/>
        <p:cNvGrpSpPr/>
        <p:nvPr/>
      </p:nvGrpSpPr>
      <p:grpSpPr>
        <a:xfrm>
          <a:off x="0" y="0"/>
          <a:ext cx="0" cy="0"/>
          <a:chOff x="0" y="0"/>
          <a:chExt cx="0" cy="0"/>
        </a:xfrm>
      </p:grpSpPr>
      <p:sp>
        <p:nvSpPr>
          <p:cNvPr id="101" name="Google Shape;101;p11"/>
          <p:cNvSpPr/>
          <p:nvPr/>
        </p:nvSpPr>
        <p:spPr>
          <a:xfrm>
            <a:off x="3191" y="0"/>
            <a:ext cx="6008307" cy="6857999"/>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grpSp>
        <p:nvGrpSpPr>
          <p:cNvPr id="102" name="Google Shape;102;p11"/>
          <p:cNvGrpSpPr/>
          <p:nvPr/>
        </p:nvGrpSpPr>
        <p:grpSpPr>
          <a:xfrm>
            <a:off x="6907074" y="1240481"/>
            <a:ext cx="4709243" cy="4377037"/>
            <a:chOff x="433353" y="993616"/>
            <a:chExt cx="5355059" cy="4977295"/>
          </a:xfrm>
        </p:grpSpPr>
        <p:sp>
          <p:nvSpPr>
            <p:cNvPr id="103" name="Google Shape;103;p11"/>
            <p:cNvSpPr/>
            <p:nvPr/>
          </p:nvSpPr>
          <p:spPr>
            <a:xfrm>
              <a:off x="648520" y="993616"/>
              <a:ext cx="4889897" cy="4886405"/>
            </a:xfrm>
            <a:custGeom>
              <a:rect b="b" l="l" r="r" t="t"/>
              <a:pathLst>
                <a:path extrusionOk="0" h="4886405" w="4889897">
                  <a:moveTo>
                    <a:pt x="2444975" y="4524442"/>
                  </a:moveTo>
                  <a:cubicBezTo>
                    <a:pt x="1296622" y="4524442"/>
                    <a:pt x="362542" y="3590763"/>
                    <a:pt x="362542" y="2443230"/>
                  </a:cubicBezTo>
                  <a:cubicBezTo>
                    <a:pt x="362542" y="1295696"/>
                    <a:pt x="1296569" y="362284"/>
                    <a:pt x="2444975" y="362284"/>
                  </a:cubicBezTo>
                  <a:cubicBezTo>
                    <a:pt x="3593382" y="362284"/>
                    <a:pt x="4527355" y="1295910"/>
                    <a:pt x="4527355" y="2443230"/>
                  </a:cubicBezTo>
                  <a:cubicBezTo>
                    <a:pt x="4527355" y="3590550"/>
                    <a:pt x="3593329" y="4524442"/>
                    <a:pt x="2444975" y="4524442"/>
                  </a:cubicBezTo>
                  <a:close/>
                  <a:moveTo>
                    <a:pt x="2444975" y="0"/>
                  </a:moveTo>
                  <a:cubicBezTo>
                    <a:pt x="1096797" y="0"/>
                    <a:pt x="0" y="1096014"/>
                    <a:pt x="0" y="2443230"/>
                  </a:cubicBezTo>
                  <a:cubicBezTo>
                    <a:pt x="0" y="3790445"/>
                    <a:pt x="1096797" y="4886406"/>
                    <a:pt x="2444975" y="4886406"/>
                  </a:cubicBezTo>
                  <a:cubicBezTo>
                    <a:pt x="3793153" y="4886406"/>
                    <a:pt x="4889898" y="3790445"/>
                    <a:pt x="4889898" y="2443230"/>
                  </a:cubicBezTo>
                  <a:cubicBezTo>
                    <a:pt x="4889898" y="1096014"/>
                    <a:pt x="3793100" y="0"/>
                    <a:pt x="2444975" y="0"/>
                  </a:cubicBezTo>
                  <a:close/>
                </a:path>
              </a:pathLst>
            </a:custGeom>
            <a:solidFill>
              <a:srgbClr val="B4DCFA"/>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04" name="Google Shape;104;p11"/>
            <p:cNvSpPr/>
            <p:nvPr/>
          </p:nvSpPr>
          <p:spPr>
            <a:xfrm>
              <a:off x="2725301" y="1994325"/>
              <a:ext cx="1028362" cy="2566364"/>
            </a:xfrm>
            <a:custGeom>
              <a:rect b="b" l="l" r="r" t="t"/>
              <a:pathLst>
                <a:path extrusionOk="0" h="2566364" w="1028362">
                  <a:moveTo>
                    <a:pt x="275491" y="1806952"/>
                  </a:moveTo>
                  <a:lnTo>
                    <a:pt x="611376" y="2496889"/>
                  </a:lnTo>
                  <a:cubicBezTo>
                    <a:pt x="639303" y="2556986"/>
                    <a:pt x="710702" y="2583086"/>
                    <a:pt x="770842" y="2555174"/>
                  </a:cubicBezTo>
                  <a:cubicBezTo>
                    <a:pt x="830986" y="2527268"/>
                    <a:pt x="857100" y="2455919"/>
                    <a:pt x="829168" y="2395823"/>
                  </a:cubicBezTo>
                  <a:cubicBezTo>
                    <a:pt x="828555" y="2394496"/>
                    <a:pt x="827915" y="2393180"/>
                    <a:pt x="827249" y="2391880"/>
                  </a:cubicBezTo>
                  <a:lnTo>
                    <a:pt x="490564" y="1700664"/>
                  </a:lnTo>
                  <a:cubicBezTo>
                    <a:pt x="579707" y="1585320"/>
                    <a:pt x="566325" y="1419735"/>
                    <a:pt x="449992" y="1322717"/>
                  </a:cubicBezTo>
                  <a:lnTo>
                    <a:pt x="1015984" y="172893"/>
                  </a:lnTo>
                  <a:cubicBezTo>
                    <a:pt x="1045265" y="113500"/>
                    <a:pt x="1020825" y="41629"/>
                    <a:pt x="961390" y="12370"/>
                  </a:cubicBezTo>
                  <a:cubicBezTo>
                    <a:pt x="901954" y="-16890"/>
                    <a:pt x="830032" y="7532"/>
                    <a:pt x="800751" y="66925"/>
                  </a:cubicBezTo>
                  <a:lnTo>
                    <a:pt x="210393" y="1266084"/>
                  </a:lnTo>
                  <a:cubicBezTo>
                    <a:pt x="-105551" y="1341418"/>
                    <a:pt x="-50850" y="1808444"/>
                    <a:pt x="275491" y="1807059"/>
                  </a:cubicBezTo>
                  <a:close/>
                </a:path>
              </a:pathLst>
            </a:custGeom>
            <a:solidFill>
              <a:srgbClr val="8BC9F7"/>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05" name="Google Shape;105;p11"/>
            <p:cNvSpPr/>
            <p:nvPr/>
          </p:nvSpPr>
          <p:spPr>
            <a:xfrm>
              <a:off x="753484" y="2816488"/>
              <a:ext cx="455857" cy="1789840"/>
            </a:xfrm>
            <a:custGeom>
              <a:rect b="b" l="l" r="r" t="t"/>
              <a:pathLst>
                <a:path extrusionOk="0" h="1789840" w="455857">
                  <a:moveTo>
                    <a:pt x="313400" y="1789681"/>
                  </a:moveTo>
                  <a:cubicBezTo>
                    <a:pt x="3368" y="1252468"/>
                    <a:pt x="-80767" y="614305"/>
                    <a:pt x="79453" y="15184"/>
                  </a:cubicBezTo>
                  <a:lnTo>
                    <a:pt x="168543" y="0"/>
                  </a:lnTo>
                  <a:lnTo>
                    <a:pt x="238652" y="57806"/>
                  </a:lnTo>
                  <a:cubicBezTo>
                    <a:pt x="89362" y="614694"/>
                    <a:pt x="167489" y="1208029"/>
                    <a:pt x="455858" y="1707368"/>
                  </a:cubicBezTo>
                  <a:lnTo>
                    <a:pt x="313400" y="1789840"/>
                  </a:lnTo>
                  <a:close/>
                </a:path>
              </a:pathLst>
            </a:custGeom>
            <a:solidFill>
              <a:srgbClr val="FF802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06" name="Google Shape;106;p11"/>
            <p:cNvSpPr/>
            <p:nvPr/>
          </p:nvSpPr>
          <p:spPr>
            <a:xfrm>
              <a:off x="1066883" y="1098145"/>
              <a:ext cx="2072516" cy="1251742"/>
            </a:xfrm>
            <a:custGeom>
              <a:rect b="b" l="l" r="r" t="t"/>
              <a:pathLst>
                <a:path extrusionOk="0" h="1251742" w="2072516">
                  <a:moveTo>
                    <a:pt x="0" y="1169323"/>
                  </a:moveTo>
                  <a:cubicBezTo>
                    <a:pt x="418102" y="445891"/>
                    <a:pt x="1190552" y="187"/>
                    <a:pt x="2026559" y="0"/>
                  </a:cubicBezTo>
                  <a:lnTo>
                    <a:pt x="2072516" y="84231"/>
                  </a:lnTo>
                  <a:lnTo>
                    <a:pt x="2026559" y="164892"/>
                  </a:lnTo>
                  <a:cubicBezTo>
                    <a:pt x="1249295" y="164706"/>
                    <a:pt x="531013" y="579046"/>
                    <a:pt x="142458" y="1251743"/>
                  </a:cubicBezTo>
                  <a:lnTo>
                    <a:pt x="0" y="1169323"/>
                  </a:lnTo>
                  <a:close/>
                </a:path>
              </a:pathLst>
            </a:custGeom>
            <a:solidFill>
              <a:srgbClr val="F8EC7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07" name="Google Shape;107;p11"/>
            <p:cNvSpPr/>
            <p:nvPr/>
          </p:nvSpPr>
          <p:spPr>
            <a:xfrm>
              <a:off x="4181123" y="1783127"/>
              <a:ext cx="1252389" cy="3678776"/>
            </a:xfrm>
            <a:custGeom>
              <a:rect b="b" l="l" r="r" t="t"/>
              <a:pathLst>
                <a:path extrusionOk="0" h="3678776" w="1252389">
                  <a:moveTo>
                    <a:pt x="567219" y="0"/>
                  </a:moveTo>
                  <a:cubicBezTo>
                    <a:pt x="1481055" y="913578"/>
                    <a:pt x="1480741" y="2394460"/>
                    <a:pt x="566510" y="3307649"/>
                  </a:cubicBezTo>
                  <a:cubicBezTo>
                    <a:pt x="422058" y="3451928"/>
                    <a:pt x="259335" y="3576698"/>
                    <a:pt x="82479" y="3678776"/>
                  </a:cubicBezTo>
                  <a:lnTo>
                    <a:pt x="8210" y="3636687"/>
                  </a:lnTo>
                  <a:lnTo>
                    <a:pt x="0" y="3536580"/>
                  </a:lnTo>
                  <a:cubicBezTo>
                    <a:pt x="1040449" y="2936751"/>
                    <a:pt x="1397292" y="1607649"/>
                    <a:pt x="797039" y="567943"/>
                  </a:cubicBezTo>
                  <a:cubicBezTo>
                    <a:pt x="701813" y="402998"/>
                    <a:pt x="585303" y="251281"/>
                    <a:pt x="450512" y="116677"/>
                  </a:cubicBezTo>
                  <a:lnTo>
                    <a:pt x="567219" y="107"/>
                  </a:lnTo>
                  <a:close/>
                </a:path>
              </a:pathLst>
            </a:custGeom>
            <a:solidFill>
              <a:srgbClr val="5ECCF3"/>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08" name="Google Shape;108;p11"/>
            <p:cNvSpPr/>
            <p:nvPr/>
          </p:nvSpPr>
          <p:spPr>
            <a:xfrm>
              <a:off x="1438596" y="4974046"/>
              <a:ext cx="1703522" cy="801445"/>
            </a:xfrm>
            <a:custGeom>
              <a:rect b="b" l="l" r="r" t="t"/>
              <a:pathLst>
                <a:path extrusionOk="0" h="801445" w="1703522">
                  <a:moveTo>
                    <a:pt x="1703523" y="800913"/>
                  </a:moveTo>
                  <a:cubicBezTo>
                    <a:pt x="1687262" y="801233"/>
                    <a:pt x="1671001" y="801446"/>
                    <a:pt x="1654846" y="801446"/>
                  </a:cubicBezTo>
                  <a:cubicBezTo>
                    <a:pt x="1034253" y="801073"/>
                    <a:pt x="439135" y="554779"/>
                    <a:pt x="0" y="116570"/>
                  </a:cubicBezTo>
                  <a:lnTo>
                    <a:pt x="26658" y="32659"/>
                  </a:lnTo>
                  <a:lnTo>
                    <a:pt x="116760" y="0"/>
                  </a:lnTo>
                  <a:cubicBezTo>
                    <a:pt x="524519" y="407873"/>
                    <a:pt x="1077903" y="636895"/>
                    <a:pt x="1654846" y="636553"/>
                  </a:cubicBezTo>
                  <a:cubicBezTo>
                    <a:pt x="1671107" y="636553"/>
                    <a:pt x="1687368" y="636553"/>
                    <a:pt x="1703523" y="636021"/>
                  </a:cubicBezTo>
                  <a:lnTo>
                    <a:pt x="1703523" y="801179"/>
                  </a:lnTo>
                  <a:close/>
                </a:path>
              </a:pathLst>
            </a:custGeom>
            <a:solidFill>
              <a:srgbClr val="A7EA5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09" name="Google Shape;109;p11"/>
            <p:cNvSpPr/>
            <p:nvPr/>
          </p:nvSpPr>
          <p:spPr>
            <a:xfrm>
              <a:off x="1497616" y="1065273"/>
              <a:ext cx="868289" cy="867669"/>
            </a:xfrm>
            <a:custGeom>
              <a:rect b="b" l="l" r="r" t="t"/>
              <a:pathLst>
                <a:path extrusionOk="0" h="867669" w="868289">
                  <a:moveTo>
                    <a:pt x="868289" y="433835"/>
                  </a:moveTo>
                  <a:cubicBezTo>
                    <a:pt x="868289" y="673437"/>
                    <a:pt x="673918" y="867669"/>
                    <a:pt x="434145" y="867669"/>
                  </a:cubicBezTo>
                  <a:cubicBezTo>
                    <a:pt x="194371" y="867669"/>
                    <a:pt x="0" y="673437"/>
                    <a:pt x="0" y="433835"/>
                  </a:cubicBezTo>
                  <a:cubicBezTo>
                    <a:pt x="0" y="194235"/>
                    <a:pt x="194371" y="0"/>
                    <a:pt x="434145" y="0"/>
                  </a:cubicBezTo>
                  <a:cubicBezTo>
                    <a:pt x="673918" y="0"/>
                    <a:pt x="868289" y="194235"/>
                    <a:pt x="868289" y="433835"/>
                  </a:cubicBezTo>
                  <a:close/>
                </a:path>
              </a:pathLst>
            </a:custGeom>
            <a:solidFill>
              <a:srgbClr val="F8EC7B"/>
            </a:solidFill>
            <a:ln>
              <a:noFill/>
            </a:ln>
            <a:effectLst>
              <a:outerShdw blurRad="241300" rotWithShape="0" algn="tl" dir="2700000" dist="38100">
                <a:srgbClr val="000000">
                  <a:alpha val="31372"/>
                </a:srgbClr>
              </a:outerShdw>
            </a:effectLst>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10" name="Google Shape;110;p11"/>
            <p:cNvSpPr/>
            <p:nvPr/>
          </p:nvSpPr>
          <p:spPr>
            <a:xfrm>
              <a:off x="4920123" y="2977917"/>
              <a:ext cx="868289" cy="867669"/>
            </a:xfrm>
            <a:custGeom>
              <a:rect b="b" l="l" r="r" t="t"/>
              <a:pathLst>
                <a:path extrusionOk="0" h="867669" w="868289">
                  <a:moveTo>
                    <a:pt x="868289" y="433835"/>
                  </a:moveTo>
                  <a:cubicBezTo>
                    <a:pt x="868289" y="673437"/>
                    <a:pt x="673918" y="867669"/>
                    <a:pt x="434145" y="867669"/>
                  </a:cubicBezTo>
                  <a:cubicBezTo>
                    <a:pt x="194376" y="867669"/>
                    <a:pt x="0" y="673437"/>
                    <a:pt x="0" y="433835"/>
                  </a:cubicBezTo>
                  <a:cubicBezTo>
                    <a:pt x="0" y="194232"/>
                    <a:pt x="194376" y="0"/>
                    <a:pt x="434145" y="0"/>
                  </a:cubicBezTo>
                  <a:cubicBezTo>
                    <a:pt x="673918" y="0"/>
                    <a:pt x="868289" y="194232"/>
                    <a:pt x="868289" y="433835"/>
                  </a:cubicBezTo>
                  <a:close/>
                </a:path>
              </a:pathLst>
            </a:custGeom>
            <a:solidFill>
              <a:srgbClr val="5ECCF3"/>
            </a:solidFill>
            <a:ln>
              <a:noFill/>
            </a:ln>
            <a:effectLst>
              <a:outerShdw blurRad="241300" rotWithShape="0" algn="tl" dir="2700000" dist="38100">
                <a:srgbClr val="000000">
                  <a:alpha val="31372"/>
                </a:srgbClr>
              </a:outerShdw>
            </a:effectLst>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11" name="Google Shape;111;p11"/>
            <p:cNvSpPr/>
            <p:nvPr/>
          </p:nvSpPr>
          <p:spPr>
            <a:xfrm>
              <a:off x="1856906" y="5103136"/>
              <a:ext cx="868395" cy="867775"/>
            </a:xfrm>
            <a:custGeom>
              <a:rect b="b" l="l" r="r" t="t"/>
              <a:pathLst>
                <a:path extrusionOk="0" h="867775" w="868395">
                  <a:moveTo>
                    <a:pt x="868396" y="433835"/>
                  </a:moveTo>
                  <a:cubicBezTo>
                    <a:pt x="868428" y="673464"/>
                    <a:pt x="674052" y="867744"/>
                    <a:pt x="434251" y="867776"/>
                  </a:cubicBezTo>
                  <a:cubicBezTo>
                    <a:pt x="194451" y="867808"/>
                    <a:pt x="32" y="673571"/>
                    <a:pt x="0" y="433941"/>
                  </a:cubicBezTo>
                  <a:cubicBezTo>
                    <a:pt x="-32" y="194312"/>
                    <a:pt x="194344" y="32"/>
                    <a:pt x="434145" y="0"/>
                  </a:cubicBezTo>
                  <a:cubicBezTo>
                    <a:pt x="434182" y="0"/>
                    <a:pt x="434214" y="0"/>
                    <a:pt x="434251" y="0"/>
                  </a:cubicBezTo>
                  <a:cubicBezTo>
                    <a:pt x="674025" y="0"/>
                    <a:pt x="868396" y="194232"/>
                    <a:pt x="868396" y="433835"/>
                  </a:cubicBezTo>
                  <a:close/>
                </a:path>
              </a:pathLst>
            </a:custGeom>
            <a:solidFill>
              <a:srgbClr val="A7EA52"/>
            </a:solidFill>
            <a:ln>
              <a:noFill/>
            </a:ln>
            <a:effectLst>
              <a:outerShdw blurRad="241300" rotWithShape="0" algn="tl" dir="2700000" dist="38100">
                <a:srgbClr val="000000">
                  <a:alpha val="31372"/>
                </a:srgbClr>
              </a:outerShdw>
            </a:effectLst>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12" name="Google Shape;112;p11"/>
            <p:cNvSpPr/>
            <p:nvPr/>
          </p:nvSpPr>
          <p:spPr>
            <a:xfrm>
              <a:off x="438086" y="3327148"/>
              <a:ext cx="868289" cy="867669"/>
            </a:xfrm>
            <a:custGeom>
              <a:rect b="b" l="l" r="r" t="t"/>
              <a:pathLst>
                <a:path extrusionOk="0" h="867669" w="868289">
                  <a:moveTo>
                    <a:pt x="868289" y="433781"/>
                  </a:moveTo>
                  <a:cubicBezTo>
                    <a:pt x="868321" y="673384"/>
                    <a:pt x="673972" y="867637"/>
                    <a:pt x="434198" y="867669"/>
                  </a:cubicBezTo>
                  <a:cubicBezTo>
                    <a:pt x="194427" y="867696"/>
                    <a:pt x="29" y="673491"/>
                    <a:pt x="0" y="433888"/>
                  </a:cubicBezTo>
                  <a:cubicBezTo>
                    <a:pt x="-29" y="194285"/>
                    <a:pt x="194320" y="32"/>
                    <a:pt x="434091" y="0"/>
                  </a:cubicBezTo>
                  <a:cubicBezTo>
                    <a:pt x="434109" y="0"/>
                    <a:pt x="434127" y="0"/>
                    <a:pt x="434145" y="0"/>
                  </a:cubicBezTo>
                  <a:cubicBezTo>
                    <a:pt x="673918" y="0"/>
                    <a:pt x="868289" y="194232"/>
                    <a:pt x="868289" y="433835"/>
                  </a:cubicBezTo>
                  <a:close/>
                </a:path>
              </a:pathLst>
            </a:custGeom>
            <a:solidFill>
              <a:srgbClr val="FF8021"/>
            </a:solidFill>
            <a:ln>
              <a:noFill/>
            </a:ln>
            <a:effectLst>
              <a:outerShdw blurRad="241300" rotWithShape="0" algn="tl" dir="2700000" dist="38100">
                <a:srgbClr val="000000">
                  <a:alpha val="31372"/>
                </a:srgbClr>
              </a:outerShdw>
            </a:effectLst>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13" name="Google Shape;113;p11"/>
            <p:cNvSpPr txBox="1"/>
            <p:nvPr/>
          </p:nvSpPr>
          <p:spPr>
            <a:xfrm>
              <a:off x="1540111" y="1136796"/>
              <a:ext cx="808361" cy="64633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600"/>
                <a:buFont typeface="Arial"/>
                <a:buNone/>
              </a:pPr>
              <a:r>
                <a:rPr b="1" i="0" lang="fr-FR" sz="3600" u="none" cap="none" strike="noStrike">
                  <a:solidFill>
                    <a:srgbClr val="000000"/>
                  </a:solidFill>
                  <a:latin typeface="Twentieth Century"/>
                  <a:ea typeface="Twentieth Century"/>
                  <a:cs typeface="Twentieth Century"/>
                  <a:sym typeface="Twentieth Century"/>
                </a:rPr>
                <a:t>1</a:t>
              </a:r>
              <a:endParaRPr b="0" i="0" sz="1400" u="none" cap="none" strike="noStrike">
                <a:solidFill>
                  <a:srgbClr val="000000"/>
                </a:solidFill>
                <a:latin typeface="Arial"/>
                <a:ea typeface="Arial"/>
                <a:cs typeface="Arial"/>
                <a:sym typeface="Arial"/>
              </a:endParaRPr>
            </a:p>
          </p:txBody>
        </p:sp>
        <p:sp>
          <p:nvSpPr>
            <p:cNvPr id="114" name="Google Shape;114;p11"/>
            <p:cNvSpPr txBox="1"/>
            <p:nvPr/>
          </p:nvSpPr>
          <p:spPr>
            <a:xfrm>
              <a:off x="4975318" y="3088585"/>
              <a:ext cx="808361" cy="64633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600"/>
                <a:buFont typeface="Arial"/>
                <a:buNone/>
              </a:pPr>
              <a:r>
                <a:rPr b="1" i="0" lang="fr-FR" sz="3600" u="none" cap="none" strike="noStrike">
                  <a:solidFill>
                    <a:srgbClr val="000000"/>
                  </a:solidFill>
                  <a:latin typeface="Twentieth Century"/>
                  <a:ea typeface="Twentieth Century"/>
                  <a:cs typeface="Twentieth Century"/>
                  <a:sym typeface="Twentieth Century"/>
                </a:rPr>
                <a:t>4</a:t>
              </a:r>
              <a:endParaRPr b="0" i="0" sz="1400" u="none" cap="none" strike="noStrike">
                <a:solidFill>
                  <a:srgbClr val="000000"/>
                </a:solidFill>
                <a:latin typeface="Arial"/>
                <a:ea typeface="Arial"/>
                <a:cs typeface="Arial"/>
                <a:sym typeface="Arial"/>
              </a:endParaRPr>
            </a:p>
          </p:txBody>
        </p:sp>
        <p:sp>
          <p:nvSpPr>
            <p:cNvPr id="115" name="Google Shape;115;p11"/>
            <p:cNvSpPr txBox="1"/>
            <p:nvPr/>
          </p:nvSpPr>
          <p:spPr>
            <a:xfrm>
              <a:off x="1886960" y="5196822"/>
              <a:ext cx="808361" cy="64633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600"/>
                <a:buFont typeface="Arial"/>
                <a:buNone/>
              </a:pPr>
              <a:r>
                <a:rPr b="1" i="0" lang="fr-FR" sz="3600" u="none" cap="none" strike="noStrike">
                  <a:solidFill>
                    <a:srgbClr val="000000"/>
                  </a:solidFill>
                  <a:latin typeface="Twentieth Century"/>
                  <a:ea typeface="Twentieth Century"/>
                  <a:cs typeface="Twentieth Century"/>
                  <a:sym typeface="Twentieth Century"/>
                </a:rPr>
                <a:t>3</a:t>
              </a:r>
              <a:endParaRPr b="0" i="0" sz="1400" u="none" cap="none" strike="noStrike">
                <a:solidFill>
                  <a:srgbClr val="000000"/>
                </a:solidFill>
                <a:latin typeface="Arial"/>
                <a:ea typeface="Arial"/>
                <a:cs typeface="Arial"/>
                <a:sym typeface="Arial"/>
              </a:endParaRPr>
            </a:p>
          </p:txBody>
        </p:sp>
        <p:sp>
          <p:nvSpPr>
            <p:cNvPr id="116" name="Google Shape;116;p11"/>
            <p:cNvSpPr txBox="1"/>
            <p:nvPr/>
          </p:nvSpPr>
          <p:spPr>
            <a:xfrm>
              <a:off x="433353" y="3431076"/>
              <a:ext cx="808361" cy="64633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600"/>
                <a:buFont typeface="Arial"/>
                <a:buNone/>
              </a:pPr>
              <a:r>
                <a:rPr b="1" i="0" lang="fr-FR" sz="3600" u="none" cap="none" strike="noStrike">
                  <a:solidFill>
                    <a:srgbClr val="000000"/>
                  </a:solidFill>
                  <a:latin typeface="Twentieth Century"/>
                  <a:ea typeface="Twentieth Century"/>
                  <a:cs typeface="Twentieth Century"/>
                  <a:sym typeface="Twentieth Century"/>
                </a:rPr>
                <a:t>2</a:t>
              </a:r>
              <a:endParaRPr b="0" i="0" sz="1400" u="none" cap="none" strike="noStrike">
                <a:solidFill>
                  <a:srgbClr val="000000"/>
                </a:solidFill>
                <a:latin typeface="Arial"/>
                <a:ea typeface="Arial"/>
                <a:cs typeface="Arial"/>
                <a:sym typeface="Arial"/>
              </a:endParaRPr>
            </a:p>
          </p:txBody>
        </p:sp>
      </p:grpSp>
      <p:pic>
        <p:nvPicPr>
          <p:cNvPr id="117" name="Google Shape;117;p11"/>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600"/>
                                  </p:stCondLst>
                                  <p:childTnLst>
                                    <p:set>
                                      <p:cBhvr>
                                        <p:cTn dur="1" fill="hold">
                                          <p:stCondLst>
                                            <p:cond delay="0"/>
                                          </p:stCondLst>
                                        </p:cTn>
                                        <p:tgtEl>
                                          <p:spTgt spid="101"/>
                                        </p:tgtEl>
                                        <p:attrNameLst>
                                          <p:attrName>style.visibility</p:attrName>
                                        </p:attrNameLst>
                                      </p:cBhvr>
                                      <p:to>
                                        <p:strVal val="visible"/>
                                      </p:to>
                                    </p:set>
                                    <p:animEffect filter="fade" transition="in">
                                      <p:cBhvr>
                                        <p:cTn dur="500"/>
                                        <p:tgtEl>
                                          <p:spTgt spid="10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رحلة التعليمية - ٤">
  <p:cSld name="المرحلة التعليمية - ٤">
    <p:spTree>
      <p:nvGrpSpPr>
        <p:cNvPr id="118" name="Shape 118"/>
        <p:cNvGrpSpPr/>
        <p:nvPr/>
      </p:nvGrpSpPr>
      <p:grpSpPr>
        <a:xfrm>
          <a:off x="0" y="0"/>
          <a:ext cx="0" cy="0"/>
          <a:chOff x="0" y="0"/>
          <a:chExt cx="0" cy="0"/>
        </a:xfrm>
      </p:grpSpPr>
      <p:sp>
        <p:nvSpPr>
          <p:cNvPr id="119" name="Google Shape;119;p12"/>
          <p:cNvSpPr/>
          <p:nvPr/>
        </p:nvSpPr>
        <p:spPr>
          <a:xfrm>
            <a:off x="0" y="0"/>
            <a:ext cx="574505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120" name="Google Shape;120;p12"/>
          <p:cNvSpPr/>
          <p:nvPr/>
        </p:nvSpPr>
        <p:spPr>
          <a:xfrm>
            <a:off x="9640688" y="3325043"/>
            <a:ext cx="2081559" cy="2081559"/>
          </a:xfrm>
          <a:prstGeom prst="ellipse">
            <a:avLst/>
          </a:prstGeom>
          <a:noFill/>
          <a:ln cap="flat" cmpd="sng" w="6350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900"/>
              <a:buFont typeface="Calibri"/>
              <a:buNone/>
            </a:pPr>
            <a:r>
              <a:t/>
            </a:r>
            <a:endParaRPr b="0" i="0" sz="900" u="none" cap="none" strike="noStrike">
              <a:solidFill>
                <a:srgbClr val="FFFFFF"/>
              </a:solidFill>
              <a:latin typeface="Calibri"/>
              <a:ea typeface="Calibri"/>
              <a:cs typeface="Calibri"/>
              <a:sym typeface="Calibri"/>
            </a:endParaRPr>
          </a:p>
        </p:txBody>
      </p:sp>
      <p:sp>
        <p:nvSpPr>
          <p:cNvPr id="121" name="Google Shape;121;p12"/>
          <p:cNvSpPr/>
          <p:nvPr/>
        </p:nvSpPr>
        <p:spPr>
          <a:xfrm>
            <a:off x="8504587" y="1413644"/>
            <a:ext cx="2475312" cy="2475311"/>
          </a:xfrm>
          <a:prstGeom prst="ellipse">
            <a:avLst/>
          </a:prstGeom>
          <a:noFill/>
          <a:ln cap="flat" cmpd="sng" w="6350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900"/>
              <a:buFont typeface="Calibri"/>
              <a:buNone/>
            </a:pPr>
            <a:r>
              <a:t/>
            </a:r>
            <a:endParaRPr b="0" i="0" sz="900" u="none" cap="none" strike="noStrike">
              <a:solidFill>
                <a:srgbClr val="FFFFFF"/>
              </a:solidFill>
              <a:latin typeface="Calibri"/>
              <a:ea typeface="Calibri"/>
              <a:cs typeface="Calibri"/>
              <a:sym typeface="Calibri"/>
            </a:endParaRPr>
          </a:p>
        </p:txBody>
      </p:sp>
      <p:sp>
        <p:nvSpPr>
          <p:cNvPr id="122" name="Google Shape;122;p12"/>
          <p:cNvSpPr/>
          <p:nvPr/>
        </p:nvSpPr>
        <p:spPr>
          <a:xfrm>
            <a:off x="6350779" y="2706265"/>
            <a:ext cx="3190836" cy="3190835"/>
          </a:xfrm>
          <a:prstGeom prst="ellipse">
            <a:avLst/>
          </a:prstGeom>
          <a:noFill/>
          <a:ln cap="flat" cmpd="sng" w="6350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900"/>
              <a:buFont typeface="Calibri"/>
              <a:buNone/>
            </a:pPr>
            <a:r>
              <a:t/>
            </a:r>
            <a:endParaRPr b="0" i="0" sz="900" u="none" cap="none" strike="noStrike">
              <a:solidFill>
                <a:srgbClr val="FFFFFF"/>
              </a:solidFill>
              <a:latin typeface="Calibri"/>
              <a:ea typeface="Calibri"/>
              <a:cs typeface="Calibri"/>
              <a:sym typeface="Calibri"/>
            </a:endParaRPr>
          </a:p>
        </p:txBody>
      </p:sp>
      <p:grpSp>
        <p:nvGrpSpPr>
          <p:cNvPr id="123" name="Google Shape;123;p12"/>
          <p:cNvGrpSpPr/>
          <p:nvPr/>
        </p:nvGrpSpPr>
        <p:grpSpPr>
          <a:xfrm>
            <a:off x="5960439" y="715219"/>
            <a:ext cx="1961427" cy="3491678"/>
            <a:chOff x="1851024" y="1671637"/>
            <a:chExt cx="4343813" cy="7732734"/>
          </a:xfrm>
        </p:grpSpPr>
        <p:sp>
          <p:nvSpPr>
            <p:cNvPr id="124" name="Google Shape;124;p12"/>
            <p:cNvSpPr/>
            <p:nvPr/>
          </p:nvSpPr>
          <p:spPr>
            <a:xfrm>
              <a:off x="3147617" y="6872041"/>
              <a:ext cx="18722" cy="32763"/>
            </a:xfrm>
            <a:custGeom>
              <a:rect b="b" l="l" r="r" t="t"/>
              <a:pathLst>
                <a:path extrusionOk="0" h="33" w="18">
                  <a:moveTo>
                    <a:pt x="0" y="32"/>
                  </a:moveTo>
                  <a:lnTo>
                    <a:pt x="17" y="0"/>
                  </a:lnTo>
                  <a:lnTo>
                    <a:pt x="17" y="0"/>
                  </a:lnTo>
                  <a:cubicBezTo>
                    <a:pt x="9" y="15"/>
                    <a:pt x="4" y="24"/>
                    <a:pt x="0" y="32"/>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25" name="Google Shape;125;p12"/>
            <p:cNvSpPr/>
            <p:nvPr/>
          </p:nvSpPr>
          <p:spPr>
            <a:xfrm>
              <a:off x="3016553" y="7134170"/>
              <a:ext cx="9361" cy="18722"/>
            </a:xfrm>
            <a:custGeom>
              <a:rect b="b" l="l" r="r" t="t"/>
              <a:pathLst>
                <a:path extrusionOk="0" h="17" w="7">
                  <a:moveTo>
                    <a:pt x="1" y="9"/>
                  </a:moveTo>
                  <a:lnTo>
                    <a:pt x="0" y="16"/>
                  </a:lnTo>
                  <a:lnTo>
                    <a:pt x="0" y="16"/>
                  </a:lnTo>
                  <a:cubicBezTo>
                    <a:pt x="4" y="5"/>
                    <a:pt x="6" y="0"/>
                    <a:pt x="1" y="9"/>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26" name="Google Shape;126;p12"/>
            <p:cNvSpPr/>
            <p:nvPr/>
          </p:nvSpPr>
          <p:spPr>
            <a:xfrm>
              <a:off x="2754427" y="9310755"/>
              <a:ext cx="14041" cy="51492"/>
            </a:xfrm>
            <a:custGeom>
              <a:rect b="b" l="l" r="r" t="t"/>
              <a:pathLst>
                <a:path extrusionOk="0" h="49" w="14">
                  <a:moveTo>
                    <a:pt x="0" y="0"/>
                  </a:moveTo>
                  <a:lnTo>
                    <a:pt x="0" y="0"/>
                  </a:lnTo>
                  <a:cubicBezTo>
                    <a:pt x="1" y="5"/>
                    <a:pt x="1" y="10"/>
                    <a:pt x="2" y="15"/>
                  </a:cubicBezTo>
                  <a:lnTo>
                    <a:pt x="2" y="15"/>
                  </a:lnTo>
                  <a:cubicBezTo>
                    <a:pt x="6" y="27"/>
                    <a:pt x="9" y="38"/>
                    <a:pt x="13" y="48"/>
                  </a:cubicBezTo>
                  <a:lnTo>
                    <a:pt x="13" y="48"/>
                  </a:lnTo>
                  <a:cubicBezTo>
                    <a:pt x="9" y="34"/>
                    <a:pt x="4" y="17"/>
                    <a:pt x="0" y="0"/>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27" name="Google Shape;127;p12"/>
            <p:cNvSpPr/>
            <p:nvPr/>
          </p:nvSpPr>
          <p:spPr>
            <a:xfrm>
              <a:off x="2721659" y="9207777"/>
              <a:ext cx="9361" cy="70214"/>
            </a:xfrm>
            <a:custGeom>
              <a:rect b="b" l="l" r="r" t="t"/>
              <a:pathLst>
                <a:path extrusionOk="0" h="68" w="11">
                  <a:moveTo>
                    <a:pt x="10" y="67"/>
                  </a:moveTo>
                  <a:lnTo>
                    <a:pt x="0" y="0"/>
                  </a:lnTo>
                  <a:lnTo>
                    <a:pt x="0" y="0"/>
                  </a:lnTo>
                  <a:cubicBezTo>
                    <a:pt x="2" y="15"/>
                    <a:pt x="5" y="37"/>
                    <a:pt x="10" y="67"/>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28" name="Google Shape;128;p12"/>
            <p:cNvSpPr/>
            <p:nvPr/>
          </p:nvSpPr>
          <p:spPr>
            <a:xfrm>
              <a:off x="4149313" y="5804815"/>
              <a:ext cx="37447" cy="28086"/>
            </a:xfrm>
            <a:custGeom>
              <a:rect b="b" l="l" r="r" t="t"/>
              <a:pathLst>
                <a:path extrusionOk="0" h="27" w="37">
                  <a:moveTo>
                    <a:pt x="4" y="26"/>
                  </a:moveTo>
                  <a:lnTo>
                    <a:pt x="4" y="26"/>
                  </a:lnTo>
                  <a:cubicBezTo>
                    <a:pt x="14" y="17"/>
                    <a:pt x="25" y="8"/>
                    <a:pt x="36" y="0"/>
                  </a:cubicBezTo>
                  <a:lnTo>
                    <a:pt x="36" y="0"/>
                  </a:lnTo>
                  <a:cubicBezTo>
                    <a:pt x="22" y="9"/>
                    <a:pt x="14" y="15"/>
                    <a:pt x="8" y="19"/>
                  </a:cubicBezTo>
                  <a:lnTo>
                    <a:pt x="8" y="19"/>
                  </a:lnTo>
                  <a:cubicBezTo>
                    <a:pt x="4" y="23"/>
                    <a:pt x="1" y="25"/>
                    <a:pt x="1" y="25"/>
                  </a:cubicBezTo>
                  <a:lnTo>
                    <a:pt x="1" y="25"/>
                  </a:lnTo>
                  <a:cubicBezTo>
                    <a:pt x="0" y="26"/>
                    <a:pt x="5" y="24"/>
                    <a:pt x="4" y="26"/>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29" name="Google Shape;129;p12"/>
            <p:cNvSpPr/>
            <p:nvPr/>
          </p:nvSpPr>
          <p:spPr>
            <a:xfrm>
              <a:off x="3119531" y="6989062"/>
              <a:ext cx="18722" cy="32767"/>
            </a:xfrm>
            <a:custGeom>
              <a:rect b="b" l="l" r="r" t="t"/>
              <a:pathLst>
                <a:path extrusionOk="0" h="31" w="18">
                  <a:moveTo>
                    <a:pt x="3" y="27"/>
                  </a:moveTo>
                  <a:lnTo>
                    <a:pt x="3" y="27"/>
                  </a:lnTo>
                  <a:cubicBezTo>
                    <a:pt x="14" y="8"/>
                    <a:pt x="17" y="0"/>
                    <a:pt x="17" y="0"/>
                  </a:cubicBezTo>
                  <a:lnTo>
                    <a:pt x="17" y="0"/>
                  </a:lnTo>
                  <a:cubicBezTo>
                    <a:pt x="6" y="20"/>
                    <a:pt x="0" y="30"/>
                    <a:pt x="3" y="27"/>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30" name="Google Shape;130;p12"/>
            <p:cNvSpPr/>
            <p:nvPr/>
          </p:nvSpPr>
          <p:spPr>
            <a:xfrm>
              <a:off x="2731020" y="9263946"/>
              <a:ext cx="4682" cy="23406"/>
            </a:xfrm>
            <a:custGeom>
              <a:rect b="b" l="l" r="r" t="t"/>
              <a:pathLst>
                <a:path extrusionOk="0" h="20" w="4">
                  <a:moveTo>
                    <a:pt x="2" y="19"/>
                  </a:moveTo>
                  <a:lnTo>
                    <a:pt x="2" y="19"/>
                  </a:lnTo>
                  <a:cubicBezTo>
                    <a:pt x="1" y="13"/>
                    <a:pt x="2" y="11"/>
                    <a:pt x="3" y="9"/>
                  </a:cubicBezTo>
                  <a:lnTo>
                    <a:pt x="3" y="9"/>
                  </a:lnTo>
                  <a:cubicBezTo>
                    <a:pt x="0" y="0"/>
                    <a:pt x="0" y="0"/>
                    <a:pt x="2" y="19"/>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31" name="Google Shape;131;p12"/>
            <p:cNvSpPr/>
            <p:nvPr/>
          </p:nvSpPr>
          <p:spPr>
            <a:xfrm>
              <a:off x="4144632" y="5828216"/>
              <a:ext cx="9361" cy="4682"/>
            </a:xfrm>
            <a:custGeom>
              <a:rect b="b" l="l" r="r" t="t"/>
              <a:pathLst>
                <a:path extrusionOk="0" h="6" w="8">
                  <a:moveTo>
                    <a:pt x="0" y="5"/>
                  </a:moveTo>
                  <a:lnTo>
                    <a:pt x="4" y="2"/>
                  </a:lnTo>
                  <a:lnTo>
                    <a:pt x="4" y="2"/>
                  </a:lnTo>
                  <a:cubicBezTo>
                    <a:pt x="5" y="1"/>
                    <a:pt x="6" y="0"/>
                    <a:pt x="7" y="0"/>
                  </a:cubicBezTo>
                  <a:lnTo>
                    <a:pt x="0" y="5"/>
                  </a:ln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32" name="Google Shape;132;p12"/>
            <p:cNvSpPr/>
            <p:nvPr/>
          </p:nvSpPr>
          <p:spPr>
            <a:xfrm>
              <a:off x="2791874" y="7653740"/>
              <a:ext cx="18722" cy="60851"/>
            </a:xfrm>
            <a:custGeom>
              <a:rect b="b" l="l" r="r" t="t"/>
              <a:pathLst>
                <a:path extrusionOk="0" h="56" w="18">
                  <a:moveTo>
                    <a:pt x="0" y="49"/>
                  </a:moveTo>
                  <a:lnTo>
                    <a:pt x="0" y="55"/>
                  </a:lnTo>
                  <a:lnTo>
                    <a:pt x="0" y="55"/>
                  </a:lnTo>
                  <a:cubicBezTo>
                    <a:pt x="4" y="45"/>
                    <a:pt x="9" y="29"/>
                    <a:pt x="17" y="0"/>
                  </a:cubicBezTo>
                  <a:lnTo>
                    <a:pt x="0" y="49"/>
                  </a:ln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33" name="Google Shape;133;p12"/>
            <p:cNvSpPr/>
            <p:nvPr/>
          </p:nvSpPr>
          <p:spPr>
            <a:xfrm>
              <a:off x="3180380" y="6815872"/>
              <a:ext cx="23406" cy="23404"/>
            </a:xfrm>
            <a:custGeom>
              <a:rect b="b" l="l" r="r" t="t"/>
              <a:pathLst>
                <a:path extrusionOk="0" h="23" w="20">
                  <a:moveTo>
                    <a:pt x="8" y="9"/>
                  </a:moveTo>
                  <a:lnTo>
                    <a:pt x="0" y="22"/>
                  </a:lnTo>
                  <a:lnTo>
                    <a:pt x="19" y="0"/>
                  </a:lnTo>
                  <a:lnTo>
                    <a:pt x="8" y="9"/>
                  </a:ln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34" name="Google Shape;134;p12"/>
            <p:cNvSpPr/>
            <p:nvPr/>
          </p:nvSpPr>
          <p:spPr>
            <a:xfrm>
              <a:off x="3620378" y="6193321"/>
              <a:ext cx="84255" cy="79576"/>
            </a:xfrm>
            <a:custGeom>
              <a:rect b="b" l="l" r="r" t="t"/>
              <a:pathLst>
                <a:path extrusionOk="0" h="74" w="81">
                  <a:moveTo>
                    <a:pt x="70" y="2"/>
                  </a:moveTo>
                  <a:lnTo>
                    <a:pt x="70" y="2"/>
                  </a:lnTo>
                  <a:cubicBezTo>
                    <a:pt x="58" y="13"/>
                    <a:pt x="46" y="24"/>
                    <a:pt x="34" y="37"/>
                  </a:cubicBezTo>
                  <a:lnTo>
                    <a:pt x="34" y="37"/>
                  </a:lnTo>
                  <a:cubicBezTo>
                    <a:pt x="23" y="49"/>
                    <a:pt x="11" y="62"/>
                    <a:pt x="0" y="73"/>
                  </a:cubicBezTo>
                  <a:lnTo>
                    <a:pt x="0" y="73"/>
                  </a:lnTo>
                  <a:cubicBezTo>
                    <a:pt x="46" y="23"/>
                    <a:pt x="80" y="0"/>
                    <a:pt x="70" y="2"/>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35" name="Google Shape;135;p12"/>
            <p:cNvSpPr/>
            <p:nvPr/>
          </p:nvSpPr>
          <p:spPr>
            <a:xfrm>
              <a:off x="5717392" y="7709911"/>
              <a:ext cx="477445" cy="777019"/>
            </a:xfrm>
            <a:custGeom>
              <a:rect b="b" l="l" r="r" t="t"/>
              <a:pathLst>
                <a:path extrusionOk="0" h="733" w="449">
                  <a:moveTo>
                    <a:pt x="305" y="713"/>
                  </a:moveTo>
                  <a:lnTo>
                    <a:pt x="305" y="713"/>
                  </a:lnTo>
                  <a:lnTo>
                    <a:pt x="305" y="713"/>
                  </a:lnTo>
                  <a:cubicBezTo>
                    <a:pt x="393" y="695"/>
                    <a:pt x="448" y="608"/>
                    <a:pt x="429" y="522"/>
                  </a:cubicBezTo>
                  <a:lnTo>
                    <a:pt x="315" y="0"/>
                  </a:lnTo>
                  <a:lnTo>
                    <a:pt x="0" y="69"/>
                  </a:lnTo>
                  <a:lnTo>
                    <a:pt x="114" y="590"/>
                  </a:lnTo>
                  <a:lnTo>
                    <a:pt x="114" y="590"/>
                  </a:lnTo>
                  <a:cubicBezTo>
                    <a:pt x="133" y="678"/>
                    <a:pt x="219" y="732"/>
                    <a:pt x="305" y="713"/>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36" name="Google Shape;136;p12"/>
            <p:cNvSpPr/>
            <p:nvPr/>
          </p:nvSpPr>
          <p:spPr>
            <a:xfrm>
              <a:off x="2131873" y="2509507"/>
              <a:ext cx="2288928" cy="2288925"/>
            </a:xfrm>
            <a:custGeom>
              <a:rect b="b" l="l" r="r" t="t"/>
              <a:pathLst>
                <a:path extrusionOk="0" h="2157" w="2157">
                  <a:moveTo>
                    <a:pt x="923" y="370"/>
                  </a:moveTo>
                  <a:lnTo>
                    <a:pt x="923" y="370"/>
                  </a:lnTo>
                  <a:cubicBezTo>
                    <a:pt x="533" y="455"/>
                    <a:pt x="285" y="842"/>
                    <a:pt x="370" y="1233"/>
                  </a:cubicBezTo>
                  <a:lnTo>
                    <a:pt x="370" y="1233"/>
                  </a:lnTo>
                  <a:cubicBezTo>
                    <a:pt x="455" y="1623"/>
                    <a:pt x="842" y="1871"/>
                    <a:pt x="1232" y="1786"/>
                  </a:cubicBezTo>
                  <a:lnTo>
                    <a:pt x="1232" y="1786"/>
                  </a:lnTo>
                  <a:cubicBezTo>
                    <a:pt x="1622" y="1701"/>
                    <a:pt x="1870" y="1314"/>
                    <a:pt x="1785" y="924"/>
                  </a:cubicBezTo>
                  <a:lnTo>
                    <a:pt x="1785" y="924"/>
                  </a:lnTo>
                  <a:cubicBezTo>
                    <a:pt x="1701" y="534"/>
                    <a:pt x="1313" y="285"/>
                    <a:pt x="923" y="370"/>
                  </a:cubicBezTo>
                  <a:close/>
                  <a:moveTo>
                    <a:pt x="1288" y="2041"/>
                  </a:moveTo>
                  <a:lnTo>
                    <a:pt x="1288" y="2041"/>
                  </a:lnTo>
                  <a:cubicBezTo>
                    <a:pt x="757" y="2156"/>
                    <a:pt x="231" y="1818"/>
                    <a:pt x="115" y="1288"/>
                  </a:cubicBezTo>
                  <a:lnTo>
                    <a:pt x="115" y="1288"/>
                  </a:lnTo>
                  <a:cubicBezTo>
                    <a:pt x="0" y="758"/>
                    <a:pt x="337" y="231"/>
                    <a:pt x="868" y="116"/>
                  </a:cubicBezTo>
                  <a:lnTo>
                    <a:pt x="868" y="116"/>
                  </a:lnTo>
                  <a:cubicBezTo>
                    <a:pt x="1398" y="0"/>
                    <a:pt x="1924" y="338"/>
                    <a:pt x="2040" y="868"/>
                  </a:cubicBezTo>
                  <a:lnTo>
                    <a:pt x="2040" y="868"/>
                  </a:lnTo>
                  <a:cubicBezTo>
                    <a:pt x="2156" y="1399"/>
                    <a:pt x="1818" y="1925"/>
                    <a:pt x="1288" y="2041"/>
                  </a:cubicBezTo>
                  <a:close/>
                </a:path>
              </a:pathLst>
            </a:custGeom>
            <a:solidFill>
              <a:srgbClr val="F2F2F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37" name="Google Shape;137;p12"/>
            <p:cNvSpPr/>
            <p:nvPr/>
          </p:nvSpPr>
          <p:spPr>
            <a:xfrm>
              <a:off x="2693573" y="9090757"/>
              <a:ext cx="126384" cy="313614"/>
            </a:xfrm>
            <a:custGeom>
              <a:rect b="b" l="l" r="r" t="t"/>
              <a:pathLst>
                <a:path extrusionOk="0" h="296" w="118">
                  <a:moveTo>
                    <a:pt x="91" y="292"/>
                  </a:moveTo>
                  <a:lnTo>
                    <a:pt x="91" y="292"/>
                  </a:lnTo>
                  <a:lnTo>
                    <a:pt x="91" y="292"/>
                  </a:lnTo>
                  <a:cubicBezTo>
                    <a:pt x="75" y="295"/>
                    <a:pt x="59" y="285"/>
                    <a:pt x="55" y="269"/>
                  </a:cubicBezTo>
                  <a:lnTo>
                    <a:pt x="1" y="23"/>
                  </a:lnTo>
                  <a:lnTo>
                    <a:pt x="1" y="23"/>
                  </a:lnTo>
                  <a:cubicBezTo>
                    <a:pt x="0" y="16"/>
                    <a:pt x="5" y="10"/>
                    <a:pt x="11" y="9"/>
                  </a:cubicBezTo>
                  <a:lnTo>
                    <a:pt x="46" y="1"/>
                  </a:lnTo>
                  <a:lnTo>
                    <a:pt x="46" y="1"/>
                  </a:lnTo>
                  <a:cubicBezTo>
                    <a:pt x="52" y="0"/>
                    <a:pt x="59" y="4"/>
                    <a:pt x="60" y="10"/>
                  </a:cubicBezTo>
                  <a:lnTo>
                    <a:pt x="114" y="256"/>
                  </a:lnTo>
                  <a:lnTo>
                    <a:pt x="114" y="256"/>
                  </a:lnTo>
                  <a:cubicBezTo>
                    <a:pt x="117" y="272"/>
                    <a:pt x="107" y="288"/>
                    <a:pt x="91" y="292"/>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38" name="Google Shape;138;p12"/>
            <p:cNvSpPr/>
            <p:nvPr/>
          </p:nvSpPr>
          <p:spPr>
            <a:xfrm>
              <a:off x="5993561" y="8369909"/>
              <a:ext cx="126382" cy="313614"/>
            </a:xfrm>
            <a:custGeom>
              <a:rect b="b" l="l" r="r" t="t"/>
              <a:pathLst>
                <a:path extrusionOk="0" h="297" w="118">
                  <a:moveTo>
                    <a:pt x="90" y="292"/>
                  </a:moveTo>
                  <a:lnTo>
                    <a:pt x="90" y="292"/>
                  </a:lnTo>
                  <a:lnTo>
                    <a:pt x="90" y="292"/>
                  </a:lnTo>
                  <a:cubicBezTo>
                    <a:pt x="74" y="296"/>
                    <a:pt x="59" y="285"/>
                    <a:pt x="55" y="269"/>
                  </a:cubicBezTo>
                  <a:lnTo>
                    <a:pt x="1" y="23"/>
                  </a:lnTo>
                  <a:lnTo>
                    <a:pt x="1" y="23"/>
                  </a:lnTo>
                  <a:cubicBezTo>
                    <a:pt x="0" y="17"/>
                    <a:pt x="4" y="11"/>
                    <a:pt x="10" y="10"/>
                  </a:cubicBezTo>
                  <a:lnTo>
                    <a:pt x="46" y="2"/>
                  </a:lnTo>
                  <a:lnTo>
                    <a:pt x="46" y="2"/>
                  </a:lnTo>
                  <a:cubicBezTo>
                    <a:pt x="52" y="0"/>
                    <a:pt x="59" y="5"/>
                    <a:pt x="60" y="11"/>
                  </a:cubicBezTo>
                  <a:lnTo>
                    <a:pt x="113" y="257"/>
                  </a:lnTo>
                  <a:lnTo>
                    <a:pt x="113" y="257"/>
                  </a:lnTo>
                  <a:cubicBezTo>
                    <a:pt x="117" y="273"/>
                    <a:pt x="107" y="289"/>
                    <a:pt x="90" y="292"/>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39" name="Google Shape;139;p12"/>
            <p:cNvSpPr/>
            <p:nvPr/>
          </p:nvSpPr>
          <p:spPr>
            <a:xfrm>
              <a:off x="2871445" y="2308229"/>
              <a:ext cx="322980" cy="482127"/>
            </a:xfrm>
            <a:custGeom>
              <a:rect b="b" l="l" r="r" t="t"/>
              <a:pathLst>
                <a:path extrusionOk="0" h="455" w="303">
                  <a:moveTo>
                    <a:pt x="302" y="408"/>
                  </a:moveTo>
                  <a:lnTo>
                    <a:pt x="89" y="454"/>
                  </a:lnTo>
                  <a:lnTo>
                    <a:pt x="0" y="46"/>
                  </a:lnTo>
                  <a:lnTo>
                    <a:pt x="213" y="0"/>
                  </a:lnTo>
                  <a:lnTo>
                    <a:pt x="302" y="408"/>
                  </a:ln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40" name="Google Shape;140;p12"/>
            <p:cNvSpPr/>
            <p:nvPr/>
          </p:nvSpPr>
          <p:spPr>
            <a:xfrm>
              <a:off x="2688894" y="1671637"/>
              <a:ext cx="496168" cy="861274"/>
            </a:xfrm>
            <a:custGeom>
              <a:rect b="b" l="l" r="r" t="t"/>
              <a:pathLst>
                <a:path extrusionOk="0" h="812" w="467">
                  <a:moveTo>
                    <a:pt x="317" y="791"/>
                  </a:moveTo>
                  <a:lnTo>
                    <a:pt x="317" y="791"/>
                  </a:lnTo>
                  <a:lnTo>
                    <a:pt x="317" y="791"/>
                  </a:lnTo>
                  <a:cubicBezTo>
                    <a:pt x="226" y="811"/>
                    <a:pt x="136" y="753"/>
                    <a:pt x="116" y="662"/>
                  </a:cubicBezTo>
                  <a:lnTo>
                    <a:pt x="20" y="221"/>
                  </a:lnTo>
                  <a:lnTo>
                    <a:pt x="20" y="221"/>
                  </a:lnTo>
                  <a:cubicBezTo>
                    <a:pt x="0" y="130"/>
                    <a:pt x="58" y="40"/>
                    <a:pt x="149" y="20"/>
                  </a:cubicBezTo>
                  <a:lnTo>
                    <a:pt x="149" y="20"/>
                  </a:lnTo>
                  <a:cubicBezTo>
                    <a:pt x="241" y="0"/>
                    <a:pt x="331" y="58"/>
                    <a:pt x="351" y="149"/>
                  </a:cubicBezTo>
                  <a:lnTo>
                    <a:pt x="447" y="590"/>
                  </a:lnTo>
                  <a:lnTo>
                    <a:pt x="447" y="590"/>
                  </a:lnTo>
                  <a:cubicBezTo>
                    <a:pt x="466" y="681"/>
                    <a:pt x="409" y="771"/>
                    <a:pt x="317" y="791"/>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41" name="Google Shape;141;p12"/>
            <p:cNvSpPr/>
            <p:nvPr/>
          </p:nvSpPr>
          <p:spPr>
            <a:xfrm>
              <a:off x="2333151" y="5860984"/>
              <a:ext cx="3014457" cy="809782"/>
            </a:xfrm>
            <a:custGeom>
              <a:rect b="b" l="l" r="r" t="t"/>
              <a:pathLst>
                <a:path extrusionOk="0" h="764" w="2842">
                  <a:moveTo>
                    <a:pt x="2807" y="0"/>
                  </a:moveTo>
                  <a:lnTo>
                    <a:pt x="0" y="611"/>
                  </a:lnTo>
                  <a:lnTo>
                    <a:pt x="34" y="763"/>
                  </a:lnTo>
                  <a:lnTo>
                    <a:pt x="2841" y="151"/>
                  </a:lnTo>
                  <a:lnTo>
                    <a:pt x="2807" y="0"/>
                  </a:lnTo>
                </a:path>
              </a:pathLst>
            </a:custGeom>
            <a:solidFill>
              <a:srgbClr val="F2F2F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42" name="Google Shape;142;p12"/>
            <p:cNvSpPr/>
            <p:nvPr/>
          </p:nvSpPr>
          <p:spPr>
            <a:xfrm>
              <a:off x="5286755" y="5701835"/>
              <a:ext cx="547660" cy="369784"/>
            </a:xfrm>
            <a:custGeom>
              <a:rect b="b" l="l" r="r" t="t"/>
              <a:pathLst>
                <a:path extrusionOk="0" h="350" w="518">
                  <a:moveTo>
                    <a:pt x="395" y="286"/>
                  </a:moveTo>
                  <a:lnTo>
                    <a:pt x="181" y="332"/>
                  </a:lnTo>
                  <a:lnTo>
                    <a:pt x="181" y="332"/>
                  </a:lnTo>
                  <a:cubicBezTo>
                    <a:pt x="106" y="349"/>
                    <a:pt x="33" y="302"/>
                    <a:pt x="16" y="227"/>
                  </a:cubicBezTo>
                  <a:lnTo>
                    <a:pt x="16" y="227"/>
                  </a:lnTo>
                  <a:cubicBezTo>
                    <a:pt x="0" y="152"/>
                    <a:pt x="48" y="78"/>
                    <a:pt x="122" y="62"/>
                  </a:cubicBezTo>
                  <a:lnTo>
                    <a:pt x="336" y="15"/>
                  </a:lnTo>
                  <a:lnTo>
                    <a:pt x="336" y="15"/>
                  </a:lnTo>
                  <a:cubicBezTo>
                    <a:pt x="411" y="0"/>
                    <a:pt x="485" y="47"/>
                    <a:pt x="501" y="121"/>
                  </a:cubicBezTo>
                  <a:lnTo>
                    <a:pt x="501" y="121"/>
                  </a:lnTo>
                  <a:cubicBezTo>
                    <a:pt x="517" y="196"/>
                    <a:pt x="470" y="269"/>
                    <a:pt x="395" y="286"/>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43" name="Google Shape;143;p12"/>
            <p:cNvSpPr/>
            <p:nvPr/>
          </p:nvSpPr>
          <p:spPr>
            <a:xfrm>
              <a:off x="1851024" y="6450768"/>
              <a:ext cx="547660" cy="369784"/>
            </a:xfrm>
            <a:custGeom>
              <a:rect b="b" l="l" r="r" t="t"/>
              <a:pathLst>
                <a:path extrusionOk="0" h="349" w="518">
                  <a:moveTo>
                    <a:pt x="395" y="286"/>
                  </a:moveTo>
                  <a:lnTo>
                    <a:pt x="181" y="333"/>
                  </a:lnTo>
                  <a:lnTo>
                    <a:pt x="181" y="333"/>
                  </a:lnTo>
                  <a:cubicBezTo>
                    <a:pt x="106" y="348"/>
                    <a:pt x="32" y="303"/>
                    <a:pt x="16" y="228"/>
                  </a:cubicBezTo>
                  <a:lnTo>
                    <a:pt x="16" y="228"/>
                  </a:lnTo>
                  <a:cubicBezTo>
                    <a:pt x="0" y="153"/>
                    <a:pt x="47" y="80"/>
                    <a:pt x="122" y="63"/>
                  </a:cubicBezTo>
                  <a:lnTo>
                    <a:pt x="336" y="17"/>
                  </a:lnTo>
                  <a:lnTo>
                    <a:pt x="336" y="17"/>
                  </a:lnTo>
                  <a:cubicBezTo>
                    <a:pt x="410" y="0"/>
                    <a:pt x="485" y="48"/>
                    <a:pt x="500" y="122"/>
                  </a:cubicBezTo>
                  <a:lnTo>
                    <a:pt x="500" y="122"/>
                  </a:lnTo>
                  <a:cubicBezTo>
                    <a:pt x="517" y="197"/>
                    <a:pt x="470" y="271"/>
                    <a:pt x="395" y="286"/>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44" name="Google Shape;144;p12"/>
            <p:cNvSpPr/>
            <p:nvPr/>
          </p:nvSpPr>
          <p:spPr>
            <a:xfrm>
              <a:off x="3681231" y="5748643"/>
              <a:ext cx="332339" cy="1057868"/>
            </a:xfrm>
            <a:custGeom>
              <a:rect b="b" l="l" r="r" t="t"/>
              <a:pathLst>
                <a:path extrusionOk="0" h="998" w="312">
                  <a:moveTo>
                    <a:pt x="263" y="990"/>
                  </a:moveTo>
                  <a:lnTo>
                    <a:pt x="263" y="990"/>
                  </a:lnTo>
                  <a:lnTo>
                    <a:pt x="263" y="990"/>
                  </a:lnTo>
                  <a:cubicBezTo>
                    <a:pt x="234" y="997"/>
                    <a:pt x="205" y="978"/>
                    <a:pt x="199" y="949"/>
                  </a:cubicBezTo>
                  <a:lnTo>
                    <a:pt x="7" y="71"/>
                  </a:lnTo>
                  <a:lnTo>
                    <a:pt x="7" y="71"/>
                  </a:lnTo>
                  <a:cubicBezTo>
                    <a:pt x="0" y="41"/>
                    <a:pt x="19" y="12"/>
                    <a:pt x="49" y="6"/>
                  </a:cubicBezTo>
                  <a:lnTo>
                    <a:pt x="49" y="6"/>
                  </a:lnTo>
                  <a:cubicBezTo>
                    <a:pt x="78" y="0"/>
                    <a:pt x="107" y="18"/>
                    <a:pt x="114" y="48"/>
                  </a:cubicBezTo>
                  <a:lnTo>
                    <a:pt x="305" y="926"/>
                  </a:lnTo>
                  <a:lnTo>
                    <a:pt x="305" y="926"/>
                  </a:lnTo>
                  <a:cubicBezTo>
                    <a:pt x="311" y="956"/>
                    <a:pt x="293" y="984"/>
                    <a:pt x="263" y="990"/>
                  </a:cubicBezTo>
                </a:path>
              </a:pathLst>
            </a:custGeom>
            <a:solidFill>
              <a:srgbClr val="F2F2F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45" name="Google Shape;145;p12"/>
            <p:cNvSpPr/>
            <p:nvPr/>
          </p:nvSpPr>
          <p:spPr>
            <a:xfrm>
              <a:off x="2417406" y="3731203"/>
              <a:ext cx="692764" cy="4797855"/>
            </a:xfrm>
            <a:custGeom>
              <a:rect b="b" l="l" r="r" t="t"/>
              <a:pathLst>
                <a:path extrusionOk="0" h="4519" w="652">
                  <a:moveTo>
                    <a:pt x="336" y="4518"/>
                  </a:moveTo>
                  <a:lnTo>
                    <a:pt x="0" y="4494"/>
                  </a:lnTo>
                  <a:lnTo>
                    <a:pt x="308" y="163"/>
                  </a:lnTo>
                  <a:lnTo>
                    <a:pt x="308" y="163"/>
                  </a:lnTo>
                  <a:cubicBezTo>
                    <a:pt x="315" y="70"/>
                    <a:pt x="395" y="0"/>
                    <a:pt x="488" y="7"/>
                  </a:cubicBezTo>
                  <a:lnTo>
                    <a:pt x="488" y="7"/>
                  </a:lnTo>
                  <a:cubicBezTo>
                    <a:pt x="581" y="13"/>
                    <a:pt x="651" y="94"/>
                    <a:pt x="645" y="187"/>
                  </a:cubicBezTo>
                  <a:lnTo>
                    <a:pt x="336" y="4518"/>
                  </a:ln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46" name="Google Shape;146;p12"/>
            <p:cNvSpPr/>
            <p:nvPr/>
          </p:nvSpPr>
          <p:spPr>
            <a:xfrm>
              <a:off x="2417406" y="8430758"/>
              <a:ext cx="477445" cy="777019"/>
            </a:xfrm>
            <a:custGeom>
              <a:rect b="b" l="l" r="r" t="t"/>
              <a:pathLst>
                <a:path extrusionOk="0" h="732" w="448">
                  <a:moveTo>
                    <a:pt x="305" y="713"/>
                  </a:moveTo>
                  <a:lnTo>
                    <a:pt x="305" y="713"/>
                  </a:lnTo>
                  <a:lnTo>
                    <a:pt x="305" y="713"/>
                  </a:lnTo>
                  <a:cubicBezTo>
                    <a:pt x="218" y="731"/>
                    <a:pt x="132" y="676"/>
                    <a:pt x="113" y="590"/>
                  </a:cubicBezTo>
                  <a:lnTo>
                    <a:pt x="0" y="68"/>
                  </a:lnTo>
                  <a:lnTo>
                    <a:pt x="315" y="0"/>
                  </a:lnTo>
                  <a:lnTo>
                    <a:pt x="428" y="520"/>
                  </a:lnTo>
                  <a:lnTo>
                    <a:pt x="428" y="520"/>
                  </a:lnTo>
                  <a:cubicBezTo>
                    <a:pt x="447" y="608"/>
                    <a:pt x="392" y="694"/>
                    <a:pt x="305" y="713"/>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47" name="Google Shape;147;p12"/>
            <p:cNvSpPr/>
            <p:nvPr/>
          </p:nvSpPr>
          <p:spPr>
            <a:xfrm>
              <a:off x="3475274" y="3548652"/>
              <a:ext cx="2574459" cy="4334451"/>
            </a:xfrm>
            <a:custGeom>
              <a:rect b="b" l="l" r="r" t="t"/>
              <a:pathLst>
                <a:path extrusionOk="0" h="4084" w="2426">
                  <a:moveTo>
                    <a:pt x="2129" y="4083"/>
                  </a:moveTo>
                  <a:lnTo>
                    <a:pt x="2425" y="3921"/>
                  </a:lnTo>
                  <a:lnTo>
                    <a:pt x="341" y="111"/>
                  </a:lnTo>
                  <a:lnTo>
                    <a:pt x="341" y="111"/>
                  </a:lnTo>
                  <a:cubicBezTo>
                    <a:pt x="296" y="30"/>
                    <a:pt x="193" y="0"/>
                    <a:pt x="112" y="44"/>
                  </a:cubicBezTo>
                  <a:lnTo>
                    <a:pt x="112" y="44"/>
                  </a:lnTo>
                  <a:cubicBezTo>
                    <a:pt x="30" y="89"/>
                    <a:pt x="0" y="191"/>
                    <a:pt x="45" y="273"/>
                  </a:cubicBezTo>
                  <a:lnTo>
                    <a:pt x="2129" y="4083"/>
                  </a:ln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grpSp>
      <p:pic>
        <p:nvPicPr>
          <p:cNvPr id="148" name="Google Shape;148;p12"/>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21"/>
                                        </p:tgtEl>
                                        <p:attrNameLst>
                                          <p:attrName>style.visibility</p:attrName>
                                        </p:attrNameLst>
                                      </p:cBhvr>
                                      <p:to>
                                        <p:strVal val="visible"/>
                                      </p:to>
                                    </p:set>
                                    <p:animEffect filter="fade" transition="in">
                                      <p:cBhvr>
                                        <p:cTn dur="1000"/>
                                        <p:tgtEl>
                                          <p:spTgt spid="121"/>
                                        </p:tgtEl>
                                      </p:cBhvr>
                                    </p:animEffect>
                                  </p:childTnLst>
                                </p:cTn>
                              </p:par>
                              <p:par>
                                <p:cTn fill="hold" nodeType="withEffect" presetClass="entr" presetID="10" presetSubtype="0">
                                  <p:stCondLst>
                                    <p:cond delay="0"/>
                                  </p:stCondLst>
                                  <p:childTnLst>
                                    <p:set>
                                      <p:cBhvr>
                                        <p:cTn dur="1" fill="hold">
                                          <p:stCondLst>
                                            <p:cond delay="0"/>
                                          </p:stCondLst>
                                        </p:cTn>
                                        <p:tgtEl>
                                          <p:spTgt spid="122"/>
                                        </p:tgtEl>
                                        <p:attrNameLst>
                                          <p:attrName>style.visibility</p:attrName>
                                        </p:attrNameLst>
                                      </p:cBhvr>
                                      <p:to>
                                        <p:strVal val="visible"/>
                                      </p:to>
                                    </p:set>
                                    <p:animEffect filter="fade" transition="in">
                                      <p:cBhvr>
                                        <p:cTn dur="1000"/>
                                        <p:tgtEl>
                                          <p:spTgt spid="122"/>
                                        </p:tgtEl>
                                      </p:cBhvr>
                                    </p:animEffect>
                                  </p:childTnLst>
                                </p:cTn>
                              </p:par>
                              <p:par>
                                <p:cTn fill="hold" nodeType="withEffect" presetClass="entr" presetID="10" presetSubtype="0">
                                  <p:stCondLst>
                                    <p:cond delay="0"/>
                                  </p:stCondLst>
                                  <p:childTnLst>
                                    <p:set>
                                      <p:cBhvr>
                                        <p:cTn dur="1" fill="hold">
                                          <p:stCondLst>
                                            <p:cond delay="0"/>
                                          </p:stCondLst>
                                        </p:cTn>
                                        <p:tgtEl>
                                          <p:spTgt spid="120"/>
                                        </p:tgtEl>
                                        <p:attrNameLst>
                                          <p:attrName>style.visibility</p:attrName>
                                        </p:attrNameLst>
                                      </p:cBhvr>
                                      <p:to>
                                        <p:strVal val="visible"/>
                                      </p:to>
                                    </p:set>
                                    <p:animEffect filter="fade" transition="in">
                                      <p:cBhvr>
                                        <p:cTn dur="1000"/>
                                        <p:tgtEl>
                                          <p:spTgt spid="120"/>
                                        </p:tgtEl>
                                      </p:cBhvr>
                                    </p:animEffect>
                                  </p:childTnLst>
                                </p:cTn>
                              </p:par>
                              <p:par>
                                <p:cTn fill="hold" nodeType="withEffect" presetClass="entr" presetID="10" presetSubtype="0">
                                  <p:stCondLst>
                                    <p:cond delay="500"/>
                                  </p:stCondLst>
                                  <p:childTnLst>
                                    <p:set>
                                      <p:cBhvr>
                                        <p:cTn dur="1" fill="hold">
                                          <p:stCondLst>
                                            <p:cond delay="0"/>
                                          </p:stCondLst>
                                        </p:cTn>
                                        <p:tgtEl>
                                          <p:spTgt spid="123"/>
                                        </p:tgtEl>
                                        <p:attrNameLst>
                                          <p:attrName>style.visibility</p:attrName>
                                        </p:attrNameLst>
                                      </p:cBhvr>
                                      <p:to>
                                        <p:strVal val="visible"/>
                                      </p:to>
                                    </p:set>
                                    <p:animEffect filter="fade" transition="in">
                                      <p:cBhvr>
                                        <p:cTn dur="500"/>
                                        <p:tgtEl>
                                          <p:spTgt spid="12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رحلة التعليمية - ٥">
  <p:cSld name="المرحلة التعليمية - ٥">
    <p:spTree>
      <p:nvGrpSpPr>
        <p:cNvPr id="149" name="Shape 149"/>
        <p:cNvGrpSpPr/>
        <p:nvPr/>
      </p:nvGrpSpPr>
      <p:grpSpPr>
        <a:xfrm>
          <a:off x="0" y="0"/>
          <a:ext cx="0" cy="0"/>
          <a:chOff x="0" y="0"/>
          <a:chExt cx="0" cy="0"/>
        </a:xfrm>
      </p:grpSpPr>
      <p:sp>
        <p:nvSpPr>
          <p:cNvPr id="150" name="Google Shape;150;p13"/>
          <p:cNvSpPr/>
          <p:nvPr/>
        </p:nvSpPr>
        <p:spPr>
          <a:xfrm flipH="1">
            <a:off x="911262" y="1492929"/>
            <a:ext cx="1598400" cy="3808276"/>
          </a:xfrm>
          <a:prstGeom prst="roundRect">
            <a:avLst>
              <a:gd fmla="val 6084" name="adj"/>
            </a:avLst>
          </a:prstGeom>
          <a:solidFill>
            <a:srgbClr val="F2F2F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Calibri"/>
              <a:ea typeface="Calibri"/>
              <a:cs typeface="Calibri"/>
              <a:sym typeface="Calibri"/>
            </a:endParaRPr>
          </a:p>
        </p:txBody>
      </p:sp>
      <p:sp>
        <p:nvSpPr>
          <p:cNvPr id="151" name="Google Shape;151;p13"/>
          <p:cNvSpPr/>
          <p:nvPr/>
        </p:nvSpPr>
        <p:spPr>
          <a:xfrm flipH="1">
            <a:off x="911261" y="1416428"/>
            <a:ext cx="1598400" cy="612000"/>
          </a:xfrm>
          <a:custGeom>
            <a:rect b="b" l="l" r="r" t="t"/>
            <a:pathLst>
              <a:path extrusionOk="0" h="581397" w="1800200">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Calibri"/>
              <a:ea typeface="Calibri"/>
              <a:cs typeface="Calibri"/>
              <a:sym typeface="Calibri"/>
            </a:endParaRPr>
          </a:p>
        </p:txBody>
      </p:sp>
      <p:sp>
        <p:nvSpPr>
          <p:cNvPr id="152" name="Google Shape;152;p13"/>
          <p:cNvSpPr/>
          <p:nvPr/>
        </p:nvSpPr>
        <p:spPr>
          <a:xfrm flipH="1">
            <a:off x="4406568" y="1492929"/>
            <a:ext cx="1598400" cy="3808276"/>
          </a:xfrm>
          <a:prstGeom prst="roundRect">
            <a:avLst>
              <a:gd fmla="val 6084" name="adj"/>
            </a:avLst>
          </a:prstGeom>
          <a:solidFill>
            <a:srgbClr val="F2F2F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Calibri"/>
              <a:ea typeface="Calibri"/>
              <a:cs typeface="Calibri"/>
              <a:sym typeface="Calibri"/>
            </a:endParaRPr>
          </a:p>
        </p:txBody>
      </p:sp>
      <p:sp>
        <p:nvSpPr>
          <p:cNvPr id="153" name="Google Shape;153;p13"/>
          <p:cNvSpPr/>
          <p:nvPr/>
        </p:nvSpPr>
        <p:spPr>
          <a:xfrm flipH="1">
            <a:off x="4406567" y="1416428"/>
            <a:ext cx="1598400" cy="612000"/>
          </a:xfrm>
          <a:custGeom>
            <a:rect b="b" l="l" r="r" t="t"/>
            <a:pathLst>
              <a:path extrusionOk="0" h="581397" w="1800200">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Calibri"/>
              <a:ea typeface="Calibri"/>
              <a:cs typeface="Calibri"/>
              <a:sym typeface="Calibri"/>
            </a:endParaRPr>
          </a:p>
        </p:txBody>
      </p:sp>
      <p:sp>
        <p:nvSpPr>
          <p:cNvPr id="154" name="Google Shape;154;p13"/>
          <p:cNvSpPr/>
          <p:nvPr/>
        </p:nvSpPr>
        <p:spPr>
          <a:xfrm flipH="1">
            <a:off x="2658915" y="1492929"/>
            <a:ext cx="1598400" cy="3808276"/>
          </a:xfrm>
          <a:prstGeom prst="roundRect">
            <a:avLst>
              <a:gd fmla="val 6084" name="adj"/>
            </a:avLst>
          </a:prstGeom>
          <a:solidFill>
            <a:srgbClr val="F2F2F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Calibri"/>
              <a:ea typeface="Calibri"/>
              <a:cs typeface="Calibri"/>
              <a:sym typeface="Calibri"/>
            </a:endParaRPr>
          </a:p>
        </p:txBody>
      </p:sp>
      <p:sp>
        <p:nvSpPr>
          <p:cNvPr id="155" name="Google Shape;155;p13"/>
          <p:cNvSpPr/>
          <p:nvPr/>
        </p:nvSpPr>
        <p:spPr>
          <a:xfrm flipH="1">
            <a:off x="2658914" y="1416428"/>
            <a:ext cx="1598400" cy="612000"/>
          </a:xfrm>
          <a:custGeom>
            <a:rect b="b" l="l" r="r" t="t"/>
            <a:pathLst>
              <a:path extrusionOk="0" h="581397" w="1800200">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Calibri"/>
              <a:ea typeface="Calibri"/>
              <a:cs typeface="Calibri"/>
              <a:sym typeface="Calibri"/>
            </a:endParaRPr>
          </a:p>
        </p:txBody>
      </p:sp>
      <p:sp>
        <p:nvSpPr>
          <p:cNvPr id="156" name="Google Shape;156;p13"/>
          <p:cNvSpPr/>
          <p:nvPr/>
        </p:nvSpPr>
        <p:spPr>
          <a:xfrm flipH="1">
            <a:off x="6143019" y="1492929"/>
            <a:ext cx="1598400" cy="3808276"/>
          </a:xfrm>
          <a:prstGeom prst="roundRect">
            <a:avLst>
              <a:gd fmla="val 6084" name="adj"/>
            </a:avLst>
          </a:prstGeom>
          <a:solidFill>
            <a:srgbClr val="F2F2F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Calibri"/>
              <a:ea typeface="Calibri"/>
              <a:cs typeface="Calibri"/>
              <a:sym typeface="Calibri"/>
            </a:endParaRPr>
          </a:p>
        </p:txBody>
      </p:sp>
      <p:sp>
        <p:nvSpPr>
          <p:cNvPr id="157" name="Google Shape;157;p13"/>
          <p:cNvSpPr/>
          <p:nvPr/>
        </p:nvSpPr>
        <p:spPr>
          <a:xfrm flipH="1">
            <a:off x="6143018" y="1416428"/>
            <a:ext cx="1598400" cy="612000"/>
          </a:xfrm>
          <a:custGeom>
            <a:rect b="b" l="l" r="r" t="t"/>
            <a:pathLst>
              <a:path extrusionOk="0" h="581397" w="1800200">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Calibri"/>
              <a:ea typeface="Calibri"/>
              <a:cs typeface="Calibri"/>
              <a:sym typeface="Calibri"/>
            </a:endParaRPr>
          </a:p>
        </p:txBody>
      </p:sp>
      <p:sp>
        <p:nvSpPr>
          <p:cNvPr id="158" name="Google Shape;158;p13"/>
          <p:cNvSpPr/>
          <p:nvPr/>
        </p:nvSpPr>
        <p:spPr>
          <a:xfrm flipH="1">
            <a:off x="9638325" y="1492929"/>
            <a:ext cx="1598400" cy="3808276"/>
          </a:xfrm>
          <a:prstGeom prst="roundRect">
            <a:avLst>
              <a:gd fmla="val 6084" name="adj"/>
            </a:avLst>
          </a:prstGeom>
          <a:solidFill>
            <a:srgbClr val="F2F2F2"/>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Calibri"/>
              <a:ea typeface="Calibri"/>
              <a:cs typeface="Calibri"/>
              <a:sym typeface="Calibri"/>
            </a:endParaRPr>
          </a:p>
        </p:txBody>
      </p:sp>
      <p:sp>
        <p:nvSpPr>
          <p:cNvPr id="159" name="Google Shape;159;p13"/>
          <p:cNvSpPr/>
          <p:nvPr/>
        </p:nvSpPr>
        <p:spPr>
          <a:xfrm flipH="1">
            <a:off x="9638324" y="1416428"/>
            <a:ext cx="1598400" cy="612000"/>
          </a:xfrm>
          <a:custGeom>
            <a:rect b="b" l="l" r="r" t="t"/>
            <a:pathLst>
              <a:path extrusionOk="0" h="581397" w="1800200">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Calibri"/>
              <a:ea typeface="Calibri"/>
              <a:cs typeface="Calibri"/>
              <a:sym typeface="Calibri"/>
            </a:endParaRPr>
          </a:p>
        </p:txBody>
      </p:sp>
      <p:sp>
        <p:nvSpPr>
          <p:cNvPr id="160" name="Google Shape;160;p13"/>
          <p:cNvSpPr/>
          <p:nvPr/>
        </p:nvSpPr>
        <p:spPr>
          <a:xfrm flipH="1">
            <a:off x="7890672" y="1492929"/>
            <a:ext cx="1598400" cy="3808276"/>
          </a:xfrm>
          <a:prstGeom prst="roundRect">
            <a:avLst>
              <a:gd fmla="val 6084" name="adj"/>
            </a:avLst>
          </a:prstGeom>
          <a:solidFill>
            <a:srgbClr val="F2F2F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Calibri"/>
              <a:ea typeface="Calibri"/>
              <a:cs typeface="Calibri"/>
              <a:sym typeface="Calibri"/>
            </a:endParaRPr>
          </a:p>
        </p:txBody>
      </p:sp>
      <p:sp>
        <p:nvSpPr>
          <p:cNvPr id="161" name="Google Shape;161;p13"/>
          <p:cNvSpPr/>
          <p:nvPr/>
        </p:nvSpPr>
        <p:spPr>
          <a:xfrm flipH="1">
            <a:off x="7890671" y="1416428"/>
            <a:ext cx="1598400" cy="612000"/>
          </a:xfrm>
          <a:custGeom>
            <a:rect b="b" l="l" r="r" t="t"/>
            <a:pathLst>
              <a:path extrusionOk="0" h="581397" w="1800200">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Calibri"/>
              <a:ea typeface="Calibri"/>
              <a:cs typeface="Calibri"/>
              <a:sym typeface="Calibri"/>
            </a:endParaRPr>
          </a:p>
        </p:txBody>
      </p:sp>
      <p:pic>
        <p:nvPicPr>
          <p:cNvPr id="162" name="Google Shape;162;p13"/>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رحلة التعليمية - ٦">
  <p:cSld name="المرحلة التعليمية - ٦">
    <p:spTree>
      <p:nvGrpSpPr>
        <p:cNvPr id="163" name="Shape 163"/>
        <p:cNvGrpSpPr/>
        <p:nvPr/>
      </p:nvGrpSpPr>
      <p:grpSpPr>
        <a:xfrm>
          <a:off x="0" y="0"/>
          <a:ext cx="0" cy="0"/>
          <a:chOff x="0" y="0"/>
          <a:chExt cx="0" cy="0"/>
        </a:xfrm>
      </p:grpSpPr>
      <p:sp>
        <p:nvSpPr>
          <p:cNvPr id="164" name="Google Shape;164;p14"/>
          <p:cNvSpPr/>
          <p:nvPr>
            <p:ph idx="2" type="pic"/>
          </p:nvPr>
        </p:nvSpPr>
        <p:spPr>
          <a:xfrm>
            <a:off x="888719" y="1642858"/>
            <a:ext cx="5092700" cy="3264808"/>
          </a:xfrm>
          <a:prstGeom prst="rect">
            <a:avLst/>
          </a:prstGeom>
          <a:solidFill>
            <a:srgbClr val="F2F2F2"/>
          </a:solidFill>
          <a:ln>
            <a:noFill/>
          </a:ln>
        </p:spPr>
      </p:sp>
      <p:sp>
        <p:nvSpPr>
          <p:cNvPr id="165" name="Google Shape;165;p14"/>
          <p:cNvSpPr/>
          <p:nvPr>
            <p:ph idx="3" type="pic"/>
          </p:nvPr>
        </p:nvSpPr>
        <p:spPr>
          <a:xfrm>
            <a:off x="6143625" y="1642858"/>
            <a:ext cx="5092700" cy="3264808"/>
          </a:xfrm>
          <a:prstGeom prst="rect">
            <a:avLst/>
          </a:prstGeom>
          <a:solidFill>
            <a:srgbClr val="F2F2F2"/>
          </a:solidFill>
          <a:ln>
            <a:noFill/>
          </a:ln>
        </p:spPr>
      </p:sp>
      <p:pic>
        <p:nvPicPr>
          <p:cNvPr id="166" name="Google Shape;166;p14"/>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المرحلة التعليمية - ٦">
  <p:cSld name="3_المرحلة التعليمية - ٦">
    <p:spTree>
      <p:nvGrpSpPr>
        <p:cNvPr id="167" name="Shape 167"/>
        <p:cNvGrpSpPr/>
        <p:nvPr/>
      </p:nvGrpSpPr>
      <p:grpSpPr>
        <a:xfrm>
          <a:off x="0" y="0"/>
          <a:ext cx="0" cy="0"/>
          <a:chOff x="0" y="0"/>
          <a:chExt cx="0" cy="0"/>
        </a:xfrm>
      </p:grpSpPr>
      <p:sp>
        <p:nvSpPr>
          <p:cNvPr id="168" name="Google Shape;168;p15"/>
          <p:cNvSpPr/>
          <p:nvPr/>
        </p:nvSpPr>
        <p:spPr>
          <a:xfrm rot="10800000">
            <a:off x="919340" y="1860899"/>
            <a:ext cx="5040000" cy="1908000"/>
          </a:xfrm>
          <a:prstGeom prst="rect">
            <a:avLst/>
          </a:prstGeom>
          <a:noFill/>
          <a:ln cap="flat" cmpd="sng" w="38100">
            <a:solidFill>
              <a:srgbClr val="45C1A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169" name="Google Shape;169;p15"/>
          <p:cNvSpPr/>
          <p:nvPr/>
        </p:nvSpPr>
        <p:spPr>
          <a:xfrm rot="10800000">
            <a:off x="919340" y="1860899"/>
            <a:ext cx="5040000" cy="540000"/>
          </a:xfrm>
          <a:prstGeom prst="rect">
            <a:avLst/>
          </a:prstGeom>
          <a:solidFill>
            <a:srgbClr val="45C1A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170" name="Google Shape;170;p15"/>
          <p:cNvSpPr/>
          <p:nvPr/>
        </p:nvSpPr>
        <p:spPr>
          <a:xfrm>
            <a:off x="6213336" y="1860899"/>
            <a:ext cx="5040000" cy="1908000"/>
          </a:xfrm>
          <a:prstGeom prst="rect">
            <a:avLst/>
          </a:prstGeom>
          <a:noFill/>
          <a:ln cap="flat" cmpd="sng" w="38100">
            <a:solidFill>
              <a:srgbClr val="4BACC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171" name="Google Shape;171;p15"/>
          <p:cNvSpPr/>
          <p:nvPr/>
        </p:nvSpPr>
        <p:spPr>
          <a:xfrm>
            <a:off x="6213336" y="1860899"/>
            <a:ext cx="5040000" cy="540000"/>
          </a:xfrm>
          <a:prstGeom prst="rect">
            <a:avLst/>
          </a:prstGeom>
          <a:solidFill>
            <a:srgbClr val="4BACC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172" name="Google Shape;172;p15"/>
          <p:cNvSpPr/>
          <p:nvPr/>
        </p:nvSpPr>
        <p:spPr>
          <a:xfrm rot="10800000">
            <a:off x="927112" y="4060072"/>
            <a:ext cx="5040000" cy="1908000"/>
          </a:xfrm>
          <a:prstGeom prst="rect">
            <a:avLst/>
          </a:prstGeom>
          <a:noFill/>
          <a:ln cap="flat" cmpd="sng" w="38100">
            <a:solidFill>
              <a:srgbClr val="B9D53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173" name="Google Shape;173;p15"/>
          <p:cNvSpPr/>
          <p:nvPr/>
        </p:nvSpPr>
        <p:spPr>
          <a:xfrm rot="10800000">
            <a:off x="927112" y="5428072"/>
            <a:ext cx="5040000" cy="540000"/>
          </a:xfrm>
          <a:prstGeom prst="rect">
            <a:avLst/>
          </a:prstGeom>
          <a:solidFill>
            <a:srgbClr val="B9D53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174" name="Google Shape;174;p15"/>
          <p:cNvSpPr/>
          <p:nvPr/>
        </p:nvSpPr>
        <p:spPr>
          <a:xfrm>
            <a:off x="6221108" y="4060072"/>
            <a:ext cx="5040000" cy="1908000"/>
          </a:xfrm>
          <a:prstGeom prst="rect">
            <a:avLst/>
          </a:prstGeom>
          <a:noFill/>
          <a:ln cap="flat" cmpd="sng" w="38100">
            <a:solidFill>
              <a:srgbClr val="0E7FB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175" name="Google Shape;175;p15"/>
          <p:cNvSpPr/>
          <p:nvPr/>
        </p:nvSpPr>
        <p:spPr>
          <a:xfrm>
            <a:off x="6221108" y="5428072"/>
            <a:ext cx="5040000" cy="540000"/>
          </a:xfrm>
          <a:prstGeom prst="rect">
            <a:avLst/>
          </a:prstGeom>
          <a:solidFill>
            <a:srgbClr val="0E7FB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2700"/>
              <a:buFont typeface="Calibri"/>
              <a:buNone/>
            </a:pPr>
            <a:r>
              <a:t/>
            </a:r>
            <a:endParaRPr b="0" i="0" sz="2700" u="none" cap="none" strike="noStrike">
              <a:solidFill>
                <a:srgbClr val="FFFFFF"/>
              </a:solidFill>
              <a:latin typeface="Arial"/>
              <a:ea typeface="Arial"/>
              <a:cs typeface="Arial"/>
              <a:sym typeface="Arial"/>
            </a:endParaRPr>
          </a:p>
        </p:txBody>
      </p:sp>
      <p:pic>
        <p:nvPicPr>
          <p:cNvPr id="176" name="Google Shape;176;p15"/>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المرحلة التعليمية - ٦">
  <p:cSld name="1_المرحلة التعليمية - ٦">
    <p:spTree>
      <p:nvGrpSpPr>
        <p:cNvPr id="177" name="Shape 177"/>
        <p:cNvGrpSpPr/>
        <p:nvPr/>
      </p:nvGrpSpPr>
      <p:grpSpPr>
        <a:xfrm>
          <a:off x="0" y="0"/>
          <a:ext cx="0" cy="0"/>
          <a:chOff x="0" y="0"/>
          <a:chExt cx="0" cy="0"/>
        </a:xfrm>
      </p:grpSpPr>
      <p:sp>
        <p:nvSpPr>
          <p:cNvPr id="178" name="Google Shape;178;p16"/>
          <p:cNvSpPr/>
          <p:nvPr>
            <p:ph idx="2" type="pic"/>
          </p:nvPr>
        </p:nvSpPr>
        <p:spPr>
          <a:xfrm>
            <a:off x="917211" y="0"/>
            <a:ext cx="4057650" cy="6858000"/>
          </a:xfrm>
          <a:prstGeom prst="rect">
            <a:avLst/>
          </a:prstGeom>
          <a:solidFill>
            <a:srgbClr val="F2F2F2"/>
          </a:solidFill>
          <a:ln>
            <a:noFill/>
          </a:ln>
        </p:spPr>
      </p:sp>
      <p:pic>
        <p:nvPicPr>
          <p:cNvPr id="179" name="Google Shape;179;p16"/>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المرحلة التعليمية - ٦">
  <p:cSld name="2_المرحلة التعليمية - ٦">
    <p:spTree>
      <p:nvGrpSpPr>
        <p:cNvPr id="180" name="Shape 180"/>
        <p:cNvGrpSpPr/>
        <p:nvPr/>
      </p:nvGrpSpPr>
      <p:grpSpPr>
        <a:xfrm>
          <a:off x="0" y="0"/>
          <a:ext cx="0" cy="0"/>
          <a:chOff x="0" y="0"/>
          <a:chExt cx="0" cy="0"/>
        </a:xfrm>
      </p:grpSpPr>
      <p:sp>
        <p:nvSpPr>
          <p:cNvPr id="181" name="Google Shape;181;p17"/>
          <p:cNvSpPr/>
          <p:nvPr>
            <p:ph idx="2" type="pic"/>
          </p:nvPr>
        </p:nvSpPr>
        <p:spPr>
          <a:xfrm>
            <a:off x="5298370" y="-1"/>
            <a:ext cx="6893630" cy="4397447"/>
          </a:xfrm>
          <a:prstGeom prst="rect">
            <a:avLst/>
          </a:prstGeom>
          <a:solidFill>
            <a:srgbClr val="F2F2F2"/>
          </a:solidFill>
          <a:ln>
            <a:noFill/>
          </a:ln>
        </p:spPr>
      </p:sp>
      <p:sp>
        <p:nvSpPr>
          <p:cNvPr id="182" name="Google Shape;182;p17"/>
          <p:cNvSpPr/>
          <p:nvPr/>
        </p:nvSpPr>
        <p:spPr>
          <a:xfrm>
            <a:off x="-1" y="4397447"/>
            <a:ext cx="12192001" cy="2467478"/>
          </a:xfrm>
          <a:prstGeom prst="rect">
            <a:avLst/>
          </a:prstGeom>
          <a:solidFill>
            <a:srgbClr val="0097D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FFFFFF"/>
              </a:solidFill>
              <a:latin typeface="Arial"/>
              <a:ea typeface="Arial"/>
              <a:cs typeface="Arial"/>
              <a:sym typeface="Arial"/>
            </a:endParaRPr>
          </a:p>
        </p:txBody>
      </p:sp>
      <p:sp>
        <p:nvSpPr>
          <p:cNvPr id="183" name="Google Shape;183;p17"/>
          <p:cNvSpPr/>
          <p:nvPr/>
        </p:nvSpPr>
        <p:spPr>
          <a:xfrm>
            <a:off x="8952511" y="4992065"/>
            <a:ext cx="2520000" cy="1438789"/>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FFFFFF"/>
              </a:solidFill>
              <a:latin typeface="Arial"/>
              <a:ea typeface="Arial"/>
              <a:cs typeface="Arial"/>
              <a:sym typeface="Arial"/>
            </a:endParaRPr>
          </a:p>
        </p:txBody>
      </p:sp>
      <p:sp>
        <p:nvSpPr>
          <p:cNvPr id="184" name="Google Shape;184;p17"/>
          <p:cNvSpPr/>
          <p:nvPr/>
        </p:nvSpPr>
        <p:spPr>
          <a:xfrm>
            <a:off x="10068511" y="4705903"/>
            <a:ext cx="288000" cy="288000"/>
          </a:xfrm>
          <a:prstGeom prst="triangle">
            <a:avLst>
              <a:gd fmla="val 50000" name="adj"/>
            </a:avLst>
          </a:prstGeom>
          <a:solidFill>
            <a:srgbClr val="FFFF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FFFFFF"/>
              </a:solidFill>
              <a:latin typeface="Arial"/>
              <a:ea typeface="Arial"/>
              <a:cs typeface="Arial"/>
              <a:sym typeface="Arial"/>
            </a:endParaRPr>
          </a:p>
        </p:txBody>
      </p:sp>
      <p:sp>
        <p:nvSpPr>
          <p:cNvPr id="185" name="Google Shape;185;p17"/>
          <p:cNvSpPr/>
          <p:nvPr/>
        </p:nvSpPr>
        <p:spPr>
          <a:xfrm>
            <a:off x="6211195" y="4992065"/>
            <a:ext cx="2520000" cy="1438789"/>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FFFFFF"/>
              </a:solidFill>
              <a:latin typeface="Arial"/>
              <a:ea typeface="Arial"/>
              <a:cs typeface="Arial"/>
              <a:sym typeface="Arial"/>
            </a:endParaRPr>
          </a:p>
        </p:txBody>
      </p:sp>
      <p:sp>
        <p:nvSpPr>
          <p:cNvPr id="186" name="Google Shape;186;p17"/>
          <p:cNvSpPr/>
          <p:nvPr/>
        </p:nvSpPr>
        <p:spPr>
          <a:xfrm>
            <a:off x="7327195" y="4711553"/>
            <a:ext cx="288000" cy="288000"/>
          </a:xfrm>
          <a:prstGeom prst="triangle">
            <a:avLst>
              <a:gd fmla="val 50000" name="adj"/>
            </a:avLst>
          </a:prstGeom>
          <a:solidFill>
            <a:srgbClr val="FFFF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FFFFFF"/>
              </a:solidFill>
              <a:latin typeface="Arial"/>
              <a:ea typeface="Arial"/>
              <a:cs typeface="Arial"/>
              <a:sym typeface="Arial"/>
            </a:endParaRPr>
          </a:p>
        </p:txBody>
      </p:sp>
      <p:sp>
        <p:nvSpPr>
          <p:cNvPr id="187" name="Google Shape;187;p17"/>
          <p:cNvSpPr/>
          <p:nvPr/>
        </p:nvSpPr>
        <p:spPr>
          <a:xfrm>
            <a:off x="3469880" y="4992065"/>
            <a:ext cx="2520000" cy="1438789"/>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FFFFFF"/>
              </a:solidFill>
              <a:latin typeface="Arial"/>
              <a:ea typeface="Arial"/>
              <a:cs typeface="Arial"/>
              <a:sym typeface="Arial"/>
            </a:endParaRPr>
          </a:p>
        </p:txBody>
      </p:sp>
      <p:sp>
        <p:nvSpPr>
          <p:cNvPr id="188" name="Google Shape;188;p17"/>
          <p:cNvSpPr/>
          <p:nvPr/>
        </p:nvSpPr>
        <p:spPr>
          <a:xfrm>
            <a:off x="4585880" y="4705427"/>
            <a:ext cx="288000" cy="288000"/>
          </a:xfrm>
          <a:prstGeom prst="triangle">
            <a:avLst>
              <a:gd fmla="val 50000" name="adj"/>
            </a:avLst>
          </a:prstGeom>
          <a:solidFill>
            <a:srgbClr val="FFFF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FFFFFF"/>
              </a:solidFill>
              <a:latin typeface="Arial"/>
              <a:ea typeface="Arial"/>
              <a:cs typeface="Arial"/>
              <a:sym typeface="Arial"/>
            </a:endParaRPr>
          </a:p>
        </p:txBody>
      </p:sp>
      <p:sp>
        <p:nvSpPr>
          <p:cNvPr id="189" name="Google Shape;189;p17"/>
          <p:cNvSpPr/>
          <p:nvPr/>
        </p:nvSpPr>
        <p:spPr>
          <a:xfrm>
            <a:off x="728565" y="4992065"/>
            <a:ext cx="2520000" cy="1438789"/>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FFFFFF"/>
              </a:solidFill>
              <a:latin typeface="Arial"/>
              <a:ea typeface="Arial"/>
              <a:cs typeface="Arial"/>
              <a:sym typeface="Arial"/>
            </a:endParaRPr>
          </a:p>
        </p:txBody>
      </p:sp>
      <p:sp>
        <p:nvSpPr>
          <p:cNvPr id="190" name="Google Shape;190;p17"/>
          <p:cNvSpPr/>
          <p:nvPr/>
        </p:nvSpPr>
        <p:spPr>
          <a:xfrm>
            <a:off x="1844565" y="4710345"/>
            <a:ext cx="288000" cy="288000"/>
          </a:xfrm>
          <a:prstGeom prst="triangle">
            <a:avLst>
              <a:gd fmla="val 50000" name="adj"/>
            </a:avLst>
          </a:prstGeom>
          <a:solidFill>
            <a:srgbClr val="FFFF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FFFFFF"/>
              </a:solidFill>
              <a:latin typeface="Arial"/>
              <a:ea typeface="Arial"/>
              <a:cs typeface="Arial"/>
              <a:sym typeface="Arial"/>
            </a:endParaRPr>
          </a:p>
        </p:txBody>
      </p:sp>
      <p:pic>
        <p:nvPicPr>
          <p:cNvPr id="191" name="Google Shape;191;p17"/>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أسئلة نهاية الدرس">
  <p:cSld name="صفحة أسئلة نهاية الدرس">
    <p:spTree>
      <p:nvGrpSpPr>
        <p:cNvPr id="192" name="Shape 192"/>
        <p:cNvGrpSpPr/>
        <p:nvPr/>
      </p:nvGrpSpPr>
      <p:grpSpPr>
        <a:xfrm>
          <a:off x="0" y="0"/>
          <a:ext cx="0" cy="0"/>
          <a:chOff x="0" y="0"/>
          <a:chExt cx="0" cy="0"/>
        </a:xfrm>
      </p:grpSpPr>
      <p:sp>
        <p:nvSpPr>
          <p:cNvPr id="193" name="Google Shape;193;p18"/>
          <p:cNvSpPr/>
          <p:nvPr/>
        </p:nvSpPr>
        <p:spPr>
          <a:xfrm flipH="1">
            <a:off x="-1812" y="987552"/>
            <a:ext cx="12210287" cy="5870448"/>
          </a:xfrm>
          <a:custGeom>
            <a:rect b="b" l="l" r="r" t="t"/>
            <a:pathLst>
              <a:path extrusionOk="0" h="5907024" w="12271248">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94" name="Google Shape;194;p18"/>
          <p:cNvSpPr/>
          <p:nvPr/>
        </p:nvSpPr>
        <p:spPr>
          <a:xfrm flipH="1">
            <a:off x="9444171" y="335716"/>
            <a:ext cx="1504933" cy="1504933"/>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95" name="Google Shape;195;p18"/>
          <p:cNvSpPr/>
          <p:nvPr/>
        </p:nvSpPr>
        <p:spPr>
          <a:xfrm flipH="1">
            <a:off x="9889348" y="-27363"/>
            <a:ext cx="685867" cy="2400657"/>
          </a:xfrm>
          <a:prstGeom prst="rect">
            <a:avLst/>
          </a:prstGeom>
          <a:noFill/>
          <a:ln>
            <a:noFill/>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rgbClr val="000000"/>
              </a:buClr>
              <a:buSzPts val="15000"/>
              <a:buFont typeface="Arial"/>
              <a:buNone/>
            </a:pPr>
            <a:r>
              <a:rPr b="1" i="0" lang="fr-FR" sz="15000" u="none" cap="none" strike="noStrike">
                <a:solidFill>
                  <a:schemeClr val="lt1"/>
                </a:solidFill>
                <a:latin typeface="Arial"/>
                <a:ea typeface="Arial"/>
                <a:cs typeface="Arial"/>
                <a:sym typeface="Arial"/>
              </a:rPr>
              <a:t>?</a:t>
            </a:r>
            <a:endParaRPr b="1" i="0" sz="15000" u="none" cap="none" strike="noStrike">
              <a:solidFill>
                <a:schemeClr val="lt1"/>
              </a:solidFill>
              <a:latin typeface="Arial"/>
              <a:ea typeface="Arial"/>
              <a:cs typeface="Arial"/>
              <a:sym typeface="Arial"/>
            </a:endParaRPr>
          </a:p>
        </p:txBody>
      </p:sp>
      <p:grpSp>
        <p:nvGrpSpPr>
          <p:cNvPr id="196" name="Google Shape;196;p18"/>
          <p:cNvGrpSpPr/>
          <p:nvPr/>
        </p:nvGrpSpPr>
        <p:grpSpPr>
          <a:xfrm flipH="1" rot="10800000">
            <a:off x="-1812" y="88702"/>
            <a:ext cx="12191999" cy="1998962"/>
            <a:chOff x="-24048006" y="706405"/>
            <a:chExt cx="33183930" cy="5470815"/>
          </a:xfrm>
        </p:grpSpPr>
        <p:grpSp>
          <p:nvGrpSpPr>
            <p:cNvPr id="197" name="Google Shape;197;p18"/>
            <p:cNvGrpSpPr/>
            <p:nvPr/>
          </p:nvGrpSpPr>
          <p:grpSpPr>
            <a:xfrm flipH="1" rot="10800000">
              <a:off x="-24048006" y="3524343"/>
              <a:ext cx="30291417" cy="2652877"/>
              <a:chOff x="-19289447" y="811335"/>
              <a:chExt cx="30291417" cy="2652877"/>
            </a:xfrm>
          </p:grpSpPr>
          <p:sp>
            <p:nvSpPr>
              <p:cNvPr id="198" name="Google Shape;198;p18"/>
              <p:cNvSpPr/>
              <p:nvPr/>
            </p:nvSpPr>
            <p:spPr>
              <a:xfrm>
                <a:off x="-19289447" y="3139002"/>
                <a:ext cx="25424937" cy="29000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99" name="Google Shape;199;p18"/>
              <p:cNvSpPr/>
              <p:nvPr/>
            </p:nvSpPr>
            <p:spPr>
              <a:xfrm rot="2727637">
                <a:off x="7154945" y="448707"/>
                <a:ext cx="228600" cy="3413518"/>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00" name="Google Shape;200;p18"/>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grpSp>
        <p:grpSp>
          <p:nvGrpSpPr>
            <p:cNvPr id="201" name="Google Shape;201;p18"/>
            <p:cNvGrpSpPr/>
            <p:nvPr/>
          </p:nvGrpSpPr>
          <p:grpSpPr>
            <a:xfrm flipH="1">
              <a:off x="1190030" y="706405"/>
              <a:ext cx="7945894" cy="2652877"/>
              <a:chOff x="3056076" y="811335"/>
              <a:chExt cx="7945894" cy="2652877"/>
            </a:xfrm>
          </p:grpSpPr>
          <p:sp>
            <p:nvSpPr>
              <p:cNvPr id="202" name="Google Shape;202;p18"/>
              <p:cNvSpPr/>
              <p:nvPr/>
            </p:nvSpPr>
            <p:spPr>
              <a:xfrm>
                <a:off x="3056076" y="3200406"/>
                <a:ext cx="3079404" cy="228599"/>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03" name="Google Shape;203;p18"/>
              <p:cNvSpPr/>
              <p:nvPr/>
            </p:nvSpPr>
            <p:spPr>
              <a:xfrm rot="2727637">
                <a:off x="7154945" y="448707"/>
                <a:ext cx="228600" cy="3413518"/>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04" name="Google Shape;204;p18"/>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grpSp>
      </p:grpSp>
      <p:pic>
        <p:nvPicPr>
          <p:cNvPr id="205" name="Google Shape;205;p18"/>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
        <p:nvSpPr>
          <p:cNvPr id="206" name="Google Shape;206;p18"/>
          <p:cNvSpPr txBox="1"/>
          <p:nvPr/>
        </p:nvSpPr>
        <p:spPr>
          <a:xfrm flipH="1">
            <a:off x="909490" y="8283"/>
            <a:ext cx="9912792" cy="913327"/>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1"/>
              </a:buClr>
              <a:buSzPts val="2800"/>
              <a:buFont typeface="Open Sans Light"/>
              <a:buNone/>
            </a:pPr>
            <a:r>
              <a:rPr b="1" i="0" lang="fr-FR" sz="2800" u="none" cap="none" strike="noStrike">
                <a:solidFill>
                  <a:schemeClr val="dk1"/>
                </a:solidFill>
                <a:latin typeface="Open Sans Light"/>
                <a:ea typeface="Open Sans Light"/>
                <a:cs typeface="Open Sans Light"/>
                <a:sym typeface="Open Sans Light"/>
              </a:rPr>
              <a:t>End of Lesson Question/s</a:t>
            </a:r>
            <a:endParaRPr b="1" i="0" sz="2800" u="none" cap="none" strike="noStrike">
              <a:solidFill>
                <a:srgbClr val="3A3838"/>
              </a:solidFill>
              <a:latin typeface="Open Sans Light"/>
              <a:ea typeface="Open Sans Light"/>
              <a:cs typeface="Open Sans Light"/>
              <a:sym typeface="Open Sans Light"/>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207" name="Shape 207"/>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واضيع أو الأهداف">
  <p:cSld name="المواضيع أو الأهداف">
    <p:spTree>
      <p:nvGrpSpPr>
        <p:cNvPr id="21" name="Shape 21"/>
        <p:cNvGrpSpPr/>
        <p:nvPr/>
      </p:nvGrpSpPr>
      <p:grpSpPr>
        <a:xfrm>
          <a:off x="0" y="0"/>
          <a:ext cx="0" cy="0"/>
          <a:chOff x="0" y="0"/>
          <a:chExt cx="0" cy="0"/>
        </a:xfrm>
      </p:grpSpPr>
      <p:sp>
        <p:nvSpPr>
          <p:cNvPr id="22" name="Google Shape;22;p3"/>
          <p:cNvSpPr txBox="1"/>
          <p:nvPr/>
        </p:nvSpPr>
        <p:spPr>
          <a:xfrm flipH="1">
            <a:off x="909490" y="8760"/>
            <a:ext cx="9912792" cy="913327"/>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1"/>
              </a:buClr>
              <a:buSzPts val="2400"/>
              <a:buFont typeface="Open Sans"/>
              <a:buNone/>
            </a:pPr>
            <a:r>
              <a:rPr b="1" i="0" lang="fr-FR" sz="2400" u="none" cap="none" strike="noStrike">
                <a:solidFill>
                  <a:schemeClr val="dk1"/>
                </a:solidFill>
                <a:latin typeface="Open Sans"/>
                <a:ea typeface="Open Sans"/>
                <a:cs typeface="Open Sans"/>
                <a:sym typeface="Open Sans"/>
              </a:rPr>
              <a:t>COMPÉTENCE : Connaissance de la langue</a:t>
            </a:r>
            <a:endParaRPr b="1" i="0" sz="2400" u="none" cap="none" strike="noStrike">
              <a:solidFill>
                <a:schemeClr val="dk1"/>
              </a:solidFill>
              <a:latin typeface="Open Sans"/>
              <a:ea typeface="Open Sans"/>
              <a:cs typeface="Open Sans"/>
              <a:sym typeface="Open Sans"/>
            </a:endParaRPr>
          </a:p>
        </p:txBody>
      </p:sp>
      <p:pic>
        <p:nvPicPr>
          <p:cNvPr id="23" name="Google Shape;23;p3"/>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
        <p:nvSpPr>
          <p:cNvPr id="24" name="Google Shape;24;p3"/>
          <p:cNvSpPr/>
          <p:nvPr/>
        </p:nvSpPr>
        <p:spPr>
          <a:xfrm flipH="1">
            <a:off x="9448110" y="335716"/>
            <a:ext cx="1504933" cy="1504933"/>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grpSp>
        <p:nvGrpSpPr>
          <p:cNvPr id="25" name="Google Shape;25;p3"/>
          <p:cNvGrpSpPr/>
          <p:nvPr/>
        </p:nvGrpSpPr>
        <p:grpSpPr>
          <a:xfrm flipH="1" rot="10800000">
            <a:off x="0" y="88702"/>
            <a:ext cx="12191999" cy="1998962"/>
            <a:chOff x="-24048006" y="706405"/>
            <a:chExt cx="33183930" cy="5470815"/>
          </a:xfrm>
        </p:grpSpPr>
        <p:grpSp>
          <p:nvGrpSpPr>
            <p:cNvPr id="26" name="Google Shape;26;p3"/>
            <p:cNvGrpSpPr/>
            <p:nvPr/>
          </p:nvGrpSpPr>
          <p:grpSpPr>
            <a:xfrm flipH="1" rot="10800000">
              <a:off x="-24048006" y="3524343"/>
              <a:ext cx="30291417" cy="2652877"/>
              <a:chOff x="-19289447" y="811335"/>
              <a:chExt cx="30291417" cy="2652877"/>
            </a:xfrm>
          </p:grpSpPr>
          <p:sp>
            <p:nvSpPr>
              <p:cNvPr id="27" name="Google Shape;27;p3"/>
              <p:cNvSpPr/>
              <p:nvPr/>
            </p:nvSpPr>
            <p:spPr>
              <a:xfrm>
                <a:off x="-19289447" y="3139002"/>
                <a:ext cx="25424937" cy="29000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8" name="Google Shape;28;p3"/>
              <p:cNvSpPr/>
              <p:nvPr/>
            </p:nvSpPr>
            <p:spPr>
              <a:xfrm rot="2727637">
                <a:off x="7154945" y="448707"/>
                <a:ext cx="228600" cy="3413518"/>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9" name="Google Shape;29;p3"/>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grpSp>
        <p:grpSp>
          <p:nvGrpSpPr>
            <p:cNvPr id="30" name="Google Shape;30;p3"/>
            <p:cNvGrpSpPr/>
            <p:nvPr/>
          </p:nvGrpSpPr>
          <p:grpSpPr>
            <a:xfrm flipH="1">
              <a:off x="1190030" y="706405"/>
              <a:ext cx="7945894" cy="2652877"/>
              <a:chOff x="3056076" y="811335"/>
              <a:chExt cx="7945894" cy="2652877"/>
            </a:xfrm>
          </p:grpSpPr>
          <p:sp>
            <p:nvSpPr>
              <p:cNvPr id="31" name="Google Shape;31;p3"/>
              <p:cNvSpPr/>
              <p:nvPr/>
            </p:nvSpPr>
            <p:spPr>
              <a:xfrm>
                <a:off x="3056076" y="3200406"/>
                <a:ext cx="3079404" cy="228599"/>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2" name="Google Shape;32;p3"/>
              <p:cNvSpPr/>
              <p:nvPr/>
            </p:nvSpPr>
            <p:spPr>
              <a:xfrm rot="2727637">
                <a:off x="7154945" y="448707"/>
                <a:ext cx="228600" cy="3413518"/>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3" name="Google Shape;33;p3"/>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grpSp>
      </p:grpSp>
      <p:sp>
        <p:nvSpPr>
          <p:cNvPr id="34" name="Google Shape;34;p3"/>
          <p:cNvSpPr/>
          <p:nvPr/>
        </p:nvSpPr>
        <p:spPr>
          <a:xfrm flipH="1">
            <a:off x="9790321" y="699801"/>
            <a:ext cx="778955" cy="785296"/>
          </a:xfrm>
          <a:custGeom>
            <a:rect b="b" l="l" r="r" t="t"/>
            <a:pathLst>
              <a:path extrusionOk="0" h="3234532" w="3208412">
                <a:moveTo>
                  <a:pt x="1561445" y="1065858"/>
                </a:moveTo>
                <a:cubicBezTo>
                  <a:pt x="1654998" y="1065858"/>
                  <a:pt x="1743610" y="1087015"/>
                  <a:pt x="1821879" y="1126644"/>
                </a:cubicBezTo>
                <a:lnTo>
                  <a:pt x="1611352" y="1337172"/>
                </a:lnTo>
                <a:cubicBezTo>
                  <a:pt x="1595200" y="1333388"/>
                  <a:pt x="1578468" y="1332141"/>
                  <a:pt x="1561445" y="1332141"/>
                </a:cubicBezTo>
                <a:cubicBezTo>
                  <a:pt x="1373145" y="1332141"/>
                  <a:pt x="1220499" y="1484787"/>
                  <a:pt x="1220499" y="1673087"/>
                </a:cubicBezTo>
                <a:cubicBezTo>
                  <a:pt x="1220499" y="1861387"/>
                  <a:pt x="1373145" y="2014033"/>
                  <a:pt x="1561445" y="2014033"/>
                </a:cubicBezTo>
                <a:cubicBezTo>
                  <a:pt x="1749745" y="2014033"/>
                  <a:pt x="1902391" y="1861387"/>
                  <a:pt x="1902391" y="1673087"/>
                </a:cubicBezTo>
                <a:cubicBezTo>
                  <a:pt x="1902391" y="1643675"/>
                  <a:pt x="1898667" y="1615133"/>
                  <a:pt x="1890450" y="1588219"/>
                </a:cubicBezTo>
                <a:lnTo>
                  <a:pt x="2093156" y="1385512"/>
                </a:lnTo>
                <a:cubicBezTo>
                  <a:pt x="2142229" y="1470075"/>
                  <a:pt x="2168674" y="1568493"/>
                  <a:pt x="2168674" y="1673087"/>
                </a:cubicBezTo>
                <a:cubicBezTo>
                  <a:pt x="2168674" y="2008450"/>
                  <a:pt x="1896808" y="2280316"/>
                  <a:pt x="1561445" y="2280316"/>
                </a:cubicBezTo>
                <a:cubicBezTo>
                  <a:pt x="1226082" y="2280316"/>
                  <a:pt x="954217" y="2008450"/>
                  <a:pt x="954217" y="1673087"/>
                </a:cubicBezTo>
                <a:cubicBezTo>
                  <a:pt x="954217" y="1337724"/>
                  <a:pt x="1226082" y="1065858"/>
                  <a:pt x="1561445" y="1065858"/>
                </a:cubicBezTo>
                <a:close/>
                <a:moveTo>
                  <a:pt x="1561445" y="580076"/>
                </a:moveTo>
                <a:cubicBezTo>
                  <a:pt x="1790175" y="580076"/>
                  <a:pt x="2002494" y="650333"/>
                  <a:pt x="2177834" y="770690"/>
                </a:cubicBezTo>
                <a:lnTo>
                  <a:pt x="1968030" y="980494"/>
                </a:lnTo>
                <a:cubicBezTo>
                  <a:pt x="1849962" y="907198"/>
                  <a:pt x="1710422" y="866794"/>
                  <a:pt x="1561445" y="866794"/>
                </a:cubicBezTo>
                <a:cubicBezTo>
                  <a:pt x="1116142" y="866794"/>
                  <a:pt x="755153" y="1227784"/>
                  <a:pt x="755153" y="1673087"/>
                </a:cubicBezTo>
                <a:cubicBezTo>
                  <a:pt x="755153" y="2118390"/>
                  <a:pt x="1116142" y="2479380"/>
                  <a:pt x="1561445" y="2479380"/>
                </a:cubicBezTo>
                <a:cubicBezTo>
                  <a:pt x="2006748" y="2479380"/>
                  <a:pt x="2367738" y="2118390"/>
                  <a:pt x="2367738" y="1673087"/>
                </a:cubicBezTo>
                <a:cubicBezTo>
                  <a:pt x="2367738" y="1513043"/>
                  <a:pt x="2321108" y="1363890"/>
                  <a:pt x="2239307" y="1239362"/>
                </a:cubicBezTo>
                <a:lnTo>
                  <a:pt x="2445928" y="1032741"/>
                </a:lnTo>
                <a:cubicBezTo>
                  <a:pt x="2577451" y="1212149"/>
                  <a:pt x="2654457" y="1433625"/>
                  <a:pt x="2654457" y="1673087"/>
                </a:cubicBezTo>
                <a:cubicBezTo>
                  <a:pt x="2654457" y="2276741"/>
                  <a:pt x="2165099" y="2766099"/>
                  <a:pt x="1561445" y="2766099"/>
                </a:cubicBezTo>
                <a:cubicBezTo>
                  <a:pt x="957792" y="2766099"/>
                  <a:pt x="468434" y="2276741"/>
                  <a:pt x="468434" y="1673087"/>
                </a:cubicBezTo>
                <a:cubicBezTo>
                  <a:pt x="468434" y="1069433"/>
                  <a:pt x="957792" y="580076"/>
                  <a:pt x="1561445" y="580076"/>
                </a:cubicBezTo>
                <a:close/>
                <a:moveTo>
                  <a:pt x="1561445" y="111642"/>
                </a:moveTo>
                <a:cubicBezTo>
                  <a:pt x="1890473" y="111642"/>
                  <a:pt x="2195731" y="213411"/>
                  <a:pt x="2447076" y="387744"/>
                </a:cubicBezTo>
                <a:lnTo>
                  <a:pt x="2453780" y="494744"/>
                </a:lnTo>
                <a:lnTo>
                  <a:pt x="2309436" y="639088"/>
                </a:lnTo>
                <a:cubicBezTo>
                  <a:pt x="2099826" y="485554"/>
                  <a:pt x="1841132" y="395669"/>
                  <a:pt x="1561445" y="395669"/>
                </a:cubicBezTo>
                <a:cubicBezTo>
                  <a:pt x="855947" y="395669"/>
                  <a:pt x="284027" y="967589"/>
                  <a:pt x="284027" y="1673087"/>
                </a:cubicBezTo>
                <a:cubicBezTo>
                  <a:pt x="284027" y="2378585"/>
                  <a:pt x="855947" y="2950505"/>
                  <a:pt x="1561445" y="2950505"/>
                </a:cubicBezTo>
                <a:cubicBezTo>
                  <a:pt x="2266943" y="2950505"/>
                  <a:pt x="2838863" y="2378585"/>
                  <a:pt x="2838863" y="1673087"/>
                </a:cubicBezTo>
                <a:cubicBezTo>
                  <a:pt x="2838863" y="1382650"/>
                  <a:pt x="2741936" y="1114852"/>
                  <a:pt x="2577529" y="901139"/>
                </a:cubicBezTo>
                <a:lnTo>
                  <a:pt x="2706681" y="771988"/>
                </a:lnTo>
                <a:lnTo>
                  <a:pt x="2841540" y="780437"/>
                </a:lnTo>
                <a:cubicBezTo>
                  <a:pt x="3019168" y="1032973"/>
                  <a:pt x="3122890" y="1340917"/>
                  <a:pt x="3122890" y="1673087"/>
                </a:cubicBezTo>
                <a:cubicBezTo>
                  <a:pt x="3122890" y="2535449"/>
                  <a:pt x="2423807" y="3234532"/>
                  <a:pt x="1561445" y="3234532"/>
                </a:cubicBezTo>
                <a:cubicBezTo>
                  <a:pt x="699083" y="3234532"/>
                  <a:pt x="0" y="2535449"/>
                  <a:pt x="0" y="1673087"/>
                </a:cubicBezTo>
                <a:cubicBezTo>
                  <a:pt x="0" y="810725"/>
                  <a:pt x="699083" y="111642"/>
                  <a:pt x="1561445" y="111642"/>
                </a:cubicBezTo>
                <a:close/>
                <a:moveTo>
                  <a:pt x="2909110" y="0"/>
                </a:moveTo>
                <a:lnTo>
                  <a:pt x="2926757" y="281655"/>
                </a:lnTo>
                <a:lnTo>
                  <a:pt x="3208412" y="299301"/>
                </a:lnTo>
                <a:lnTo>
                  <a:pt x="2863230" y="644483"/>
                </a:lnTo>
                <a:lnTo>
                  <a:pt x="2685547" y="633351"/>
                </a:lnTo>
                <a:lnTo>
                  <a:pt x="1718098" y="1600799"/>
                </a:lnTo>
                <a:cubicBezTo>
                  <a:pt x="1729236" y="1622491"/>
                  <a:pt x="1734939" y="1647123"/>
                  <a:pt x="1734939" y="1673087"/>
                </a:cubicBezTo>
                <a:cubicBezTo>
                  <a:pt x="1734939" y="1768905"/>
                  <a:pt x="1657263" y="1846581"/>
                  <a:pt x="1561445" y="1846581"/>
                </a:cubicBezTo>
                <a:cubicBezTo>
                  <a:pt x="1465627" y="1846581"/>
                  <a:pt x="1387951" y="1768905"/>
                  <a:pt x="1387951" y="1673087"/>
                </a:cubicBezTo>
                <a:cubicBezTo>
                  <a:pt x="1387951" y="1577269"/>
                  <a:pt x="1465627" y="1499593"/>
                  <a:pt x="1561445" y="1499593"/>
                </a:cubicBezTo>
                <a:lnTo>
                  <a:pt x="1591006" y="1505561"/>
                </a:lnTo>
                <a:lnTo>
                  <a:pt x="2574981" y="521587"/>
                </a:lnTo>
                <a:lnTo>
                  <a:pt x="2563928" y="345182"/>
                </a:lnTo>
                <a:close/>
              </a:path>
            </a:pathLst>
          </a:cu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dk1"/>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رحلة التعليمية - ١">
  <p:cSld name="المرحلة التعليمية - ١">
    <p:spTree>
      <p:nvGrpSpPr>
        <p:cNvPr id="35" name="Shape 35"/>
        <p:cNvGrpSpPr/>
        <p:nvPr/>
      </p:nvGrpSpPr>
      <p:grpSpPr>
        <a:xfrm>
          <a:off x="0" y="0"/>
          <a:ext cx="0" cy="0"/>
          <a:chOff x="0" y="0"/>
          <a:chExt cx="0" cy="0"/>
        </a:xfrm>
      </p:grpSpPr>
      <p:pic>
        <p:nvPicPr>
          <p:cNvPr id="36" name="Google Shape;36;p4"/>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spTree>
      <p:nvGrpSpPr>
        <p:cNvPr id="37" name="Shape 37"/>
        <p:cNvGrpSpPr/>
        <p:nvPr/>
      </p:nvGrpSpPr>
      <p:grpSpPr>
        <a:xfrm>
          <a:off x="0" y="0"/>
          <a:ext cx="0" cy="0"/>
          <a:chOff x="0" y="0"/>
          <a:chExt cx="0" cy="0"/>
        </a:xfrm>
      </p:grpSpPr>
      <p:pic>
        <p:nvPicPr>
          <p:cNvPr id="38" name="Google Shape;38;p5"/>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المراجع">
  <p:cSld name="صفحة المراجع">
    <p:spTree>
      <p:nvGrpSpPr>
        <p:cNvPr id="39" name="Shape 39"/>
        <p:cNvGrpSpPr/>
        <p:nvPr/>
      </p:nvGrpSpPr>
      <p:grpSpPr>
        <a:xfrm>
          <a:off x="0" y="0"/>
          <a:ext cx="0" cy="0"/>
          <a:chOff x="0" y="0"/>
          <a:chExt cx="0" cy="0"/>
        </a:xfrm>
      </p:grpSpPr>
      <p:sp>
        <p:nvSpPr>
          <p:cNvPr id="40" name="Google Shape;40;p6"/>
          <p:cNvSpPr/>
          <p:nvPr/>
        </p:nvSpPr>
        <p:spPr>
          <a:xfrm flipH="1">
            <a:off x="-9144" y="987552"/>
            <a:ext cx="12210287" cy="5870448"/>
          </a:xfrm>
          <a:custGeom>
            <a:rect b="b" l="l" r="r" t="t"/>
            <a:pathLst>
              <a:path extrusionOk="0" h="5907024" w="12271248">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1" name="Google Shape;41;p6"/>
          <p:cNvSpPr/>
          <p:nvPr/>
        </p:nvSpPr>
        <p:spPr>
          <a:xfrm flipH="1">
            <a:off x="709592" y="1784764"/>
            <a:ext cx="10698010" cy="4258227"/>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42" name="Google Shape;42;p6"/>
          <p:cNvSpPr/>
          <p:nvPr/>
        </p:nvSpPr>
        <p:spPr>
          <a:xfrm flipH="1">
            <a:off x="9424071" y="335716"/>
            <a:ext cx="1504933" cy="1504933"/>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grpSp>
        <p:nvGrpSpPr>
          <p:cNvPr id="43" name="Google Shape;43;p6"/>
          <p:cNvGrpSpPr/>
          <p:nvPr/>
        </p:nvGrpSpPr>
        <p:grpSpPr>
          <a:xfrm flipH="1" rot="10800000">
            <a:off x="-9144" y="88702"/>
            <a:ext cx="12191999" cy="1998962"/>
            <a:chOff x="-24048006" y="706405"/>
            <a:chExt cx="33183930" cy="5470815"/>
          </a:xfrm>
        </p:grpSpPr>
        <p:grpSp>
          <p:nvGrpSpPr>
            <p:cNvPr id="44" name="Google Shape;44;p6"/>
            <p:cNvGrpSpPr/>
            <p:nvPr/>
          </p:nvGrpSpPr>
          <p:grpSpPr>
            <a:xfrm flipH="1" rot="10800000">
              <a:off x="-24048006" y="3524343"/>
              <a:ext cx="30291417" cy="2652877"/>
              <a:chOff x="-19289447" y="811335"/>
              <a:chExt cx="30291417" cy="2652877"/>
            </a:xfrm>
          </p:grpSpPr>
          <p:sp>
            <p:nvSpPr>
              <p:cNvPr id="45" name="Google Shape;45;p6"/>
              <p:cNvSpPr/>
              <p:nvPr/>
            </p:nvSpPr>
            <p:spPr>
              <a:xfrm>
                <a:off x="-19289447" y="3139002"/>
                <a:ext cx="25424937" cy="29000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46" name="Google Shape;46;p6"/>
              <p:cNvSpPr/>
              <p:nvPr/>
            </p:nvSpPr>
            <p:spPr>
              <a:xfrm rot="2727637">
                <a:off x="7154945" y="448707"/>
                <a:ext cx="228600" cy="3413518"/>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47" name="Google Shape;47;p6"/>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grpSp>
        <p:grpSp>
          <p:nvGrpSpPr>
            <p:cNvPr id="48" name="Google Shape;48;p6"/>
            <p:cNvGrpSpPr/>
            <p:nvPr/>
          </p:nvGrpSpPr>
          <p:grpSpPr>
            <a:xfrm flipH="1">
              <a:off x="1190030" y="706405"/>
              <a:ext cx="7945894" cy="2652877"/>
              <a:chOff x="3056076" y="811335"/>
              <a:chExt cx="7945894" cy="2652877"/>
            </a:xfrm>
          </p:grpSpPr>
          <p:sp>
            <p:nvSpPr>
              <p:cNvPr id="49" name="Google Shape;49;p6"/>
              <p:cNvSpPr/>
              <p:nvPr/>
            </p:nvSpPr>
            <p:spPr>
              <a:xfrm>
                <a:off x="3056076" y="3200406"/>
                <a:ext cx="3079404" cy="228599"/>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50" name="Google Shape;50;p6"/>
              <p:cNvSpPr/>
              <p:nvPr/>
            </p:nvSpPr>
            <p:spPr>
              <a:xfrm rot="2727637">
                <a:off x="7154945" y="448707"/>
                <a:ext cx="228600" cy="3413518"/>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51" name="Google Shape;51;p6"/>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grpSp>
      </p:grpSp>
      <p:grpSp>
        <p:nvGrpSpPr>
          <p:cNvPr id="52" name="Google Shape;52;p6"/>
          <p:cNvGrpSpPr/>
          <p:nvPr/>
        </p:nvGrpSpPr>
        <p:grpSpPr>
          <a:xfrm flipH="1">
            <a:off x="9763739" y="736745"/>
            <a:ext cx="871170" cy="758077"/>
            <a:chOff x="4075906" y="5137696"/>
            <a:chExt cx="1420106" cy="1235751"/>
          </a:xfrm>
        </p:grpSpPr>
        <p:sp>
          <p:nvSpPr>
            <p:cNvPr id="53" name="Google Shape;53;p6"/>
            <p:cNvSpPr/>
            <p:nvPr/>
          </p:nvSpPr>
          <p:spPr>
            <a:xfrm flipH="1" rot="5400000">
              <a:off x="4674379" y="5298426"/>
              <a:ext cx="223160" cy="1420106"/>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close/>
                </a:path>
              </a:pathLst>
            </a:custGeom>
            <a:solidFill>
              <a:srgbClr val="FFFFFF"/>
            </a:solidFill>
            <a:ln cap="flat" cmpd="sng" w="41275">
              <a:solidFill>
                <a:srgbClr val="565874"/>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FFFFFF"/>
                </a:buClr>
                <a:buSzPts val="1200"/>
                <a:buFont typeface="Arial"/>
                <a:buNone/>
              </a:pPr>
              <a:r>
                <a:rPr b="0" i="0" lang="fr-FR" sz="1200" u="none" cap="none" strike="noStrike">
                  <a:solidFill>
                    <a:srgbClr val="FFFFFF"/>
                  </a:solidFill>
                  <a:latin typeface="Arial"/>
                  <a:ea typeface="Arial"/>
                  <a:cs typeface="Arial"/>
                  <a:sym typeface="Arial"/>
                </a:rPr>
                <a:t>D</a:t>
              </a:r>
              <a:endParaRPr b="0" i="0" sz="1200" u="none" cap="none" strike="noStrike">
                <a:solidFill>
                  <a:srgbClr val="FFFFFF"/>
                </a:solidFill>
                <a:latin typeface="Arial"/>
                <a:ea typeface="Arial"/>
                <a:cs typeface="Arial"/>
                <a:sym typeface="Arial"/>
              </a:endParaRPr>
            </a:p>
          </p:txBody>
        </p:sp>
        <p:sp>
          <p:nvSpPr>
            <p:cNvPr id="54" name="Google Shape;54;p6"/>
            <p:cNvSpPr/>
            <p:nvPr/>
          </p:nvSpPr>
          <p:spPr>
            <a:xfrm flipH="1" rot="-5400000">
              <a:off x="4680603" y="5597643"/>
              <a:ext cx="210712" cy="1340896"/>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close/>
                </a:path>
              </a:pathLst>
            </a:custGeom>
            <a:solidFill>
              <a:srgbClr val="FFFFFF"/>
            </a:solidFill>
            <a:ln cap="flat" cmpd="sng" w="41275">
              <a:solidFill>
                <a:srgbClr val="1C82FF"/>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FFFFFF"/>
                </a:buClr>
                <a:buSzPts val="1200"/>
                <a:buFont typeface="Arial"/>
                <a:buNone/>
              </a:pPr>
              <a:r>
                <a:rPr b="0" i="0" lang="fr-FR" sz="1200" u="none" cap="none" strike="noStrike">
                  <a:solidFill>
                    <a:srgbClr val="FFFFFF"/>
                  </a:solidFill>
                  <a:latin typeface="Arial"/>
                  <a:ea typeface="Arial"/>
                  <a:cs typeface="Arial"/>
                  <a:sym typeface="Arial"/>
                </a:rPr>
                <a:t>D</a:t>
              </a:r>
              <a:endParaRPr b="0" i="0" sz="1200" u="none" cap="none" strike="noStrike">
                <a:solidFill>
                  <a:srgbClr val="FFFFFF"/>
                </a:solidFill>
                <a:latin typeface="Arial"/>
                <a:ea typeface="Arial"/>
                <a:cs typeface="Arial"/>
                <a:sym typeface="Arial"/>
              </a:endParaRPr>
            </a:p>
          </p:txBody>
        </p:sp>
        <p:sp>
          <p:nvSpPr>
            <p:cNvPr id="55" name="Google Shape;55;p6"/>
            <p:cNvSpPr/>
            <p:nvPr/>
          </p:nvSpPr>
          <p:spPr>
            <a:xfrm flipH="1" rot="-5400000">
              <a:off x="4680603" y="5077728"/>
              <a:ext cx="210712" cy="1340896"/>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close/>
                </a:path>
              </a:pathLst>
            </a:custGeom>
            <a:solidFill>
              <a:srgbClr val="FFFFFF"/>
            </a:solidFill>
            <a:ln cap="flat" cmpd="sng" w="41275">
              <a:solidFill>
                <a:srgbClr val="1ED0A6"/>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FFFFFF"/>
                </a:buClr>
                <a:buSzPts val="1200"/>
                <a:buFont typeface="Arial"/>
                <a:buNone/>
              </a:pPr>
              <a:r>
                <a:rPr b="0" i="0" lang="fr-FR" sz="1200" u="none" cap="none" strike="noStrike">
                  <a:solidFill>
                    <a:srgbClr val="FFFFFF"/>
                  </a:solidFill>
                  <a:latin typeface="Arial"/>
                  <a:ea typeface="Arial"/>
                  <a:cs typeface="Arial"/>
                  <a:sym typeface="Arial"/>
                </a:rPr>
                <a:t>D</a:t>
              </a:r>
              <a:endParaRPr b="0" i="0" sz="1200" u="none" cap="none" strike="noStrike">
                <a:solidFill>
                  <a:srgbClr val="FFFFFF"/>
                </a:solidFill>
                <a:latin typeface="Arial"/>
                <a:ea typeface="Arial"/>
                <a:cs typeface="Arial"/>
                <a:sym typeface="Arial"/>
              </a:endParaRPr>
            </a:p>
          </p:txBody>
        </p:sp>
        <p:sp>
          <p:nvSpPr>
            <p:cNvPr id="56" name="Google Shape;56;p6"/>
            <p:cNvSpPr/>
            <p:nvPr/>
          </p:nvSpPr>
          <p:spPr>
            <a:xfrm flipH="1" rot="-5400000">
              <a:off x="4662514" y="4825671"/>
              <a:ext cx="210712" cy="1340896"/>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close/>
                </a:path>
              </a:pathLst>
            </a:custGeom>
            <a:solidFill>
              <a:srgbClr val="FFFFFF"/>
            </a:solidFill>
            <a:ln cap="flat" cmpd="sng" w="41275">
              <a:solidFill>
                <a:srgbClr val="1F3864"/>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FFFFFF"/>
                </a:buClr>
                <a:buSzPts val="1200"/>
                <a:buFont typeface="Arial"/>
                <a:buNone/>
              </a:pPr>
              <a:r>
                <a:rPr b="0" i="0" lang="fr-FR" sz="1200" u="none" cap="none" strike="noStrike">
                  <a:solidFill>
                    <a:srgbClr val="FFFFFF"/>
                  </a:solidFill>
                  <a:latin typeface="Arial"/>
                  <a:ea typeface="Arial"/>
                  <a:cs typeface="Arial"/>
                  <a:sym typeface="Arial"/>
                </a:rPr>
                <a:t>D</a:t>
              </a:r>
              <a:endParaRPr b="0" i="0" sz="1200" u="none" cap="none" strike="noStrike">
                <a:solidFill>
                  <a:srgbClr val="FFFFFF"/>
                </a:solidFill>
                <a:latin typeface="Arial"/>
                <a:ea typeface="Arial"/>
                <a:cs typeface="Arial"/>
                <a:sym typeface="Arial"/>
              </a:endParaRPr>
            </a:p>
          </p:txBody>
        </p:sp>
        <p:sp>
          <p:nvSpPr>
            <p:cNvPr id="57" name="Google Shape;57;p6"/>
            <p:cNvSpPr/>
            <p:nvPr/>
          </p:nvSpPr>
          <p:spPr>
            <a:xfrm flipH="1" rot="5400000">
              <a:off x="4697692" y="4572604"/>
              <a:ext cx="210712" cy="1340896"/>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close/>
                </a:path>
              </a:pathLst>
            </a:custGeom>
            <a:solidFill>
              <a:srgbClr val="FFFFFF"/>
            </a:solidFill>
            <a:ln cap="flat" cmpd="sng" w="41275">
              <a:solidFill>
                <a:srgbClr val="FF8021"/>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FFFFFF"/>
                </a:buClr>
                <a:buSzPts val="1200"/>
                <a:buFont typeface="Arial"/>
                <a:buNone/>
              </a:pPr>
              <a:r>
                <a:rPr b="0" i="0" lang="fr-FR" sz="1200" u="none" cap="none" strike="noStrike">
                  <a:solidFill>
                    <a:srgbClr val="FFFFFF"/>
                  </a:solidFill>
                  <a:latin typeface="Arial"/>
                  <a:ea typeface="Arial"/>
                  <a:cs typeface="Arial"/>
                  <a:sym typeface="Arial"/>
                </a:rPr>
                <a:t>D</a:t>
              </a:r>
              <a:endParaRPr b="0" i="0" sz="1200" u="none" cap="none" strike="noStrike">
                <a:solidFill>
                  <a:srgbClr val="FFFFFF"/>
                </a:solidFill>
                <a:latin typeface="Arial"/>
                <a:ea typeface="Arial"/>
                <a:cs typeface="Arial"/>
                <a:sym typeface="Arial"/>
              </a:endParaRPr>
            </a:p>
          </p:txBody>
        </p:sp>
      </p:grpSp>
      <p:pic>
        <p:nvPicPr>
          <p:cNvPr id="58" name="Google Shape;58;p6"/>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
        <p:nvSpPr>
          <p:cNvPr id="59" name="Google Shape;59;p6"/>
          <p:cNvSpPr txBox="1"/>
          <p:nvPr/>
        </p:nvSpPr>
        <p:spPr>
          <a:xfrm flipH="1">
            <a:off x="909490" y="8283"/>
            <a:ext cx="9912792" cy="913327"/>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1"/>
              </a:buClr>
              <a:buSzPts val="3200"/>
              <a:buFont typeface="Open Sans"/>
              <a:buNone/>
            </a:pPr>
            <a:r>
              <a:rPr b="1" i="0" lang="fr-FR" sz="3200" u="none" cap="none" strike="noStrike">
                <a:solidFill>
                  <a:schemeClr val="dk1"/>
                </a:solidFill>
                <a:latin typeface="Open Sans"/>
                <a:ea typeface="Open Sans"/>
                <a:cs typeface="Open Sans"/>
                <a:sym typeface="Open Sans"/>
              </a:rPr>
              <a:t>RÉFÉRENCES</a:t>
            </a:r>
            <a:endParaRPr b="1" i="0" sz="3200" u="none" cap="none" strike="noStrike">
              <a:solidFill>
                <a:schemeClr val="dk1"/>
              </a:solidFill>
              <a:latin typeface="Open Sans"/>
              <a:ea typeface="Open Sans"/>
              <a:cs typeface="Open Sans"/>
              <a:sym typeface="Open San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فريق العمل">
  <p:cSld name="صفحة فريق العمل">
    <p:spTree>
      <p:nvGrpSpPr>
        <p:cNvPr id="60" name="Shape 60"/>
        <p:cNvGrpSpPr/>
        <p:nvPr/>
      </p:nvGrpSpPr>
      <p:grpSpPr>
        <a:xfrm>
          <a:off x="0" y="0"/>
          <a:ext cx="0" cy="0"/>
          <a:chOff x="0" y="0"/>
          <a:chExt cx="0" cy="0"/>
        </a:xfrm>
      </p:grpSpPr>
      <p:sp>
        <p:nvSpPr>
          <p:cNvPr id="61" name="Google Shape;61;p7"/>
          <p:cNvSpPr/>
          <p:nvPr/>
        </p:nvSpPr>
        <p:spPr>
          <a:xfrm flipH="1">
            <a:off x="0" y="987552"/>
            <a:ext cx="12210287" cy="5870448"/>
          </a:xfrm>
          <a:custGeom>
            <a:rect b="b" l="l" r="r" t="t"/>
            <a:pathLst>
              <a:path extrusionOk="0" h="5907024" w="12271248">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2" name="Google Shape;62;p7"/>
          <p:cNvSpPr/>
          <p:nvPr/>
        </p:nvSpPr>
        <p:spPr>
          <a:xfrm flipH="1">
            <a:off x="718736" y="1784764"/>
            <a:ext cx="10698010" cy="4258227"/>
          </a:xfrm>
          <a:prstGeom prst="rect">
            <a:avLst/>
          </a:prstGeom>
          <a:solidFill>
            <a:schemeClr val="lt1"/>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63" name="Google Shape;63;p7"/>
          <p:cNvSpPr/>
          <p:nvPr/>
        </p:nvSpPr>
        <p:spPr>
          <a:xfrm flipH="1">
            <a:off x="9433215" y="335716"/>
            <a:ext cx="1504933" cy="1504933"/>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grpSp>
        <p:nvGrpSpPr>
          <p:cNvPr id="64" name="Google Shape;64;p7"/>
          <p:cNvGrpSpPr/>
          <p:nvPr/>
        </p:nvGrpSpPr>
        <p:grpSpPr>
          <a:xfrm flipH="1" rot="10800000">
            <a:off x="0" y="88702"/>
            <a:ext cx="12191999" cy="1998962"/>
            <a:chOff x="-24048006" y="706405"/>
            <a:chExt cx="33183930" cy="5470815"/>
          </a:xfrm>
        </p:grpSpPr>
        <p:grpSp>
          <p:nvGrpSpPr>
            <p:cNvPr id="65" name="Google Shape;65;p7"/>
            <p:cNvGrpSpPr/>
            <p:nvPr/>
          </p:nvGrpSpPr>
          <p:grpSpPr>
            <a:xfrm flipH="1" rot="10800000">
              <a:off x="-24048006" y="3524343"/>
              <a:ext cx="30291417" cy="2652877"/>
              <a:chOff x="-19289447" y="811335"/>
              <a:chExt cx="30291417" cy="2652877"/>
            </a:xfrm>
          </p:grpSpPr>
          <p:sp>
            <p:nvSpPr>
              <p:cNvPr id="66" name="Google Shape;66;p7"/>
              <p:cNvSpPr/>
              <p:nvPr/>
            </p:nvSpPr>
            <p:spPr>
              <a:xfrm>
                <a:off x="-19289447" y="3139002"/>
                <a:ext cx="25424937" cy="29000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67" name="Google Shape;67;p7"/>
              <p:cNvSpPr/>
              <p:nvPr/>
            </p:nvSpPr>
            <p:spPr>
              <a:xfrm rot="2727637">
                <a:off x="7154945" y="448707"/>
                <a:ext cx="228600" cy="3413518"/>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68" name="Google Shape;68;p7"/>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grpSp>
        <p:grpSp>
          <p:nvGrpSpPr>
            <p:cNvPr id="69" name="Google Shape;69;p7"/>
            <p:cNvGrpSpPr/>
            <p:nvPr/>
          </p:nvGrpSpPr>
          <p:grpSpPr>
            <a:xfrm flipH="1">
              <a:off x="1190030" y="706405"/>
              <a:ext cx="7945894" cy="2652877"/>
              <a:chOff x="3056076" y="811335"/>
              <a:chExt cx="7945894" cy="2652877"/>
            </a:xfrm>
          </p:grpSpPr>
          <p:sp>
            <p:nvSpPr>
              <p:cNvPr id="70" name="Google Shape;70;p7"/>
              <p:cNvSpPr/>
              <p:nvPr/>
            </p:nvSpPr>
            <p:spPr>
              <a:xfrm>
                <a:off x="3056076" y="3200406"/>
                <a:ext cx="3079404" cy="228599"/>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71" name="Google Shape;71;p7"/>
              <p:cNvSpPr/>
              <p:nvPr/>
            </p:nvSpPr>
            <p:spPr>
              <a:xfrm rot="2727637">
                <a:off x="7154945" y="448707"/>
                <a:ext cx="228600" cy="3413518"/>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72" name="Google Shape;72;p7"/>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grpSp>
      </p:grpSp>
      <p:sp>
        <p:nvSpPr>
          <p:cNvPr id="73" name="Google Shape;73;p7"/>
          <p:cNvSpPr/>
          <p:nvPr/>
        </p:nvSpPr>
        <p:spPr>
          <a:xfrm flipH="1">
            <a:off x="9653258" y="772427"/>
            <a:ext cx="1062037" cy="554037"/>
          </a:xfrm>
          <a:custGeom>
            <a:rect b="b" l="l" r="r" t="t"/>
            <a:pathLst>
              <a:path extrusionOk="0" h="141" w="271">
                <a:moveTo>
                  <a:pt x="196" y="133"/>
                </a:moveTo>
                <a:cubicBezTo>
                  <a:pt x="192" y="135"/>
                  <a:pt x="188" y="136"/>
                  <a:pt x="184" y="137"/>
                </a:cubicBezTo>
                <a:cubicBezTo>
                  <a:pt x="170" y="140"/>
                  <a:pt x="156" y="141"/>
                  <a:pt x="139" y="141"/>
                </a:cubicBezTo>
                <a:cubicBezTo>
                  <a:pt x="122" y="141"/>
                  <a:pt x="108" y="140"/>
                  <a:pt x="95" y="137"/>
                </a:cubicBezTo>
                <a:cubicBezTo>
                  <a:pt x="90" y="136"/>
                  <a:pt x="86" y="135"/>
                  <a:pt x="82" y="133"/>
                </a:cubicBezTo>
                <a:cubicBezTo>
                  <a:pt x="71" y="127"/>
                  <a:pt x="71" y="118"/>
                  <a:pt x="77" y="111"/>
                </a:cubicBezTo>
                <a:cubicBezTo>
                  <a:pt x="84" y="104"/>
                  <a:pt x="93" y="99"/>
                  <a:pt x="102" y="95"/>
                </a:cubicBezTo>
                <a:cubicBezTo>
                  <a:pt x="106" y="93"/>
                  <a:pt x="111" y="91"/>
                  <a:pt x="115" y="90"/>
                </a:cubicBezTo>
                <a:cubicBezTo>
                  <a:pt x="123" y="86"/>
                  <a:pt x="125" y="79"/>
                  <a:pt x="119" y="73"/>
                </a:cubicBezTo>
                <a:cubicBezTo>
                  <a:pt x="107" y="61"/>
                  <a:pt x="103" y="46"/>
                  <a:pt x="103" y="31"/>
                </a:cubicBezTo>
                <a:cubicBezTo>
                  <a:pt x="104" y="14"/>
                  <a:pt x="114" y="5"/>
                  <a:pt x="129" y="1"/>
                </a:cubicBezTo>
                <a:cubicBezTo>
                  <a:pt x="133" y="0"/>
                  <a:pt x="136" y="0"/>
                  <a:pt x="139" y="0"/>
                </a:cubicBezTo>
                <a:cubicBezTo>
                  <a:pt x="142" y="0"/>
                  <a:pt x="146" y="0"/>
                  <a:pt x="149" y="1"/>
                </a:cubicBezTo>
                <a:cubicBezTo>
                  <a:pt x="164" y="5"/>
                  <a:pt x="174" y="14"/>
                  <a:pt x="175" y="31"/>
                </a:cubicBezTo>
                <a:cubicBezTo>
                  <a:pt x="175" y="46"/>
                  <a:pt x="171" y="61"/>
                  <a:pt x="159" y="73"/>
                </a:cubicBezTo>
                <a:cubicBezTo>
                  <a:pt x="153" y="78"/>
                  <a:pt x="156" y="86"/>
                  <a:pt x="163" y="90"/>
                </a:cubicBezTo>
                <a:cubicBezTo>
                  <a:pt x="168" y="91"/>
                  <a:pt x="172" y="93"/>
                  <a:pt x="176" y="95"/>
                </a:cubicBezTo>
                <a:cubicBezTo>
                  <a:pt x="185" y="99"/>
                  <a:pt x="194" y="104"/>
                  <a:pt x="201" y="111"/>
                </a:cubicBezTo>
                <a:cubicBezTo>
                  <a:pt x="206" y="116"/>
                  <a:pt x="208" y="127"/>
                  <a:pt x="196" y="133"/>
                </a:cubicBezTo>
                <a:close/>
                <a:moveTo>
                  <a:pt x="267" y="120"/>
                </a:moveTo>
                <a:cubicBezTo>
                  <a:pt x="262" y="115"/>
                  <a:pt x="256" y="112"/>
                  <a:pt x="249" y="109"/>
                </a:cubicBezTo>
                <a:cubicBezTo>
                  <a:pt x="247" y="107"/>
                  <a:pt x="244" y="106"/>
                  <a:pt x="241" y="105"/>
                </a:cubicBezTo>
                <a:cubicBezTo>
                  <a:pt x="235" y="103"/>
                  <a:pt x="234" y="97"/>
                  <a:pt x="238" y="93"/>
                </a:cubicBezTo>
                <a:cubicBezTo>
                  <a:pt x="246" y="85"/>
                  <a:pt x="249" y="75"/>
                  <a:pt x="249" y="64"/>
                </a:cubicBezTo>
                <a:cubicBezTo>
                  <a:pt x="248" y="52"/>
                  <a:pt x="241" y="46"/>
                  <a:pt x="231" y="44"/>
                </a:cubicBezTo>
                <a:cubicBezTo>
                  <a:pt x="228" y="43"/>
                  <a:pt x="226" y="43"/>
                  <a:pt x="224" y="43"/>
                </a:cubicBezTo>
                <a:cubicBezTo>
                  <a:pt x="222" y="43"/>
                  <a:pt x="219" y="43"/>
                  <a:pt x="217" y="44"/>
                </a:cubicBezTo>
                <a:cubicBezTo>
                  <a:pt x="206" y="46"/>
                  <a:pt x="199" y="52"/>
                  <a:pt x="199" y="64"/>
                </a:cubicBezTo>
                <a:cubicBezTo>
                  <a:pt x="199" y="75"/>
                  <a:pt x="202" y="85"/>
                  <a:pt x="210" y="93"/>
                </a:cubicBezTo>
                <a:cubicBezTo>
                  <a:pt x="214" y="98"/>
                  <a:pt x="212" y="103"/>
                  <a:pt x="207" y="105"/>
                </a:cubicBezTo>
                <a:cubicBezTo>
                  <a:pt x="207" y="105"/>
                  <a:pt x="206" y="105"/>
                  <a:pt x="206" y="105"/>
                </a:cubicBezTo>
                <a:cubicBezTo>
                  <a:pt x="207" y="106"/>
                  <a:pt x="208" y="107"/>
                  <a:pt x="209" y="108"/>
                </a:cubicBezTo>
                <a:cubicBezTo>
                  <a:pt x="213" y="112"/>
                  <a:pt x="214" y="118"/>
                  <a:pt x="213" y="123"/>
                </a:cubicBezTo>
                <a:cubicBezTo>
                  <a:pt x="212" y="129"/>
                  <a:pt x="208" y="134"/>
                  <a:pt x="202" y="137"/>
                </a:cubicBezTo>
                <a:cubicBezTo>
                  <a:pt x="201" y="138"/>
                  <a:pt x="199" y="138"/>
                  <a:pt x="197" y="139"/>
                </a:cubicBezTo>
                <a:cubicBezTo>
                  <a:pt x="205" y="140"/>
                  <a:pt x="214" y="141"/>
                  <a:pt x="224" y="141"/>
                </a:cubicBezTo>
                <a:cubicBezTo>
                  <a:pt x="236" y="141"/>
                  <a:pt x="245" y="140"/>
                  <a:pt x="255" y="138"/>
                </a:cubicBezTo>
                <a:cubicBezTo>
                  <a:pt x="258" y="137"/>
                  <a:pt x="261" y="136"/>
                  <a:pt x="263" y="135"/>
                </a:cubicBezTo>
                <a:cubicBezTo>
                  <a:pt x="271" y="131"/>
                  <a:pt x="270" y="123"/>
                  <a:pt x="267" y="120"/>
                </a:cubicBezTo>
                <a:close/>
                <a:moveTo>
                  <a:pt x="64" y="123"/>
                </a:moveTo>
                <a:cubicBezTo>
                  <a:pt x="63" y="118"/>
                  <a:pt x="65" y="112"/>
                  <a:pt x="70" y="108"/>
                </a:cubicBezTo>
                <a:cubicBezTo>
                  <a:pt x="71" y="106"/>
                  <a:pt x="73" y="104"/>
                  <a:pt x="75" y="103"/>
                </a:cubicBezTo>
                <a:cubicBezTo>
                  <a:pt x="74" y="102"/>
                  <a:pt x="73" y="102"/>
                  <a:pt x="72" y="101"/>
                </a:cubicBezTo>
                <a:cubicBezTo>
                  <a:pt x="66" y="99"/>
                  <a:pt x="64" y="93"/>
                  <a:pt x="68" y="88"/>
                </a:cubicBezTo>
                <a:cubicBezTo>
                  <a:pt x="78" y="79"/>
                  <a:pt x="81" y="68"/>
                  <a:pt x="80" y="56"/>
                </a:cubicBezTo>
                <a:cubicBezTo>
                  <a:pt x="80" y="43"/>
                  <a:pt x="72" y="36"/>
                  <a:pt x="60" y="33"/>
                </a:cubicBezTo>
                <a:cubicBezTo>
                  <a:pt x="58" y="33"/>
                  <a:pt x="55" y="32"/>
                  <a:pt x="53" y="32"/>
                </a:cubicBezTo>
                <a:cubicBezTo>
                  <a:pt x="51" y="32"/>
                  <a:pt x="48" y="33"/>
                  <a:pt x="45" y="33"/>
                </a:cubicBezTo>
                <a:cubicBezTo>
                  <a:pt x="34" y="36"/>
                  <a:pt x="26" y="43"/>
                  <a:pt x="25" y="56"/>
                </a:cubicBezTo>
                <a:cubicBezTo>
                  <a:pt x="25" y="68"/>
                  <a:pt x="28" y="79"/>
                  <a:pt x="38" y="88"/>
                </a:cubicBezTo>
                <a:cubicBezTo>
                  <a:pt x="42" y="93"/>
                  <a:pt x="40" y="99"/>
                  <a:pt x="34" y="101"/>
                </a:cubicBezTo>
                <a:cubicBezTo>
                  <a:pt x="31" y="103"/>
                  <a:pt x="28" y="104"/>
                  <a:pt x="25" y="105"/>
                </a:cubicBezTo>
                <a:cubicBezTo>
                  <a:pt x="17" y="109"/>
                  <a:pt x="11" y="112"/>
                  <a:pt x="5" y="118"/>
                </a:cubicBezTo>
                <a:cubicBezTo>
                  <a:pt x="0" y="123"/>
                  <a:pt x="0" y="130"/>
                  <a:pt x="9" y="135"/>
                </a:cubicBezTo>
                <a:cubicBezTo>
                  <a:pt x="12" y="136"/>
                  <a:pt x="15" y="137"/>
                  <a:pt x="19" y="138"/>
                </a:cubicBezTo>
                <a:cubicBezTo>
                  <a:pt x="29" y="140"/>
                  <a:pt x="40" y="141"/>
                  <a:pt x="53" y="141"/>
                </a:cubicBezTo>
                <a:cubicBezTo>
                  <a:pt x="64" y="141"/>
                  <a:pt x="72" y="140"/>
                  <a:pt x="81" y="139"/>
                </a:cubicBezTo>
                <a:cubicBezTo>
                  <a:pt x="79" y="138"/>
                  <a:pt x="78" y="138"/>
                  <a:pt x="76" y="137"/>
                </a:cubicBezTo>
                <a:cubicBezTo>
                  <a:pt x="69" y="134"/>
                  <a:pt x="65" y="129"/>
                  <a:pt x="64" y="123"/>
                </a:cubicBezTo>
                <a:close/>
              </a:path>
            </a:pathLst>
          </a:custGeom>
          <a:solidFill>
            <a:schemeClr val="lt1"/>
          </a:solidFill>
          <a:ln>
            <a:noFill/>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74" name="Google Shape;74;p7"/>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
        <p:nvSpPr>
          <p:cNvPr id="75" name="Google Shape;75;p7"/>
          <p:cNvSpPr txBox="1"/>
          <p:nvPr/>
        </p:nvSpPr>
        <p:spPr>
          <a:xfrm flipH="1">
            <a:off x="909490" y="8283"/>
            <a:ext cx="9912792" cy="913327"/>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1"/>
              </a:buClr>
              <a:buSzPts val="3600"/>
              <a:buFont typeface="Open Sans"/>
              <a:buNone/>
            </a:pPr>
            <a:r>
              <a:rPr b="1" i="0" lang="fr-FR" sz="3600" u="none" cap="none" strike="noStrike">
                <a:solidFill>
                  <a:schemeClr val="dk1"/>
                </a:solidFill>
                <a:latin typeface="Open Sans"/>
                <a:ea typeface="Open Sans"/>
                <a:cs typeface="Open Sans"/>
                <a:sym typeface="Open Sans"/>
              </a:rPr>
              <a:t>CONTRIBUTEURS / CONTRIBUTRICES</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الشكر">
  <p:cSld name="صفحة الشكر">
    <p:spTree>
      <p:nvGrpSpPr>
        <p:cNvPr id="76" name="Shape 76"/>
        <p:cNvGrpSpPr/>
        <p:nvPr/>
      </p:nvGrpSpPr>
      <p:grpSpPr>
        <a:xfrm>
          <a:off x="0" y="0"/>
          <a:ext cx="0" cy="0"/>
          <a:chOff x="0" y="0"/>
          <a:chExt cx="0" cy="0"/>
        </a:xfrm>
      </p:grpSpPr>
      <p:pic>
        <p:nvPicPr>
          <p:cNvPr id="77" name="Google Shape;77;p8"/>
          <p:cNvPicPr preferRelativeResize="0"/>
          <p:nvPr/>
        </p:nvPicPr>
        <p:blipFill rotWithShape="1">
          <a:blip r:embed="rId2">
            <a:alphaModFix/>
          </a:blip>
          <a:srcRect b="0" l="0" r="0" t="0"/>
          <a:stretch/>
        </p:blipFill>
        <p:spPr>
          <a:xfrm>
            <a:off x="1239037" y="6008475"/>
            <a:ext cx="1352308" cy="355871"/>
          </a:xfrm>
          <a:prstGeom prst="rect">
            <a:avLst/>
          </a:prstGeom>
          <a:noFill/>
          <a:ln>
            <a:noFill/>
          </a:ln>
        </p:spPr>
      </p:pic>
      <p:pic>
        <p:nvPicPr>
          <p:cNvPr id="78" name="Google Shape;78;p8"/>
          <p:cNvPicPr preferRelativeResize="0"/>
          <p:nvPr/>
        </p:nvPicPr>
        <p:blipFill rotWithShape="1">
          <a:blip r:embed="rId3">
            <a:alphaModFix/>
          </a:blip>
          <a:srcRect b="0" l="0" r="0" t="0"/>
          <a:stretch/>
        </p:blipFill>
        <p:spPr>
          <a:xfrm>
            <a:off x="3414911" y="6008475"/>
            <a:ext cx="1096080" cy="355871"/>
          </a:xfrm>
          <a:prstGeom prst="rect">
            <a:avLst/>
          </a:prstGeom>
          <a:noFill/>
          <a:ln>
            <a:noFill/>
          </a:ln>
        </p:spPr>
      </p:pic>
      <p:pic>
        <p:nvPicPr>
          <p:cNvPr id="79" name="Google Shape;79;p8"/>
          <p:cNvPicPr preferRelativeResize="0"/>
          <p:nvPr/>
        </p:nvPicPr>
        <p:blipFill rotWithShape="1">
          <a:blip r:embed="rId4">
            <a:alphaModFix/>
          </a:blip>
          <a:srcRect b="0" l="0" r="0" t="0"/>
          <a:stretch/>
        </p:blipFill>
        <p:spPr>
          <a:xfrm>
            <a:off x="5334557" y="6008475"/>
            <a:ext cx="1224194" cy="355871"/>
          </a:xfrm>
          <a:prstGeom prst="rect">
            <a:avLst/>
          </a:prstGeom>
          <a:noFill/>
          <a:ln>
            <a:noFill/>
          </a:ln>
        </p:spPr>
      </p:pic>
      <p:pic>
        <p:nvPicPr>
          <p:cNvPr id="80" name="Google Shape;80;p8"/>
          <p:cNvPicPr preferRelativeResize="0"/>
          <p:nvPr/>
        </p:nvPicPr>
        <p:blipFill rotWithShape="1">
          <a:blip r:embed="rId5">
            <a:alphaModFix/>
          </a:blip>
          <a:srcRect b="0" l="0" r="0" t="0"/>
          <a:stretch/>
        </p:blipFill>
        <p:spPr>
          <a:xfrm>
            <a:off x="7382318" y="6016455"/>
            <a:ext cx="1053378" cy="341636"/>
          </a:xfrm>
          <a:prstGeom prst="rect">
            <a:avLst/>
          </a:prstGeom>
          <a:noFill/>
          <a:ln>
            <a:noFill/>
          </a:ln>
        </p:spPr>
      </p:pic>
      <p:pic>
        <p:nvPicPr>
          <p:cNvPr id="81" name="Google Shape;81;p8"/>
          <p:cNvPicPr preferRelativeResize="0"/>
          <p:nvPr/>
        </p:nvPicPr>
        <p:blipFill rotWithShape="1">
          <a:blip r:embed="rId6">
            <a:alphaModFix/>
          </a:blip>
          <a:srcRect b="0" l="0" r="0" t="0"/>
          <a:stretch/>
        </p:blipFill>
        <p:spPr>
          <a:xfrm>
            <a:off x="9259263" y="6002220"/>
            <a:ext cx="1323839" cy="355871"/>
          </a:xfrm>
          <a:prstGeom prst="rect">
            <a:avLst/>
          </a:prstGeom>
          <a:noFill/>
          <a:ln>
            <a:noFill/>
          </a:ln>
        </p:spPr>
      </p:pic>
      <p:sp>
        <p:nvSpPr>
          <p:cNvPr id="82" name="Google Shape;82;p8"/>
          <p:cNvSpPr txBox="1"/>
          <p:nvPr/>
        </p:nvSpPr>
        <p:spPr>
          <a:xfrm>
            <a:off x="4237281" y="2108885"/>
            <a:ext cx="3717438" cy="2290117"/>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3838"/>
              </a:buClr>
              <a:buSzPts val="7600"/>
              <a:buFont typeface="Open Sans"/>
              <a:buNone/>
            </a:pPr>
            <a:r>
              <a:rPr b="1" i="0" lang="fr-FR" sz="7600" u="none" cap="none" strike="noStrike">
                <a:solidFill>
                  <a:srgbClr val="3A3838"/>
                </a:solidFill>
                <a:latin typeface="Open Sans"/>
                <a:ea typeface="Open Sans"/>
                <a:cs typeface="Open Sans"/>
                <a:sym typeface="Open Sans"/>
              </a:rPr>
              <a:t>MERCI !</a:t>
            </a:r>
            <a:endParaRPr b="0" i="0" sz="1400" u="none" cap="none" strike="noStrike">
              <a:solidFill>
                <a:srgbClr val="000000"/>
              </a:solidFill>
              <a:latin typeface="Arial"/>
              <a:ea typeface="Arial"/>
              <a:cs typeface="Arial"/>
              <a:sym typeface="Arial"/>
            </a:endParaRPr>
          </a:p>
        </p:txBody>
      </p:sp>
      <p:cxnSp>
        <p:nvCxnSpPr>
          <p:cNvPr id="83" name="Google Shape;83;p8"/>
          <p:cNvCxnSpPr/>
          <p:nvPr/>
        </p:nvCxnSpPr>
        <p:spPr>
          <a:xfrm>
            <a:off x="1239037" y="5625297"/>
            <a:ext cx="9358260" cy="0"/>
          </a:xfrm>
          <a:prstGeom prst="straightConnector1">
            <a:avLst/>
          </a:prstGeom>
          <a:noFill/>
          <a:ln cap="flat" cmpd="sng" w="9525">
            <a:solidFill>
              <a:srgbClr val="3A3838"/>
            </a:solidFill>
            <a:prstDash val="solid"/>
            <a:miter lim="800000"/>
            <a:headEnd len="sm" w="sm" type="none"/>
            <a:tailEnd len="sm" w="sm" type="none"/>
          </a:ln>
        </p:spPr>
      </p:cxnSp>
      <p:pic>
        <p:nvPicPr>
          <p:cNvPr id="84" name="Google Shape;84;p8"/>
          <p:cNvPicPr preferRelativeResize="0"/>
          <p:nvPr/>
        </p:nvPicPr>
        <p:blipFill rotWithShape="1">
          <a:blip r:embed="rId7">
            <a:alphaModFix/>
          </a:blip>
          <a:srcRect b="0" l="0" r="0" t="0"/>
          <a:stretch/>
        </p:blipFill>
        <p:spPr>
          <a:xfrm>
            <a:off x="611717" y="574554"/>
            <a:ext cx="2019300" cy="774700"/>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مقدمة الدرس">
  <p:cSld name="صفحة مقدمة الدرس">
    <p:spTree>
      <p:nvGrpSpPr>
        <p:cNvPr id="85" name="Shape 85"/>
        <p:cNvGrpSpPr/>
        <p:nvPr/>
      </p:nvGrpSpPr>
      <p:grpSpPr>
        <a:xfrm>
          <a:off x="0" y="0"/>
          <a:ext cx="0" cy="0"/>
          <a:chOff x="0" y="0"/>
          <a:chExt cx="0" cy="0"/>
        </a:xfrm>
      </p:grpSpPr>
      <p:sp>
        <p:nvSpPr>
          <p:cNvPr id="86" name="Google Shape;86;p9"/>
          <p:cNvSpPr/>
          <p:nvPr/>
        </p:nvSpPr>
        <p:spPr>
          <a:xfrm>
            <a:off x="0" y="1000014"/>
            <a:ext cx="6546079" cy="513175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87" name="Google Shape;87;p9"/>
          <p:cNvSpPr/>
          <p:nvPr>
            <p:ph idx="2" type="pic"/>
          </p:nvPr>
        </p:nvSpPr>
        <p:spPr>
          <a:xfrm>
            <a:off x="6096000" y="2854285"/>
            <a:ext cx="6096000" cy="2700000"/>
          </a:xfrm>
          <a:prstGeom prst="rect">
            <a:avLst/>
          </a:prstGeom>
          <a:solidFill>
            <a:srgbClr val="F2F2F2"/>
          </a:solidFill>
          <a:ln>
            <a:noFill/>
          </a:ln>
        </p:spPr>
      </p:sp>
      <p:pic>
        <p:nvPicPr>
          <p:cNvPr id="88" name="Google Shape;88;p9"/>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رحلة التعليمية - ٢">
  <p:cSld name="المرحلة التعليمية - ٢">
    <p:spTree>
      <p:nvGrpSpPr>
        <p:cNvPr id="89" name="Shape 89"/>
        <p:cNvGrpSpPr/>
        <p:nvPr/>
      </p:nvGrpSpPr>
      <p:grpSpPr>
        <a:xfrm>
          <a:off x="0" y="0"/>
          <a:ext cx="0" cy="0"/>
          <a:chOff x="0" y="0"/>
          <a:chExt cx="0" cy="0"/>
        </a:xfrm>
      </p:grpSpPr>
      <p:sp>
        <p:nvSpPr>
          <p:cNvPr id="90" name="Google Shape;90;p10"/>
          <p:cNvSpPr/>
          <p:nvPr/>
        </p:nvSpPr>
        <p:spPr>
          <a:xfrm>
            <a:off x="0" y="987552"/>
            <a:ext cx="12192000" cy="5309076"/>
          </a:xfrm>
          <a:prstGeom prst="rect">
            <a:avLst/>
          </a:prstGeom>
          <a:solidFill>
            <a:srgbClr val="F2F2F2"/>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91" name="Google Shape;91;p10"/>
          <p:cNvSpPr/>
          <p:nvPr/>
        </p:nvSpPr>
        <p:spPr>
          <a:xfrm>
            <a:off x="4248055" y="3144377"/>
            <a:ext cx="430753" cy="431863"/>
          </a:xfrm>
          <a:custGeom>
            <a:rect b="b" l="l" r="r" t="t"/>
            <a:pathLst>
              <a:path extrusionOk="0" h="431863" w="430753">
                <a:moveTo>
                  <a:pt x="430753" y="215932"/>
                </a:moveTo>
                <a:cubicBezTo>
                  <a:pt x="430753" y="335185"/>
                  <a:pt x="334326" y="431863"/>
                  <a:pt x="215377" y="431863"/>
                </a:cubicBezTo>
                <a:cubicBezTo>
                  <a:pt x="96427" y="431863"/>
                  <a:pt x="0" y="335185"/>
                  <a:pt x="0" y="215932"/>
                </a:cubicBezTo>
                <a:cubicBezTo>
                  <a:pt x="0" y="96679"/>
                  <a:pt x="96427" y="0"/>
                  <a:pt x="215377" y="0"/>
                </a:cubicBezTo>
                <a:cubicBezTo>
                  <a:pt x="215408" y="0"/>
                  <a:pt x="215440" y="0"/>
                  <a:pt x="215472" y="0"/>
                </a:cubicBezTo>
                <a:cubicBezTo>
                  <a:pt x="334384" y="57"/>
                  <a:pt x="430753" y="96717"/>
                  <a:pt x="430753" y="215932"/>
                </a:cubicBezTo>
                <a:close/>
              </a:path>
            </a:pathLst>
          </a:custGeom>
          <a:solidFill>
            <a:schemeClr val="lt2"/>
          </a:solidFill>
          <a:ln>
            <a:noFill/>
          </a:ln>
        </p:spPr>
        <p:txBody>
          <a:bodyPr anchorCtr="0" anchor="ctr" bIns="45700" lIns="91425" spcFirstLastPara="1" rIns="91425" wrap="square" tIns="45700">
            <a:noAutofit/>
          </a:bodyPr>
          <a:lstStyle/>
          <a:p>
            <a:pPr indent="0" lvl="0" marL="0" marR="0" rtl="1" algn="r">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92" name="Google Shape;92;p10"/>
          <p:cNvSpPr/>
          <p:nvPr/>
        </p:nvSpPr>
        <p:spPr>
          <a:xfrm>
            <a:off x="7516516" y="3144377"/>
            <a:ext cx="430753" cy="431863"/>
          </a:xfrm>
          <a:custGeom>
            <a:rect b="b" l="l" r="r" t="t"/>
            <a:pathLst>
              <a:path extrusionOk="0" h="431863" w="430753">
                <a:moveTo>
                  <a:pt x="430753" y="215932"/>
                </a:moveTo>
                <a:cubicBezTo>
                  <a:pt x="430753" y="335185"/>
                  <a:pt x="334323" y="431863"/>
                  <a:pt x="215377" y="431863"/>
                </a:cubicBezTo>
                <a:cubicBezTo>
                  <a:pt x="96430" y="431863"/>
                  <a:pt x="0" y="335185"/>
                  <a:pt x="0" y="215932"/>
                </a:cubicBezTo>
                <a:cubicBezTo>
                  <a:pt x="0" y="96679"/>
                  <a:pt x="96430" y="0"/>
                  <a:pt x="215377" y="0"/>
                </a:cubicBezTo>
                <a:cubicBezTo>
                  <a:pt x="334323" y="0"/>
                  <a:pt x="430753" y="96679"/>
                  <a:pt x="430753" y="21593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93" name="Google Shape;93;p10"/>
          <p:cNvSpPr/>
          <p:nvPr/>
        </p:nvSpPr>
        <p:spPr>
          <a:xfrm>
            <a:off x="7054126" y="2014140"/>
            <a:ext cx="430753" cy="431863"/>
          </a:xfrm>
          <a:custGeom>
            <a:rect b="b" l="l" r="r" t="t"/>
            <a:pathLst>
              <a:path extrusionOk="0" h="431863" w="430753">
                <a:moveTo>
                  <a:pt x="430753" y="215837"/>
                </a:moveTo>
                <a:cubicBezTo>
                  <a:pt x="430810" y="335093"/>
                  <a:pt x="334418" y="431811"/>
                  <a:pt x="215472" y="431864"/>
                </a:cubicBezTo>
                <a:cubicBezTo>
                  <a:pt x="96525" y="431916"/>
                  <a:pt x="57" y="335283"/>
                  <a:pt x="0" y="216027"/>
                </a:cubicBezTo>
                <a:cubicBezTo>
                  <a:pt x="-57" y="96808"/>
                  <a:pt x="96278" y="106"/>
                  <a:pt x="215187" y="0"/>
                </a:cubicBezTo>
                <a:cubicBezTo>
                  <a:pt x="334133" y="-105"/>
                  <a:pt x="430649" y="96486"/>
                  <a:pt x="430753" y="215741"/>
                </a:cubicBezTo>
                <a:cubicBezTo>
                  <a:pt x="430753" y="215773"/>
                  <a:pt x="430753" y="215805"/>
                  <a:pt x="430753" y="215837"/>
                </a:cubicBezTo>
                <a:close/>
              </a:path>
            </a:pathLst>
          </a:custGeom>
          <a:solidFill>
            <a:schemeClr val="lt2"/>
          </a:solidFill>
          <a:ln>
            <a:noFill/>
          </a:ln>
        </p:spPr>
        <p:txBody>
          <a:bodyPr anchorCtr="0" anchor="ctr" bIns="45700" lIns="91425" spcFirstLastPara="1" rIns="91425" wrap="square" tIns="45700">
            <a:noAutofit/>
          </a:bodyPr>
          <a:lstStyle/>
          <a:p>
            <a:pPr indent="0" lvl="0" marL="0" marR="0" rtl="1" algn="r">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94" name="Google Shape;94;p10"/>
          <p:cNvSpPr/>
          <p:nvPr/>
        </p:nvSpPr>
        <p:spPr>
          <a:xfrm>
            <a:off x="7054126" y="4309665"/>
            <a:ext cx="430753" cy="431863"/>
          </a:xfrm>
          <a:custGeom>
            <a:rect b="b" l="l" r="r" t="t"/>
            <a:pathLst>
              <a:path extrusionOk="0" h="431863" w="430753">
                <a:moveTo>
                  <a:pt x="430753" y="215836"/>
                </a:moveTo>
                <a:cubicBezTo>
                  <a:pt x="430810" y="335090"/>
                  <a:pt x="334418" y="431806"/>
                  <a:pt x="215472" y="431864"/>
                </a:cubicBezTo>
                <a:cubicBezTo>
                  <a:pt x="96525" y="431921"/>
                  <a:pt x="57" y="335280"/>
                  <a:pt x="0" y="216027"/>
                </a:cubicBezTo>
                <a:cubicBezTo>
                  <a:pt x="-57" y="96812"/>
                  <a:pt x="96278" y="105"/>
                  <a:pt x="215187" y="0"/>
                </a:cubicBezTo>
                <a:cubicBezTo>
                  <a:pt x="334133" y="-105"/>
                  <a:pt x="430649" y="96488"/>
                  <a:pt x="430753" y="215741"/>
                </a:cubicBezTo>
                <a:cubicBezTo>
                  <a:pt x="430753" y="215770"/>
                  <a:pt x="430753" y="215808"/>
                  <a:pt x="430753" y="215836"/>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95" name="Google Shape;95;p10"/>
          <p:cNvSpPr/>
          <p:nvPr/>
        </p:nvSpPr>
        <p:spPr>
          <a:xfrm>
            <a:off x="4669497" y="2057384"/>
            <a:ext cx="430753" cy="431863"/>
          </a:xfrm>
          <a:custGeom>
            <a:rect b="b" l="l" r="r" t="t"/>
            <a:pathLst>
              <a:path extrusionOk="0" h="431863" w="430753">
                <a:moveTo>
                  <a:pt x="430753" y="215932"/>
                </a:moveTo>
                <a:cubicBezTo>
                  <a:pt x="430753" y="335188"/>
                  <a:pt x="334326" y="431864"/>
                  <a:pt x="215377" y="431864"/>
                </a:cubicBezTo>
                <a:cubicBezTo>
                  <a:pt x="96427" y="431864"/>
                  <a:pt x="0" y="335188"/>
                  <a:pt x="0" y="215932"/>
                </a:cubicBezTo>
                <a:cubicBezTo>
                  <a:pt x="0" y="96750"/>
                  <a:pt x="96311" y="105"/>
                  <a:pt x="215187" y="0"/>
                </a:cubicBezTo>
                <a:cubicBezTo>
                  <a:pt x="334136" y="-105"/>
                  <a:pt x="430649" y="96485"/>
                  <a:pt x="430753" y="215741"/>
                </a:cubicBezTo>
                <a:cubicBezTo>
                  <a:pt x="430753" y="215805"/>
                  <a:pt x="430753" y="215868"/>
                  <a:pt x="430753" y="21593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96" name="Google Shape;96;p10"/>
          <p:cNvSpPr/>
          <p:nvPr/>
        </p:nvSpPr>
        <p:spPr>
          <a:xfrm>
            <a:off x="4673678" y="4260516"/>
            <a:ext cx="430753" cy="431863"/>
          </a:xfrm>
          <a:custGeom>
            <a:rect b="b" l="l" r="r" t="t"/>
            <a:pathLst>
              <a:path extrusionOk="0" h="431863" w="430753">
                <a:moveTo>
                  <a:pt x="430753" y="215932"/>
                </a:moveTo>
                <a:cubicBezTo>
                  <a:pt x="430753" y="335185"/>
                  <a:pt x="334326" y="431864"/>
                  <a:pt x="215377" y="431864"/>
                </a:cubicBezTo>
                <a:cubicBezTo>
                  <a:pt x="96427" y="431864"/>
                  <a:pt x="0" y="335185"/>
                  <a:pt x="0" y="215932"/>
                </a:cubicBezTo>
                <a:cubicBezTo>
                  <a:pt x="0" y="96679"/>
                  <a:pt x="96427" y="0"/>
                  <a:pt x="215377" y="0"/>
                </a:cubicBezTo>
                <a:cubicBezTo>
                  <a:pt x="334274" y="-57"/>
                  <a:pt x="430701" y="96536"/>
                  <a:pt x="430753" y="215741"/>
                </a:cubicBezTo>
                <a:cubicBezTo>
                  <a:pt x="430753" y="215808"/>
                  <a:pt x="430753" y="215865"/>
                  <a:pt x="430753" y="21593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97" name="Google Shape;97;p10"/>
          <p:cNvSpPr/>
          <p:nvPr/>
        </p:nvSpPr>
        <p:spPr>
          <a:xfrm>
            <a:off x="4449132" y="1690777"/>
            <a:ext cx="3263556" cy="4174764"/>
          </a:xfrm>
          <a:custGeom>
            <a:rect b="b" l="l" r="r" t="t"/>
            <a:pathLst>
              <a:path extrusionOk="0" h="4174764" w="3263556">
                <a:moveTo>
                  <a:pt x="1631778" y="0"/>
                </a:moveTo>
                <a:cubicBezTo>
                  <a:pt x="2532984" y="0"/>
                  <a:pt x="3263556" y="753878"/>
                  <a:pt x="3263556" y="1683834"/>
                </a:cubicBezTo>
                <a:cubicBezTo>
                  <a:pt x="3263556" y="2265056"/>
                  <a:pt x="2978177" y="2777498"/>
                  <a:pt x="2544121" y="3080096"/>
                </a:cubicBezTo>
                <a:lnTo>
                  <a:pt x="2528373" y="3089968"/>
                </a:lnTo>
                <a:lnTo>
                  <a:pt x="2208145" y="3550295"/>
                </a:lnTo>
                <a:lnTo>
                  <a:pt x="2219296" y="4163612"/>
                </a:lnTo>
                <a:lnTo>
                  <a:pt x="1059569" y="4174764"/>
                </a:lnTo>
                <a:lnTo>
                  <a:pt x="1059569" y="3461086"/>
                </a:lnTo>
                <a:lnTo>
                  <a:pt x="785943" y="3121789"/>
                </a:lnTo>
                <a:lnTo>
                  <a:pt x="719435" y="3080096"/>
                </a:lnTo>
                <a:cubicBezTo>
                  <a:pt x="285379" y="2777498"/>
                  <a:pt x="0" y="2265056"/>
                  <a:pt x="0" y="1683834"/>
                </a:cubicBezTo>
                <a:cubicBezTo>
                  <a:pt x="0" y="753878"/>
                  <a:pt x="730572" y="0"/>
                  <a:pt x="1631778" y="0"/>
                </a:cubicBezTo>
                <a:close/>
              </a:path>
            </a:pathLst>
          </a:custGeom>
          <a:solidFill>
            <a:schemeClr val="lt1"/>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98" name="Google Shape;98;p10"/>
          <p:cNvSpPr/>
          <p:nvPr/>
        </p:nvSpPr>
        <p:spPr>
          <a:xfrm>
            <a:off x="4406511" y="1671337"/>
            <a:ext cx="3382206" cy="5186663"/>
          </a:xfrm>
          <a:custGeom>
            <a:rect b="b" l="l" r="r" t="t"/>
            <a:pathLst>
              <a:path extrusionOk="0" h="5186663" w="3382206">
                <a:moveTo>
                  <a:pt x="1691103" y="0"/>
                </a:moveTo>
                <a:cubicBezTo>
                  <a:pt x="2623579" y="0"/>
                  <a:pt x="3382195" y="760476"/>
                  <a:pt x="3382195" y="1695450"/>
                </a:cubicBezTo>
                <a:cubicBezTo>
                  <a:pt x="3383924" y="2159060"/>
                  <a:pt x="3194569" y="2602802"/>
                  <a:pt x="2858907" y="2921699"/>
                </a:cubicBezTo>
                <a:cubicBezTo>
                  <a:pt x="2604768" y="3165062"/>
                  <a:pt x="2316807" y="3440811"/>
                  <a:pt x="2316807" y="3644646"/>
                </a:cubicBezTo>
                <a:lnTo>
                  <a:pt x="2316807" y="4057555"/>
                </a:lnTo>
                <a:cubicBezTo>
                  <a:pt x="2316845" y="4081844"/>
                  <a:pt x="2311658" y="4105847"/>
                  <a:pt x="2301606" y="4127945"/>
                </a:cubicBezTo>
                <a:cubicBezTo>
                  <a:pt x="2313472" y="4133231"/>
                  <a:pt x="2324626" y="4140032"/>
                  <a:pt x="2334773" y="4148157"/>
                </a:cubicBezTo>
                <a:cubicBezTo>
                  <a:pt x="2400345" y="4200706"/>
                  <a:pt x="2411024" y="4296604"/>
                  <a:pt x="2358609" y="4362355"/>
                </a:cubicBezTo>
                <a:cubicBezTo>
                  <a:pt x="2403072" y="4418029"/>
                  <a:pt x="2403072" y="4497181"/>
                  <a:pt x="2358609" y="4552855"/>
                </a:cubicBezTo>
                <a:cubicBezTo>
                  <a:pt x="2403072" y="4608529"/>
                  <a:pt x="2403072" y="4687681"/>
                  <a:pt x="2358609" y="4743355"/>
                </a:cubicBezTo>
                <a:cubicBezTo>
                  <a:pt x="2380176" y="4770358"/>
                  <a:pt x="2391937" y="4803915"/>
                  <a:pt x="2391956" y="4838509"/>
                </a:cubicBezTo>
                <a:cubicBezTo>
                  <a:pt x="2392013" y="4922682"/>
                  <a:pt x="2323999" y="4990948"/>
                  <a:pt x="2240043" y="4991005"/>
                </a:cubicBezTo>
                <a:lnTo>
                  <a:pt x="1997495" y="4991005"/>
                </a:lnTo>
                <a:lnTo>
                  <a:pt x="1997495" y="5186663"/>
                </a:lnTo>
                <a:lnTo>
                  <a:pt x="1883489" y="5186663"/>
                </a:lnTo>
                <a:lnTo>
                  <a:pt x="1883489" y="4933855"/>
                </a:lnTo>
                <a:cubicBezTo>
                  <a:pt x="1883489" y="4902289"/>
                  <a:pt x="1909007" y="4876705"/>
                  <a:pt x="1940492" y="4876705"/>
                </a:cubicBezTo>
                <a:lnTo>
                  <a:pt x="2240043" y="4876705"/>
                </a:lnTo>
                <a:cubicBezTo>
                  <a:pt x="2261030" y="4876705"/>
                  <a:pt x="2278045" y="4859646"/>
                  <a:pt x="2278045" y="4838605"/>
                </a:cubicBezTo>
                <a:cubicBezTo>
                  <a:pt x="2278045" y="4817564"/>
                  <a:pt x="2261030" y="4800505"/>
                  <a:pt x="2240043" y="4800505"/>
                </a:cubicBezTo>
                <a:lnTo>
                  <a:pt x="1940492" y="4800505"/>
                </a:lnTo>
                <a:cubicBezTo>
                  <a:pt x="1909007" y="4800505"/>
                  <a:pt x="1883489" y="4774921"/>
                  <a:pt x="1883489" y="4743355"/>
                </a:cubicBezTo>
                <a:cubicBezTo>
                  <a:pt x="1883489" y="4711789"/>
                  <a:pt x="1909007" y="4686205"/>
                  <a:pt x="1940492" y="4686205"/>
                </a:cubicBezTo>
                <a:lnTo>
                  <a:pt x="2240043" y="4686205"/>
                </a:lnTo>
                <a:cubicBezTo>
                  <a:pt x="2261030" y="4686205"/>
                  <a:pt x="2278045" y="4669146"/>
                  <a:pt x="2278045" y="4648105"/>
                </a:cubicBezTo>
                <a:cubicBezTo>
                  <a:pt x="2278045" y="4627064"/>
                  <a:pt x="2261030" y="4610005"/>
                  <a:pt x="2240043" y="4610005"/>
                </a:cubicBezTo>
                <a:lnTo>
                  <a:pt x="1940492" y="4610005"/>
                </a:lnTo>
                <a:cubicBezTo>
                  <a:pt x="1909007" y="4610005"/>
                  <a:pt x="1883489" y="4584421"/>
                  <a:pt x="1883489" y="4552855"/>
                </a:cubicBezTo>
                <a:cubicBezTo>
                  <a:pt x="1883489" y="4521289"/>
                  <a:pt x="1909007" y="4495705"/>
                  <a:pt x="1940492" y="4495705"/>
                </a:cubicBezTo>
                <a:lnTo>
                  <a:pt x="2240043" y="4495705"/>
                </a:lnTo>
                <a:cubicBezTo>
                  <a:pt x="2261030" y="4495705"/>
                  <a:pt x="2278045" y="4478646"/>
                  <a:pt x="2278045" y="4457605"/>
                </a:cubicBezTo>
                <a:cubicBezTo>
                  <a:pt x="2278045" y="4436564"/>
                  <a:pt x="2261030" y="4419505"/>
                  <a:pt x="2240043" y="4419505"/>
                </a:cubicBezTo>
                <a:lnTo>
                  <a:pt x="1940492" y="4419505"/>
                </a:lnTo>
                <a:cubicBezTo>
                  <a:pt x="1909007" y="4419505"/>
                  <a:pt x="1883489" y="4393921"/>
                  <a:pt x="1883489" y="4362355"/>
                </a:cubicBezTo>
                <a:cubicBezTo>
                  <a:pt x="1883489" y="4330789"/>
                  <a:pt x="1909007" y="4305205"/>
                  <a:pt x="1940492" y="4305205"/>
                </a:cubicBezTo>
                <a:lnTo>
                  <a:pt x="2240043" y="4305205"/>
                </a:lnTo>
                <a:cubicBezTo>
                  <a:pt x="2261030" y="4305205"/>
                  <a:pt x="2278045" y="4288146"/>
                  <a:pt x="2278045" y="4267105"/>
                </a:cubicBezTo>
                <a:cubicBezTo>
                  <a:pt x="2278045" y="4246064"/>
                  <a:pt x="2261030" y="4229005"/>
                  <a:pt x="2240043" y="4229005"/>
                </a:cubicBezTo>
                <a:lnTo>
                  <a:pt x="1940492" y="4229005"/>
                </a:lnTo>
                <a:cubicBezTo>
                  <a:pt x="1909007" y="4229005"/>
                  <a:pt x="1883489" y="4203421"/>
                  <a:pt x="1883489" y="4171855"/>
                </a:cubicBezTo>
                <a:cubicBezTo>
                  <a:pt x="1883489" y="4140289"/>
                  <a:pt x="1909007" y="4114705"/>
                  <a:pt x="1940492" y="4114705"/>
                </a:cubicBezTo>
                <a:lnTo>
                  <a:pt x="2145798" y="4114705"/>
                </a:lnTo>
                <a:cubicBezTo>
                  <a:pt x="2177283" y="4114705"/>
                  <a:pt x="2202801" y="4089121"/>
                  <a:pt x="2202801" y="4057555"/>
                </a:cubicBezTo>
                <a:lnTo>
                  <a:pt x="2202801" y="3644646"/>
                </a:lnTo>
                <a:cubicBezTo>
                  <a:pt x="2202801" y="3391567"/>
                  <a:pt x="2496272" y="3110865"/>
                  <a:pt x="2780147" y="2839117"/>
                </a:cubicBezTo>
                <a:cubicBezTo>
                  <a:pt x="3093199" y="2541699"/>
                  <a:pt x="3269804" y="2127837"/>
                  <a:pt x="3268189" y="1695450"/>
                </a:cubicBezTo>
                <a:cubicBezTo>
                  <a:pt x="3268189" y="823627"/>
                  <a:pt x="2560686" y="114300"/>
                  <a:pt x="1691103" y="114300"/>
                </a:cubicBezTo>
                <a:cubicBezTo>
                  <a:pt x="821521" y="114300"/>
                  <a:pt x="114018" y="823532"/>
                  <a:pt x="114018" y="1695450"/>
                </a:cubicBezTo>
                <a:cubicBezTo>
                  <a:pt x="112385" y="2127818"/>
                  <a:pt x="288997" y="2541651"/>
                  <a:pt x="602059" y="2839022"/>
                </a:cubicBezTo>
                <a:cubicBezTo>
                  <a:pt x="885935" y="3111246"/>
                  <a:pt x="1179406" y="3391948"/>
                  <a:pt x="1179406" y="3644646"/>
                </a:cubicBezTo>
                <a:lnTo>
                  <a:pt x="1179406" y="4057555"/>
                </a:lnTo>
                <a:cubicBezTo>
                  <a:pt x="1179406" y="4089121"/>
                  <a:pt x="1204924" y="4114705"/>
                  <a:pt x="1236409" y="4114705"/>
                </a:cubicBezTo>
                <a:lnTo>
                  <a:pt x="1460146" y="4114705"/>
                </a:lnTo>
                <a:cubicBezTo>
                  <a:pt x="1491631" y="4114705"/>
                  <a:pt x="1517149" y="4140289"/>
                  <a:pt x="1517149" y="4171855"/>
                </a:cubicBezTo>
                <a:cubicBezTo>
                  <a:pt x="1517149" y="4203421"/>
                  <a:pt x="1491631" y="4229005"/>
                  <a:pt x="1460146" y="4229005"/>
                </a:cubicBezTo>
                <a:lnTo>
                  <a:pt x="1142354" y="4229005"/>
                </a:lnTo>
                <a:cubicBezTo>
                  <a:pt x="1121367" y="4229005"/>
                  <a:pt x="1104352" y="4246064"/>
                  <a:pt x="1104352" y="4267105"/>
                </a:cubicBezTo>
                <a:cubicBezTo>
                  <a:pt x="1104352" y="4288146"/>
                  <a:pt x="1121367" y="4305205"/>
                  <a:pt x="1142354" y="4305205"/>
                </a:cubicBezTo>
                <a:lnTo>
                  <a:pt x="1460146" y="4305205"/>
                </a:lnTo>
                <a:cubicBezTo>
                  <a:pt x="1491631" y="4305205"/>
                  <a:pt x="1517149" y="4330789"/>
                  <a:pt x="1517149" y="4362355"/>
                </a:cubicBezTo>
                <a:cubicBezTo>
                  <a:pt x="1517149" y="4393921"/>
                  <a:pt x="1491631" y="4419505"/>
                  <a:pt x="1460146" y="4419505"/>
                </a:cubicBezTo>
                <a:lnTo>
                  <a:pt x="1142354" y="4419505"/>
                </a:lnTo>
                <a:cubicBezTo>
                  <a:pt x="1121367" y="4419505"/>
                  <a:pt x="1104352" y="4436564"/>
                  <a:pt x="1104352" y="4457605"/>
                </a:cubicBezTo>
                <a:cubicBezTo>
                  <a:pt x="1104352" y="4478646"/>
                  <a:pt x="1121367" y="4495705"/>
                  <a:pt x="1142354" y="4495705"/>
                </a:cubicBezTo>
                <a:lnTo>
                  <a:pt x="1460146" y="4495705"/>
                </a:lnTo>
                <a:cubicBezTo>
                  <a:pt x="1491631" y="4495705"/>
                  <a:pt x="1517149" y="4521289"/>
                  <a:pt x="1517149" y="4552855"/>
                </a:cubicBezTo>
                <a:cubicBezTo>
                  <a:pt x="1517149" y="4584421"/>
                  <a:pt x="1491631" y="4610005"/>
                  <a:pt x="1460146" y="4610005"/>
                </a:cubicBezTo>
                <a:lnTo>
                  <a:pt x="1142354" y="4610005"/>
                </a:lnTo>
                <a:cubicBezTo>
                  <a:pt x="1121367" y="4610005"/>
                  <a:pt x="1104352" y="4627064"/>
                  <a:pt x="1104352" y="4648105"/>
                </a:cubicBezTo>
                <a:cubicBezTo>
                  <a:pt x="1104352" y="4669146"/>
                  <a:pt x="1121367" y="4686205"/>
                  <a:pt x="1142354" y="4686205"/>
                </a:cubicBezTo>
                <a:lnTo>
                  <a:pt x="1460146" y="4686205"/>
                </a:lnTo>
                <a:cubicBezTo>
                  <a:pt x="1491631" y="4686205"/>
                  <a:pt x="1517149" y="4711789"/>
                  <a:pt x="1517149" y="4743355"/>
                </a:cubicBezTo>
                <a:cubicBezTo>
                  <a:pt x="1517149" y="4774921"/>
                  <a:pt x="1491631" y="4800505"/>
                  <a:pt x="1460146" y="4800505"/>
                </a:cubicBezTo>
                <a:lnTo>
                  <a:pt x="1142354" y="4800505"/>
                </a:lnTo>
                <a:cubicBezTo>
                  <a:pt x="1121367" y="4800505"/>
                  <a:pt x="1104352" y="4817564"/>
                  <a:pt x="1104352" y="4838605"/>
                </a:cubicBezTo>
                <a:cubicBezTo>
                  <a:pt x="1104352" y="4859646"/>
                  <a:pt x="1121367" y="4876705"/>
                  <a:pt x="1142354" y="4876705"/>
                </a:cubicBezTo>
                <a:lnTo>
                  <a:pt x="1459956" y="4876705"/>
                </a:lnTo>
                <a:cubicBezTo>
                  <a:pt x="1491441" y="4876705"/>
                  <a:pt x="1516959" y="4902289"/>
                  <a:pt x="1516959" y="4933855"/>
                </a:cubicBezTo>
                <a:lnTo>
                  <a:pt x="1516959" y="5186663"/>
                </a:lnTo>
                <a:lnTo>
                  <a:pt x="1402953" y="5186663"/>
                </a:lnTo>
                <a:lnTo>
                  <a:pt x="1402953" y="4991005"/>
                </a:lnTo>
                <a:lnTo>
                  <a:pt x="1142164" y="4991005"/>
                </a:lnTo>
                <a:cubicBezTo>
                  <a:pt x="1107658" y="4990986"/>
                  <a:pt x="1074187" y="4979194"/>
                  <a:pt x="1047253" y="4957572"/>
                </a:cubicBezTo>
                <a:cubicBezTo>
                  <a:pt x="981719" y="4904966"/>
                  <a:pt x="971126" y="4809058"/>
                  <a:pt x="1023597" y="4743355"/>
                </a:cubicBezTo>
                <a:cubicBezTo>
                  <a:pt x="979135" y="4687681"/>
                  <a:pt x="979135" y="4608529"/>
                  <a:pt x="1023597" y="4552855"/>
                </a:cubicBezTo>
                <a:cubicBezTo>
                  <a:pt x="979135" y="4497181"/>
                  <a:pt x="979135" y="4418029"/>
                  <a:pt x="1023597" y="4362355"/>
                </a:cubicBezTo>
                <a:cubicBezTo>
                  <a:pt x="1015484" y="4352182"/>
                  <a:pt x="1008710" y="4341009"/>
                  <a:pt x="1003437" y="4329103"/>
                </a:cubicBezTo>
                <a:cubicBezTo>
                  <a:pt x="969340" y="4252198"/>
                  <a:pt x="1003884" y="4162130"/>
                  <a:pt x="1080600" y="4127945"/>
                </a:cubicBezTo>
                <a:cubicBezTo>
                  <a:pt x="1070549" y="4105847"/>
                  <a:pt x="1065361" y="4081844"/>
                  <a:pt x="1065399" y="4057555"/>
                </a:cubicBezTo>
                <a:lnTo>
                  <a:pt x="1065399" y="3644646"/>
                </a:lnTo>
                <a:cubicBezTo>
                  <a:pt x="1065399" y="3440811"/>
                  <a:pt x="777439" y="3165062"/>
                  <a:pt x="523300" y="2921699"/>
                </a:cubicBezTo>
                <a:cubicBezTo>
                  <a:pt x="187641" y="2602802"/>
                  <a:pt x="-1720" y="2159060"/>
                  <a:pt x="12" y="1695450"/>
                </a:cubicBezTo>
                <a:cubicBezTo>
                  <a:pt x="12" y="760571"/>
                  <a:pt x="758628" y="0"/>
                  <a:pt x="1691103" y="0"/>
                </a:cubicBezTo>
                <a:close/>
              </a:path>
            </a:pathLst>
          </a:custGeom>
          <a:solidFill>
            <a:srgbClr val="1E4E79"/>
          </a:solidFill>
          <a:ln>
            <a:noFill/>
          </a:ln>
        </p:spPr>
        <p:txBody>
          <a:bodyPr anchorCtr="0" anchor="ctr" bIns="45700" lIns="91425" spcFirstLastPara="1" rIns="91425" wrap="square" tIns="45700">
            <a:noAutofit/>
          </a:bodyPr>
          <a:lstStyle/>
          <a:p>
            <a:pPr indent="0" lvl="0" marL="0" marR="0" rtl="1" algn="r">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pic>
        <p:nvPicPr>
          <p:cNvPr id="99" name="Google Shape;99;p10"/>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600"/>
                                  </p:stCondLst>
                                  <p:childTnLst>
                                    <p:set>
                                      <p:cBhvr>
                                        <p:cTn dur="1" fill="hold">
                                          <p:stCondLst>
                                            <p:cond delay="0"/>
                                          </p:stCondLst>
                                        </p:cTn>
                                        <p:tgtEl>
                                          <p:spTgt spid="98"/>
                                        </p:tgtEl>
                                        <p:attrNameLst>
                                          <p:attrName>style.visibility</p:attrName>
                                        </p:attrNameLst>
                                      </p:cBhvr>
                                      <p:to>
                                        <p:strVal val="visible"/>
                                      </p:to>
                                    </p:set>
                                    <p:animEffect filter="fade" transition="in">
                                      <p:cBhvr>
                                        <p:cTn dur="1000"/>
                                        <p:tgtEl>
                                          <p:spTgt spid="98"/>
                                        </p:tgtEl>
                                      </p:cBhvr>
                                    </p:animEffect>
                                  </p:childTnLst>
                                </p:cTn>
                              </p:par>
                              <p:par>
                                <p:cTn fill="hold" nodeType="withEffect" presetClass="entr" presetID="10" presetSubtype="0">
                                  <p:stCondLst>
                                    <p:cond delay="600"/>
                                  </p:stCondLst>
                                  <p:childTnLst>
                                    <p:set>
                                      <p:cBhvr>
                                        <p:cTn dur="1" fill="hold">
                                          <p:stCondLst>
                                            <p:cond delay="0"/>
                                          </p:stCondLst>
                                        </p:cTn>
                                        <p:tgtEl>
                                          <p:spTgt spid="90"/>
                                        </p:tgtEl>
                                        <p:attrNameLst>
                                          <p:attrName>style.visibility</p:attrName>
                                        </p:attrNameLst>
                                      </p:cBhvr>
                                      <p:to>
                                        <p:strVal val="visible"/>
                                      </p:to>
                                    </p:set>
                                    <p:animEffect filter="fade" transition="in">
                                      <p:cBhvr>
                                        <p:cTn dur="500"/>
                                        <p:tgtEl>
                                          <p:spTgt spid="90"/>
                                        </p:tgtEl>
                                      </p:cBhvr>
                                    </p:animEffect>
                                  </p:childTnLst>
                                </p:cTn>
                              </p:par>
                              <p:par>
                                <p:cTn fill="hold" nodeType="withEffect" presetClass="entr" presetID="10" presetSubtype="0">
                                  <p:stCondLst>
                                    <p:cond delay="2100"/>
                                  </p:stCondLst>
                                  <p:childTnLst>
                                    <p:set>
                                      <p:cBhvr>
                                        <p:cTn dur="1" fill="hold">
                                          <p:stCondLst>
                                            <p:cond delay="0"/>
                                          </p:stCondLst>
                                        </p:cTn>
                                        <p:tgtEl>
                                          <p:spTgt spid="95"/>
                                        </p:tgtEl>
                                        <p:attrNameLst>
                                          <p:attrName>style.visibility</p:attrName>
                                        </p:attrNameLst>
                                      </p:cBhvr>
                                      <p:to>
                                        <p:strVal val="visible"/>
                                      </p:to>
                                    </p:set>
                                    <p:animEffect filter="fade" transition="in">
                                      <p:cBhvr>
                                        <p:cTn dur="500"/>
                                        <p:tgtEl>
                                          <p:spTgt spid="95"/>
                                        </p:tgtEl>
                                      </p:cBhvr>
                                    </p:animEffect>
                                  </p:childTnLst>
                                </p:cTn>
                              </p:par>
                              <p:par>
                                <p:cTn fill="hold" nodeType="withEffect" presetClass="entr" presetID="10" presetSubtype="0">
                                  <p:stCondLst>
                                    <p:cond delay="2100"/>
                                  </p:stCondLst>
                                  <p:childTnLst>
                                    <p:set>
                                      <p:cBhvr>
                                        <p:cTn dur="1" fill="hold">
                                          <p:stCondLst>
                                            <p:cond delay="0"/>
                                          </p:stCondLst>
                                        </p:cTn>
                                        <p:tgtEl>
                                          <p:spTgt spid="91"/>
                                        </p:tgtEl>
                                        <p:attrNameLst>
                                          <p:attrName>style.visibility</p:attrName>
                                        </p:attrNameLst>
                                      </p:cBhvr>
                                      <p:to>
                                        <p:strVal val="visible"/>
                                      </p:to>
                                    </p:set>
                                    <p:animEffect filter="fade" transition="in">
                                      <p:cBhvr>
                                        <p:cTn dur="500"/>
                                        <p:tgtEl>
                                          <p:spTgt spid="91"/>
                                        </p:tgtEl>
                                      </p:cBhvr>
                                    </p:animEffect>
                                  </p:childTnLst>
                                </p:cTn>
                              </p:par>
                              <p:par>
                                <p:cTn fill="hold" nodeType="withEffect" presetClass="entr" presetID="10" presetSubtype="0">
                                  <p:stCondLst>
                                    <p:cond delay="2100"/>
                                  </p:stCondLst>
                                  <p:childTnLst>
                                    <p:set>
                                      <p:cBhvr>
                                        <p:cTn dur="1" fill="hold">
                                          <p:stCondLst>
                                            <p:cond delay="0"/>
                                          </p:stCondLst>
                                        </p:cTn>
                                        <p:tgtEl>
                                          <p:spTgt spid="96"/>
                                        </p:tgtEl>
                                        <p:attrNameLst>
                                          <p:attrName>style.visibility</p:attrName>
                                        </p:attrNameLst>
                                      </p:cBhvr>
                                      <p:to>
                                        <p:strVal val="visible"/>
                                      </p:to>
                                    </p:set>
                                    <p:animEffect filter="fade" transition="in">
                                      <p:cBhvr>
                                        <p:cTn dur="500"/>
                                        <p:tgtEl>
                                          <p:spTgt spid="96"/>
                                        </p:tgtEl>
                                      </p:cBhvr>
                                    </p:animEffect>
                                  </p:childTnLst>
                                </p:cTn>
                              </p:par>
                              <p:par>
                                <p:cTn fill="hold" nodeType="withEffect" presetClass="entr" presetID="10" presetSubtype="0">
                                  <p:stCondLst>
                                    <p:cond delay="2600"/>
                                  </p:stCondLst>
                                  <p:childTnLst>
                                    <p:set>
                                      <p:cBhvr>
                                        <p:cTn dur="1" fill="hold">
                                          <p:stCondLst>
                                            <p:cond delay="0"/>
                                          </p:stCondLst>
                                        </p:cTn>
                                        <p:tgtEl>
                                          <p:spTgt spid="93"/>
                                        </p:tgtEl>
                                        <p:attrNameLst>
                                          <p:attrName>style.visibility</p:attrName>
                                        </p:attrNameLst>
                                      </p:cBhvr>
                                      <p:to>
                                        <p:strVal val="visible"/>
                                      </p:to>
                                    </p:set>
                                    <p:animEffect filter="fade" transition="in">
                                      <p:cBhvr>
                                        <p:cTn dur="500"/>
                                        <p:tgtEl>
                                          <p:spTgt spid="93"/>
                                        </p:tgtEl>
                                      </p:cBhvr>
                                    </p:animEffect>
                                  </p:childTnLst>
                                </p:cTn>
                              </p:par>
                              <p:par>
                                <p:cTn fill="hold" nodeType="withEffect" presetClass="entr" presetID="10" presetSubtype="0">
                                  <p:stCondLst>
                                    <p:cond delay="2600"/>
                                  </p:stCondLst>
                                  <p:childTnLst>
                                    <p:set>
                                      <p:cBhvr>
                                        <p:cTn dur="1" fill="hold">
                                          <p:stCondLst>
                                            <p:cond delay="0"/>
                                          </p:stCondLst>
                                        </p:cTn>
                                        <p:tgtEl>
                                          <p:spTgt spid="92"/>
                                        </p:tgtEl>
                                        <p:attrNameLst>
                                          <p:attrName>style.visibility</p:attrName>
                                        </p:attrNameLst>
                                      </p:cBhvr>
                                      <p:to>
                                        <p:strVal val="visible"/>
                                      </p:to>
                                    </p:set>
                                    <p:animEffect filter="fade" transition="in">
                                      <p:cBhvr>
                                        <p:cTn dur="500"/>
                                        <p:tgtEl>
                                          <p:spTgt spid="92"/>
                                        </p:tgtEl>
                                      </p:cBhvr>
                                    </p:animEffect>
                                  </p:childTnLst>
                                </p:cTn>
                              </p:par>
                              <p:par>
                                <p:cTn fill="hold" nodeType="withEffect" presetClass="entr" presetID="10" presetSubtype="0">
                                  <p:stCondLst>
                                    <p:cond delay="2600"/>
                                  </p:stCondLst>
                                  <p:childTnLst>
                                    <p:set>
                                      <p:cBhvr>
                                        <p:cTn dur="1" fill="hold">
                                          <p:stCondLst>
                                            <p:cond delay="0"/>
                                          </p:stCondLst>
                                        </p:cTn>
                                        <p:tgtEl>
                                          <p:spTgt spid="94"/>
                                        </p:tgtEl>
                                        <p:attrNameLst>
                                          <p:attrName>style.visibility</p:attrName>
                                        </p:attrNameLst>
                                      </p:cBhvr>
                                      <p:to>
                                        <p:strVal val="visible"/>
                                      </p:to>
                                    </p:set>
                                    <p:animEffect filter="fade" transition="in">
                                      <p:cBhvr>
                                        <p:cTn dur="500"/>
                                        <p:tgtEl>
                                          <p:spTgt spid="9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theme" Target="../theme/theme1.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1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11.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 Id="rId3" Type="http://schemas.openxmlformats.org/officeDocument/2006/relationships/hyperlink" Target="https://fr.freepik.com/vecteurs-premium/eleves-enseignant-classe-illustration-dessin-anime_5338721.htm"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6.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14.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20"/>
          <p:cNvSpPr txBox="1"/>
          <p:nvPr/>
        </p:nvSpPr>
        <p:spPr>
          <a:xfrm>
            <a:off x="4948903" y="4524006"/>
            <a:ext cx="6510177" cy="845287"/>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chemeClr val="dk1"/>
              </a:buClr>
              <a:buSzPts val="2400"/>
              <a:buFont typeface="Arial"/>
              <a:buNone/>
            </a:pPr>
            <a:r>
              <a:rPr b="0" i="0" lang="fr-FR" sz="2400" u="none" cap="none" strike="noStrike">
                <a:solidFill>
                  <a:schemeClr val="dk1"/>
                </a:solidFill>
                <a:latin typeface="Open Sans"/>
                <a:ea typeface="Open Sans"/>
                <a:cs typeface="Open Sans"/>
                <a:sym typeface="Open Sans"/>
              </a:rPr>
              <a:t>Classes  : EB2 – EB3</a:t>
            </a:r>
            <a:endParaRPr b="0" i="0" sz="1400" u="none" cap="none" strike="noStrike">
              <a:solidFill>
                <a:srgbClr val="000000"/>
              </a:solidFill>
              <a:latin typeface="Arial"/>
              <a:ea typeface="Arial"/>
              <a:cs typeface="Arial"/>
              <a:sym typeface="Arial"/>
            </a:endParaRPr>
          </a:p>
        </p:txBody>
      </p:sp>
      <p:pic>
        <p:nvPicPr>
          <p:cNvPr id="214" name="Google Shape;214;p20"/>
          <p:cNvPicPr preferRelativeResize="0"/>
          <p:nvPr/>
        </p:nvPicPr>
        <p:blipFill rotWithShape="1">
          <a:blip r:embed="rId3">
            <a:alphaModFix/>
          </a:blip>
          <a:srcRect b="0" l="0" r="0" t="0"/>
          <a:stretch/>
        </p:blipFill>
        <p:spPr>
          <a:xfrm>
            <a:off x="611717" y="574554"/>
            <a:ext cx="2019300" cy="774700"/>
          </a:xfrm>
          <a:prstGeom prst="rect">
            <a:avLst/>
          </a:prstGeom>
          <a:noFill/>
          <a:ln>
            <a:noFill/>
          </a:ln>
        </p:spPr>
      </p:pic>
      <p:sp>
        <p:nvSpPr>
          <p:cNvPr id="215" name="Google Shape;215;p20"/>
          <p:cNvSpPr txBox="1"/>
          <p:nvPr>
            <p:ph type="ctrTitle"/>
          </p:nvPr>
        </p:nvSpPr>
        <p:spPr>
          <a:xfrm>
            <a:off x="4948903" y="2808107"/>
            <a:ext cx="6473388" cy="757130"/>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Clr>
                <a:schemeClr val="dk1"/>
              </a:buClr>
              <a:buSzPts val="4800"/>
              <a:buFont typeface="Open Sans"/>
              <a:buNone/>
            </a:pPr>
            <a:r>
              <a:rPr b="1" i="0" lang="fr-FR" sz="4800" u="none" cap="none" strike="noStrike">
                <a:solidFill>
                  <a:schemeClr val="dk1"/>
                </a:solidFill>
                <a:latin typeface="Open Sans"/>
                <a:ea typeface="Open Sans"/>
                <a:cs typeface="Open Sans"/>
                <a:sym typeface="Open Sans"/>
              </a:rPr>
              <a:t>La phrase </a:t>
            </a:r>
            <a:endParaRPr b="0" i="0" sz="1400" u="none" cap="none" strike="noStrike">
              <a:solidFill>
                <a:srgbClr val="000000"/>
              </a:solidFill>
              <a:latin typeface="Arial"/>
              <a:ea typeface="Arial"/>
              <a:cs typeface="Arial"/>
              <a:sym typeface="Arial"/>
            </a:endParaRPr>
          </a:p>
        </p:txBody>
      </p:sp>
      <p:sp>
        <p:nvSpPr>
          <p:cNvPr id="216" name="Google Shape;216;p20"/>
          <p:cNvSpPr/>
          <p:nvPr/>
        </p:nvSpPr>
        <p:spPr>
          <a:xfrm>
            <a:off x="4948903" y="1982379"/>
            <a:ext cx="6473388" cy="46166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rgbClr val="757070"/>
                </a:solidFill>
                <a:latin typeface="Open Sans"/>
                <a:ea typeface="Open Sans"/>
                <a:cs typeface="Open Sans"/>
                <a:sym typeface="Open Sans"/>
              </a:rPr>
              <a:t>Langue française</a:t>
            </a:r>
            <a:endParaRPr b="0" i="0" sz="2400" u="none" cap="none" strike="noStrike">
              <a:solidFill>
                <a:srgbClr val="757070"/>
              </a:solidFill>
              <a:latin typeface="Open Sans"/>
              <a:ea typeface="Open Sans"/>
              <a:cs typeface="Open Sans"/>
              <a:sym typeface="Open Sans"/>
            </a:endParaRPr>
          </a:p>
        </p:txBody>
      </p:sp>
      <p:pic>
        <p:nvPicPr>
          <p:cNvPr id="217" name="Google Shape;217;p20"/>
          <p:cNvPicPr preferRelativeResize="0"/>
          <p:nvPr/>
        </p:nvPicPr>
        <p:blipFill rotWithShape="1">
          <a:blip r:embed="rId4">
            <a:alphaModFix/>
          </a:blip>
          <a:srcRect b="0" l="0" r="0" t="0"/>
          <a:stretch/>
        </p:blipFill>
        <p:spPr>
          <a:xfrm>
            <a:off x="1888602" y="3186672"/>
            <a:ext cx="1484829" cy="1759978"/>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1" name="Shape 331"/>
        <p:cNvGrpSpPr/>
        <p:nvPr/>
      </p:nvGrpSpPr>
      <p:grpSpPr>
        <a:xfrm>
          <a:off x="0" y="0"/>
          <a:ext cx="0" cy="0"/>
          <a:chOff x="0" y="0"/>
          <a:chExt cx="0" cy="0"/>
        </a:xfrm>
      </p:grpSpPr>
      <p:sp>
        <p:nvSpPr>
          <p:cNvPr id="332" name="Google Shape;332;p29"/>
          <p:cNvSpPr txBox="1"/>
          <p:nvPr/>
        </p:nvSpPr>
        <p:spPr>
          <a:xfrm>
            <a:off x="332696" y="2149763"/>
            <a:ext cx="3920817" cy="1077218"/>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200"/>
              <a:buFont typeface="Arial"/>
              <a:buNone/>
            </a:pPr>
            <a:r>
              <a:rPr b="1" i="0" lang="fr-FR" sz="3200" u="none" cap="none" strike="noStrike">
                <a:solidFill>
                  <a:schemeClr val="dk1"/>
                </a:solidFill>
                <a:latin typeface="Open Sans"/>
                <a:ea typeface="Open Sans"/>
                <a:cs typeface="Open Sans"/>
                <a:sym typeface="Open Sans"/>
              </a:rPr>
              <a:t>Lis cette phrase.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3200"/>
              <a:buFont typeface="Arial"/>
              <a:buNone/>
            </a:pPr>
            <a:r>
              <a:rPr b="1" i="0" lang="fr-FR" sz="3200" u="none" cap="none" strike="noStrike">
                <a:solidFill>
                  <a:schemeClr val="dk1"/>
                </a:solidFill>
                <a:latin typeface="Open Sans"/>
                <a:ea typeface="Open Sans"/>
                <a:cs typeface="Open Sans"/>
                <a:sym typeface="Open Sans"/>
              </a:rPr>
              <a:t>Que remarques-tu?</a:t>
            </a:r>
            <a:endParaRPr b="0" i="0" sz="1400" u="none" cap="none" strike="noStrike">
              <a:solidFill>
                <a:srgbClr val="000000"/>
              </a:solidFill>
              <a:latin typeface="Arial"/>
              <a:ea typeface="Arial"/>
              <a:cs typeface="Arial"/>
              <a:sym typeface="Arial"/>
            </a:endParaRPr>
          </a:p>
        </p:txBody>
      </p:sp>
      <p:sp>
        <p:nvSpPr>
          <p:cNvPr id="333" name="Google Shape;333;p29"/>
          <p:cNvSpPr/>
          <p:nvPr/>
        </p:nvSpPr>
        <p:spPr>
          <a:xfrm>
            <a:off x="798667" y="166425"/>
            <a:ext cx="10194613" cy="462614"/>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7D7"/>
                </a:solidFill>
                <a:latin typeface="Open Sans"/>
                <a:ea typeface="Open Sans"/>
                <a:cs typeface="Open Sans"/>
                <a:sym typeface="Open Sans"/>
              </a:rPr>
              <a:t>DÉCOUVERTE</a:t>
            </a:r>
            <a:endParaRPr b="1" i="0" sz="2800" u="none" cap="none" strike="noStrike">
              <a:solidFill>
                <a:srgbClr val="0097D7"/>
              </a:solidFill>
              <a:latin typeface="Open Sans"/>
              <a:ea typeface="Open Sans"/>
              <a:cs typeface="Open Sans"/>
              <a:sym typeface="Open Sans"/>
            </a:endParaRPr>
          </a:p>
        </p:txBody>
      </p:sp>
      <p:grpSp>
        <p:nvGrpSpPr>
          <p:cNvPr id="334" name="Google Shape;334;p29"/>
          <p:cNvGrpSpPr/>
          <p:nvPr/>
        </p:nvGrpSpPr>
        <p:grpSpPr>
          <a:xfrm>
            <a:off x="4520613" y="1360967"/>
            <a:ext cx="7671388" cy="3944680"/>
            <a:chOff x="601259" y="-266642"/>
            <a:chExt cx="11693541" cy="6344890"/>
          </a:xfrm>
        </p:grpSpPr>
        <p:pic>
          <p:nvPicPr>
            <p:cNvPr id="335" name="Google Shape;335;p29"/>
            <p:cNvPicPr preferRelativeResize="0"/>
            <p:nvPr/>
          </p:nvPicPr>
          <p:blipFill rotWithShape="1">
            <a:blip r:embed="rId3">
              <a:alphaModFix/>
            </a:blip>
            <a:srcRect b="0" l="0" r="0" t="0"/>
            <a:stretch/>
          </p:blipFill>
          <p:spPr>
            <a:xfrm>
              <a:off x="6573630" y="-266642"/>
              <a:ext cx="5721170" cy="6344890"/>
            </a:xfrm>
            <a:prstGeom prst="rect">
              <a:avLst/>
            </a:prstGeom>
            <a:noFill/>
            <a:ln>
              <a:noFill/>
            </a:ln>
          </p:spPr>
        </p:pic>
        <p:sp>
          <p:nvSpPr>
            <p:cNvPr id="336" name="Google Shape;336;p29"/>
            <p:cNvSpPr txBox="1"/>
            <p:nvPr/>
          </p:nvSpPr>
          <p:spPr>
            <a:xfrm>
              <a:off x="601259" y="2510432"/>
              <a:ext cx="7016262" cy="70788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4000"/>
                <a:buFont typeface="Arial"/>
                <a:buNone/>
              </a:pPr>
              <a:r>
                <a:rPr b="0" i="0" lang="fr-FR" sz="4000" u="none" cap="none" strike="noStrike">
                  <a:solidFill>
                    <a:srgbClr val="FF0000"/>
                  </a:solidFill>
                  <a:latin typeface="Open Sans"/>
                  <a:ea typeface="Open Sans"/>
                  <a:cs typeface="Open Sans"/>
                  <a:sym typeface="Open Sans"/>
                </a:rPr>
                <a:t>M</a:t>
              </a:r>
              <a:r>
                <a:rPr b="0" i="0" lang="fr-FR" sz="4000" u="none" cap="none" strike="noStrike">
                  <a:solidFill>
                    <a:schemeClr val="dk1"/>
                  </a:solidFill>
                  <a:latin typeface="Open Sans"/>
                  <a:ea typeface="Open Sans"/>
                  <a:cs typeface="Open Sans"/>
                  <a:sym typeface="Open Sans"/>
                </a:rPr>
                <a:t>a</a:t>
              </a:r>
              <a:r>
                <a:rPr b="0" i="0" lang="fr-FR" sz="4000" u="none" cap="none" strike="noStrike">
                  <a:solidFill>
                    <a:srgbClr val="FF0000"/>
                  </a:solidFill>
                  <a:latin typeface="Open Sans"/>
                  <a:ea typeface="Open Sans"/>
                  <a:cs typeface="Open Sans"/>
                  <a:sym typeface="Open Sans"/>
                </a:rPr>
                <a:t> </a:t>
              </a:r>
              <a:r>
                <a:rPr b="0" i="0" lang="fr-FR" sz="4000" u="none" cap="none" strike="noStrike">
                  <a:solidFill>
                    <a:schemeClr val="dk1"/>
                  </a:solidFill>
                  <a:latin typeface="Open Sans"/>
                  <a:ea typeface="Open Sans"/>
                  <a:cs typeface="Open Sans"/>
                  <a:sym typeface="Open Sans"/>
                </a:rPr>
                <a:t>sœur </a:t>
              </a:r>
              <a:r>
                <a:rPr b="0" i="0" lang="fr-FR" sz="4000" u="none" cap="none" strike="noStrike">
                  <a:solidFill>
                    <a:srgbClr val="FF0000"/>
                  </a:solidFill>
                  <a:latin typeface="Open Sans"/>
                  <a:ea typeface="Open Sans"/>
                  <a:cs typeface="Open Sans"/>
                  <a:sym typeface="Open Sans"/>
                </a:rPr>
                <a:t>C</a:t>
              </a:r>
              <a:r>
                <a:rPr b="0" i="0" lang="fr-FR" sz="4000" u="none" cap="none" strike="noStrike">
                  <a:solidFill>
                    <a:schemeClr val="dk1"/>
                  </a:solidFill>
                  <a:latin typeface="Open Sans"/>
                  <a:ea typeface="Open Sans"/>
                  <a:cs typeface="Open Sans"/>
                  <a:sym typeface="Open Sans"/>
                </a:rPr>
                <a:t>éline joue au ballon</a:t>
              </a:r>
              <a:r>
                <a:rPr b="0" i="0" lang="fr-FR" sz="4000" u="none" cap="none" strike="noStrike">
                  <a:solidFill>
                    <a:srgbClr val="FF0000"/>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32"/>
                                        </p:tgtEl>
                                        <p:attrNameLst>
                                          <p:attrName>style.visibility</p:attrName>
                                        </p:attrNameLst>
                                      </p:cBhvr>
                                      <p:to>
                                        <p:strVal val="visible"/>
                                      </p:to>
                                    </p:set>
                                    <p:animEffect filter="fade" transition="in">
                                      <p:cBhvr>
                                        <p:cTn dur="500"/>
                                        <p:tgtEl>
                                          <p:spTgt spid="3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3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1" name="Shape 341"/>
        <p:cNvGrpSpPr/>
        <p:nvPr/>
      </p:nvGrpSpPr>
      <p:grpSpPr>
        <a:xfrm>
          <a:off x="0" y="0"/>
          <a:ext cx="0" cy="0"/>
          <a:chOff x="0" y="0"/>
          <a:chExt cx="0" cy="0"/>
        </a:xfrm>
      </p:grpSpPr>
      <p:sp>
        <p:nvSpPr>
          <p:cNvPr id="342" name="Google Shape;342;p30"/>
          <p:cNvSpPr txBox="1"/>
          <p:nvPr/>
        </p:nvSpPr>
        <p:spPr>
          <a:xfrm>
            <a:off x="285382" y="2552389"/>
            <a:ext cx="2587753" cy="120032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chemeClr val="dk1"/>
                </a:solidFill>
                <a:latin typeface="Open Sans"/>
                <a:ea typeface="Open Sans"/>
                <a:cs typeface="Open Sans"/>
                <a:sym typeface="Open Sans"/>
              </a:rPr>
              <a:t> Souligne les phrases.</a:t>
            </a:r>
            <a:endParaRPr b="1" i="0" sz="3600" u="none" cap="none" strike="noStrike">
              <a:solidFill>
                <a:schemeClr val="dk1"/>
              </a:solidFill>
              <a:latin typeface="Open Sans"/>
              <a:ea typeface="Open Sans"/>
              <a:cs typeface="Open Sans"/>
              <a:sym typeface="Open Sans"/>
            </a:endParaRPr>
          </a:p>
        </p:txBody>
      </p:sp>
      <p:sp>
        <p:nvSpPr>
          <p:cNvPr id="343" name="Google Shape;343;p30"/>
          <p:cNvSpPr txBox="1"/>
          <p:nvPr/>
        </p:nvSpPr>
        <p:spPr>
          <a:xfrm>
            <a:off x="3676220" y="1035910"/>
            <a:ext cx="8515780" cy="5632311"/>
          </a:xfrm>
          <a:prstGeom prst="rect">
            <a:avLst/>
          </a:prstGeom>
          <a:solidFill>
            <a:schemeClr val="lt1"/>
          </a:solidFill>
          <a:ln>
            <a:noFill/>
          </a:ln>
          <a:effectLst>
            <a:outerShdw blurRad="50800" rotWithShape="0" dir="16200000" dist="38100">
              <a:srgbClr val="000000">
                <a:alpha val="40000"/>
              </a:srgbClr>
            </a:outerShdw>
          </a:effectLst>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0" i="0" lang="fr-FR" sz="3600" u="none" cap="none" strike="noStrike">
                <a:solidFill>
                  <a:schemeClr val="dk1"/>
                </a:solidFill>
                <a:latin typeface="Open Sans"/>
                <a:ea typeface="Open Sans"/>
                <a:cs typeface="Open Sans"/>
                <a:sym typeface="Open Sans"/>
              </a:rPr>
              <a:t>souris la attrape chat le.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600"/>
              <a:buFont typeface="Arial"/>
              <a:buNone/>
            </a:pPr>
            <a:r>
              <a:t/>
            </a:r>
            <a:endParaRPr b="0" i="0" sz="36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600"/>
              <a:buFont typeface="Arial"/>
              <a:buNone/>
            </a:pPr>
            <a:r>
              <a:rPr b="0" i="0" lang="fr-FR" sz="3600" u="none" cap="none" strike="noStrike">
                <a:solidFill>
                  <a:schemeClr val="dk1"/>
                </a:solidFill>
                <a:latin typeface="Open Sans"/>
                <a:ea typeface="Open Sans"/>
                <a:cs typeface="Open Sans"/>
                <a:sym typeface="Open Sans"/>
              </a:rPr>
              <a:t>Mon petit frère regarde la télé.</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600"/>
              <a:buFont typeface="Arial"/>
              <a:buNone/>
            </a:pPr>
            <a:r>
              <a:t/>
            </a:r>
            <a:endParaRPr b="0" i="0" sz="36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600"/>
              <a:buFont typeface="Arial"/>
              <a:buNone/>
            </a:pPr>
            <a:r>
              <a:rPr b="0" i="0" lang="fr-FR" sz="3600" u="none" cap="none" strike="noStrike">
                <a:solidFill>
                  <a:schemeClr val="dk1"/>
                </a:solidFill>
                <a:latin typeface="Open Sans"/>
                <a:ea typeface="Open Sans"/>
                <a:cs typeface="Open Sans"/>
                <a:sym typeface="Open Sans"/>
              </a:rPr>
              <a:t>J’aime lire des histoires.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600"/>
              <a:buFont typeface="Arial"/>
              <a:buNone/>
            </a:pPr>
            <a:r>
              <a:t/>
            </a:r>
            <a:endParaRPr b="0" i="0" sz="36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600"/>
              <a:buFont typeface="Arial"/>
              <a:buNone/>
            </a:pPr>
            <a:r>
              <a:rPr b="0" i="0" lang="fr-FR" sz="3600" u="none" cap="none" strike="noStrike">
                <a:solidFill>
                  <a:schemeClr val="dk1"/>
                </a:solidFill>
                <a:latin typeface="Open Sans"/>
                <a:ea typeface="Open Sans"/>
                <a:cs typeface="Open Sans"/>
                <a:sym typeface="Open Sans"/>
              </a:rPr>
              <a:t>Une banane le mange singe.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600"/>
              <a:buFont typeface="Arial"/>
              <a:buNone/>
            </a:pPr>
            <a:r>
              <a:rPr b="0" i="0" lang="fr-FR" sz="3600" u="none" cap="none" strike="noStrike">
                <a:solidFill>
                  <a:schemeClr val="dk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600"/>
              <a:buFont typeface="Arial"/>
              <a:buNone/>
            </a:pPr>
            <a:r>
              <a:rPr b="0" i="0" lang="fr-FR" sz="3600" u="none" cap="none" strike="noStrike">
                <a:solidFill>
                  <a:schemeClr val="dk1"/>
                </a:solidFill>
                <a:latin typeface="Open Sans"/>
                <a:ea typeface="Open Sans"/>
                <a:cs typeface="Open Sans"/>
                <a:sym typeface="Open Sans"/>
              </a:rPr>
              <a:t>À l’école, les élèves apprennent à lire et à écrire.</a:t>
            </a:r>
            <a:endParaRPr b="0" i="0" sz="1400" u="none" cap="none" strike="noStrike">
              <a:solidFill>
                <a:srgbClr val="000000"/>
              </a:solidFill>
              <a:latin typeface="Arial"/>
              <a:ea typeface="Arial"/>
              <a:cs typeface="Arial"/>
              <a:sym typeface="Arial"/>
            </a:endParaRPr>
          </a:p>
        </p:txBody>
      </p:sp>
      <p:cxnSp>
        <p:nvCxnSpPr>
          <p:cNvPr id="344" name="Google Shape;344;p30"/>
          <p:cNvCxnSpPr/>
          <p:nvPr/>
        </p:nvCxnSpPr>
        <p:spPr>
          <a:xfrm>
            <a:off x="3752933" y="2929576"/>
            <a:ext cx="5653185" cy="0"/>
          </a:xfrm>
          <a:prstGeom prst="straightConnector1">
            <a:avLst/>
          </a:prstGeom>
          <a:noFill/>
          <a:ln cap="flat" cmpd="sng" w="28575">
            <a:solidFill>
              <a:srgbClr val="FF0000"/>
            </a:solidFill>
            <a:prstDash val="solid"/>
            <a:miter lim="800000"/>
            <a:headEnd len="sm" w="sm" type="none"/>
            <a:tailEnd len="sm" w="sm" type="none"/>
          </a:ln>
        </p:spPr>
      </p:cxnSp>
      <p:cxnSp>
        <p:nvCxnSpPr>
          <p:cNvPr id="345" name="Google Shape;345;p30"/>
          <p:cNvCxnSpPr/>
          <p:nvPr/>
        </p:nvCxnSpPr>
        <p:spPr>
          <a:xfrm flipH="1" rot="10800000">
            <a:off x="3850299" y="6004778"/>
            <a:ext cx="7604162" cy="44310"/>
          </a:xfrm>
          <a:prstGeom prst="straightConnector1">
            <a:avLst/>
          </a:prstGeom>
          <a:noFill/>
          <a:ln cap="flat" cmpd="sng" w="28575">
            <a:solidFill>
              <a:srgbClr val="FF0000"/>
            </a:solidFill>
            <a:prstDash val="solid"/>
            <a:miter lim="800000"/>
            <a:headEnd len="sm" w="sm" type="none"/>
            <a:tailEnd len="sm" w="sm" type="none"/>
          </a:ln>
        </p:spPr>
      </p:cxnSp>
      <p:cxnSp>
        <p:nvCxnSpPr>
          <p:cNvPr id="346" name="Google Shape;346;p30"/>
          <p:cNvCxnSpPr/>
          <p:nvPr/>
        </p:nvCxnSpPr>
        <p:spPr>
          <a:xfrm>
            <a:off x="3752933" y="3912034"/>
            <a:ext cx="4361304" cy="0"/>
          </a:xfrm>
          <a:prstGeom prst="straightConnector1">
            <a:avLst/>
          </a:prstGeom>
          <a:noFill/>
          <a:ln cap="flat" cmpd="sng" w="28575">
            <a:solidFill>
              <a:srgbClr val="FF0000"/>
            </a:solidFill>
            <a:prstDash val="solid"/>
            <a:miter lim="800000"/>
            <a:headEnd len="sm" w="sm" type="none"/>
            <a:tailEnd len="sm" w="sm" type="none"/>
          </a:ln>
        </p:spPr>
      </p:cxnSp>
      <p:sp>
        <p:nvSpPr>
          <p:cNvPr id="347" name="Google Shape;347;p30"/>
          <p:cNvSpPr/>
          <p:nvPr/>
        </p:nvSpPr>
        <p:spPr>
          <a:xfrm>
            <a:off x="866905" y="228339"/>
            <a:ext cx="9705795" cy="462614"/>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7D7"/>
                </a:solidFill>
                <a:latin typeface="Open Sans"/>
                <a:ea typeface="Open Sans"/>
                <a:cs typeface="Open Sans"/>
                <a:sym typeface="Open Sans"/>
              </a:rPr>
              <a:t>APPLICATION</a:t>
            </a:r>
            <a:endParaRPr b="1" i="0" sz="3600" u="none" cap="none" strike="noStrike">
              <a:solidFill>
                <a:srgbClr val="0097D7"/>
              </a:solidFill>
              <a:latin typeface="Open Sans"/>
              <a:ea typeface="Open Sans"/>
              <a:cs typeface="Open Sans"/>
              <a:sym typeface="Open Sans"/>
            </a:endParaRPr>
          </a:p>
        </p:txBody>
      </p:sp>
      <p:cxnSp>
        <p:nvCxnSpPr>
          <p:cNvPr id="348" name="Google Shape;348;p30"/>
          <p:cNvCxnSpPr/>
          <p:nvPr/>
        </p:nvCxnSpPr>
        <p:spPr>
          <a:xfrm>
            <a:off x="3752933" y="6620695"/>
            <a:ext cx="1103850" cy="0"/>
          </a:xfrm>
          <a:prstGeom prst="straightConnector1">
            <a:avLst/>
          </a:prstGeom>
          <a:noFill/>
          <a:ln cap="flat" cmpd="sng" w="28575">
            <a:solidFill>
              <a:srgbClr val="FF0000"/>
            </a:solidFill>
            <a:prstDash val="solid"/>
            <a:miter lim="800000"/>
            <a:headEnd len="sm" w="sm" type="none"/>
            <a:tailEnd len="sm" w="sm"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2"/>
                                        </p:tgtEl>
                                        <p:attrNameLst>
                                          <p:attrName>style.visibility</p:attrName>
                                        </p:attrNameLst>
                                      </p:cBhvr>
                                      <p:to>
                                        <p:strVal val="visible"/>
                                      </p:to>
                                    </p:set>
                                    <p:animEffect filter="fade" transition="in">
                                      <p:cBhvr>
                                        <p:cTn dur="500"/>
                                        <p:tgtEl>
                                          <p:spTgt spid="3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3"/>
                                        </p:tgtEl>
                                        <p:attrNameLst>
                                          <p:attrName>style.visibility</p:attrName>
                                        </p:attrNameLst>
                                      </p:cBhvr>
                                      <p:to>
                                        <p:strVal val="visible"/>
                                      </p:to>
                                    </p:set>
                                    <p:animEffect filter="fade" transition="in">
                                      <p:cBhvr>
                                        <p:cTn dur="500"/>
                                        <p:tgtEl>
                                          <p:spTgt spid="3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4"/>
                                        </p:tgtEl>
                                        <p:attrNameLst>
                                          <p:attrName>style.visibility</p:attrName>
                                        </p:attrNameLst>
                                      </p:cBhvr>
                                      <p:to>
                                        <p:strVal val="visible"/>
                                      </p:to>
                                    </p:set>
                                    <p:animEffect filter="fade" transition="in">
                                      <p:cBhvr>
                                        <p:cTn dur="1000"/>
                                        <p:tgtEl>
                                          <p:spTgt spid="3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6"/>
                                        </p:tgtEl>
                                        <p:attrNameLst>
                                          <p:attrName>style.visibility</p:attrName>
                                        </p:attrNameLst>
                                      </p:cBhvr>
                                      <p:to>
                                        <p:strVal val="visible"/>
                                      </p:to>
                                    </p:set>
                                    <p:animEffect filter="fade" transition="in">
                                      <p:cBhvr>
                                        <p:cTn dur="1000"/>
                                        <p:tgtEl>
                                          <p:spTgt spid="3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5"/>
                                        </p:tgtEl>
                                        <p:attrNameLst>
                                          <p:attrName>style.visibility</p:attrName>
                                        </p:attrNameLst>
                                      </p:cBhvr>
                                      <p:to>
                                        <p:strVal val="visible"/>
                                      </p:to>
                                    </p:set>
                                    <p:animEffect filter="fade" transition="in">
                                      <p:cBhvr>
                                        <p:cTn dur="1000"/>
                                        <p:tgtEl>
                                          <p:spTgt spid="3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8"/>
                                        </p:tgtEl>
                                        <p:attrNameLst>
                                          <p:attrName>style.visibility</p:attrName>
                                        </p:attrNameLst>
                                      </p:cBhvr>
                                      <p:to>
                                        <p:strVal val="visible"/>
                                      </p:to>
                                    </p:set>
                                    <p:animEffect filter="fade" transition="in">
                                      <p:cBhvr>
                                        <p:cTn dur="1000"/>
                                        <p:tgtEl>
                                          <p:spTgt spid="34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3" name="Shape 353"/>
        <p:cNvGrpSpPr/>
        <p:nvPr/>
      </p:nvGrpSpPr>
      <p:grpSpPr>
        <a:xfrm>
          <a:off x="0" y="0"/>
          <a:ext cx="0" cy="0"/>
          <a:chOff x="0" y="0"/>
          <a:chExt cx="0" cy="0"/>
        </a:xfrm>
      </p:grpSpPr>
      <p:sp>
        <p:nvSpPr>
          <p:cNvPr id="354" name="Google Shape;354;p31"/>
          <p:cNvSpPr/>
          <p:nvPr/>
        </p:nvSpPr>
        <p:spPr>
          <a:xfrm>
            <a:off x="941179" y="197662"/>
            <a:ext cx="10194613" cy="462614"/>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7D7"/>
                </a:solidFill>
                <a:latin typeface="Open Sans"/>
                <a:ea typeface="Open Sans"/>
                <a:cs typeface="Open Sans"/>
                <a:sym typeface="Open Sans"/>
              </a:rPr>
              <a:t>APPLICATION</a:t>
            </a:r>
            <a:endParaRPr b="0" i="0" sz="1400" u="none" cap="none" strike="noStrike">
              <a:solidFill>
                <a:srgbClr val="000000"/>
              </a:solidFill>
              <a:latin typeface="Arial"/>
              <a:ea typeface="Arial"/>
              <a:cs typeface="Arial"/>
              <a:sym typeface="Arial"/>
            </a:endParaRPr>
          </a:p>
        </p:txBody>
      </p:sp>
      <p:sp>
        <p:nvSpPr>
          <p:cNvPr id="355" name="Google Shape;355;p31"/>
          <p:cNvSpPr txBox="1"/>
          <p:nvPr/>
        </p:nvSpPr>
        <p:spPr>
          <a:xfrm>
            <a:off x="741286" y="827537"/>
            <a:ext cx="10856968" cy="95410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chemeClr val="dk1"/>
                </a:solidFill>
                <a:latin typeface="Open Sans"/>
                <a:ea typeface="Open Sans"/>
                <a:cs typeface="Open Sans"/>
                <a:sym typeface="Open Sans"/>
              </a:rPr>
              <a:t>Range les mots dans l’ordre.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800"/>
              <a:buFont typeface="Arial"/>
              <a:buNone/>
            </a:pPr>
            <a:r>
              <a:rPr b="0" i="1" lang="fr-FR" sz="2800" u="none" cap="none" strike="noStrike">
                <a:solidFill>
                  <a:schemeClr val="dk1"/>
                </a:solidFill>
                <a:latin typeface="Open Sans"/>
                <a:ea typeface="Open Sans"/>
                <a:cs typeface="Open Sans"/>
                <a:sym typeface="Open Sans"/>
              </a:rPr>
              <a:t>Attention aux majuscules et aux points!</a:t>
            </a:r>
            <a:endParaRPr b="0" i="1" sz="2800" u="none" cap="none" strike="noStrike">
              <a:solidFill>
                <a:schemeClr val="dk1"/>
              </a:solidFill>
              <a:latin typeface="Open Sans"/>
              <a:ea typeface="Open Sans"/>
              <a:cs typeface="Open Sans"/>
              <a:sym typeface="Open Sans"/>
            </a:endParaRPr>
          </a:p>
        </p:txBody>
      </p:sp>
      <p:sp>
        <p:nvSpPr>
          <p:cNvPr id="356" name="Google Shape;356;p31"/>
          <p:cNvSpPr txBox="1"/>
          <p:nvPr/>
        </p:nvSpPr>
        <p:spPr>
          <a:xfrm>
            <a:off x="6336408" y="2333536"/>
            <a:ext cx="888640" cy="646331"/>
          </a:xfrm>
          <a:prstGeom prst="rect">
            <a:avLst/>
          </a:prstGeom>
          <a:solidFill>
            <a:schemeClr val="lt1"/>
          </a:solidFill>
          <a:ln cap="flat" cmpd="sng" w="12700">
            <a:solidFill>
              <a:srgbClr val="FFD966"/>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0" i="0" lang="fr-FR" sz="3600" u="none" cap="none" strike="noStrike">
                <a:solidFill>
                  <a:schemeClr val="dk1"/>
                </a:solidFill>
                <a:latin typeface="Open Sans"/>
                <a:ea typeface="Open Sans"/>
                <a:cs typeface="Open Sans"/>
                <a:sym typeface="Open Sans"/>
              </a:rPr>
              <a:t>son</a:t>
            </a:r>
            <a:r>
              <a:rPr b="0" i="0" lang="fr-FR" sz="3600" u="none" cap="none" strike="noStrike">
                <a:solidFill>
                  <a:schemeClr val="dk1"/>
                </a:solidFill>
                <a:latin typeface="Times New Roman"/>
                <a:ea typeface="Times New Roman"/>
                <a:cs typeface="Times New Roman"/>
                <a:sym typeface="Times New Roman"/>
              </a:rPr>
              <a:t> </a:t>
            </a:r>
            <a:endParaRPr b="0" i="0" sz="1400" u="none" cap="none" strike="noStrike">
              <a:solidFill>
                <a:srgbClr val="000000"/>
              </a:solidFill>
              <a:latin typeface="Arial"/>
              <a:ea typeface="Arial"/>
              <a:cs typeface="Arial"/>
              <a:sym typeface="Arial"/>
            </a:endParaRPr>
          </a:p>
        </p:txBody>
      </p:sp>
      <p:sp>
        <p:nvSpPr>
          <p:cNvPr id="357" name="Google Shape;357;p31"/>
          <p:cNvSpPr txBox="1"/>
          <p:nvPr/>
        </p:nvSpPr>
        <p:spPr>
          <a:xfrm>
            <a:off x="2599086" y="2318540"/>
            <a:ext cx="1963718" cy="646331"/>
          </a:xfrm>
          <a:prstGeom prst="rect">
            <a:avLst/>
          </a:prstGeom>
          <a:solidFill>
            <a:schemeClr val="lt1"/>
          </a:solidFill>
          <a:ln cap="flat" cmpd="sng" w="12700">
            <a:solidFill>
              <a:srgbClr val="FFD966"/>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0" i="0" lang="fr-FR" sz="3600" u="none" cap="none" strike="noStrike">
                <a:solidFill>
                  <a:schemeClr val="dk1"/>
                </a:solidFill>
                <a:latin typeface="Open Sans"/>
                <a:ea typeface="Open Sans"/>
                <a:cs typeface="Open Sans"/>
                <a:sym typeface="Open Sans"/>
              </a:rPr>
              <a:t>cherche</a:t>
            </a:r>
            <a:endParaRPr b="0" i="0" sz="1400" u="none" cap="none" strike="noStrike">
              <a:solidFill>
                <a:srgbClr val="000000"/>
              </a:solidFill>
              <a:latin typeface="Arial"/>
              <a:ea typeface="Arial"/>
              <a:cs typeface="Arial"/>
              <a:sym typeface="Arial"/>
            </a:endParaRPr>
          </a:p>
        </p:txBody>
      </p:sp>
      <p:sp>
        <p:nvSpPr>
          <p:cNvPr id="358" name="Google Shape;358;p31"/>
          <p:cNvSpPr txBox="1"/>
          <p:nvPr/>
        </p:nvSpPr>
        <p:spPr>
          <a:xfrm>
            <a:off x="9259525" y="2305361"/>
            <a:ext cx="1465417" cy="646331"/>
          </a:xfrm>
          <a:prstGeom prst="rect">
            <a:avLst/>
          </a:prstGeom>
          <a:solidFill>
            <a:schemeClr val="lt1"/>
          </a:solidFill>
          <a:ln cap="flat" cmpd="sng" w="12700">
            <a:solidFill>
              <a:srgbClr val="FFD966"/>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0" i="0" lang="fr-FR" sz="3600" u="none" cap="none" strike="noStrike">
                <a:solidFill>
                  <a:schemeClr val="dk1"/>
                </a:solidFill>
                <a:latin typeface="Open Sans"/>
                <a:ea typeface="Open Sans"/>
                <a:cs typeface="Open Sans"/>
                <a:sym typeface="Open Sans"/>
              </a:rPr>
              <a:t>voisin</a:t>
            </a:r>
            <a:r>
              <a:rPr b="0" i="0" lang="fr-FR" sz="3600" u="none" cap="none" strike="noStrike">
                <a:solidFill>
                  <a:schemeClr val="dk1"/>
                </a:solidFill>
                <a:latin typeface="Times New Roman"/>
                <a:ea typeface="Times New Roman"/>
                <a:cs typeface="Times New Roman"/>
                <a:sym typeface="Times New Roman"/>
              </a:rPr>
              <a:t> </a:t>
            </a:r>
            <a:endParaRPr b="0" i="0" sz="1400" u="none" cap="none" strike="noStrike">
              <a:solidFill>
                <a:srgbClr val="000000"/>
              </a:solidFill>
              <a:latin typeface="Arial"/>
              <a:ea typeface="Arial"/>
              <a:cs typeface="Arial"/>
              <a:sym typeface="Arial"/>
            </a:endParaRPr>
          </a:p>
        </p:txBody>
      </p:sp>
      <p:sp>
        <p:nvSpPr>
          <p:cNvPr id="359" name="Google Shape;359;p31"/>
          <p:cNvSpPr txBox="1"/>
          <p:nvPr/>
        </p:nvSpPr>
        <p:spPr>
          <a:xfrm>
            <a:off x="7509578" y="2318539"/>
            <a:ext cx="1465417" cy="646331"/>
          </a:xfrm>
          <a:prstGeom prst="rect">
            <a:avLst/>
          </a:prstGeom>
          <a:solidFill>
            <a:schemeClr val="lt1"/>
          </a:solidFill>
          <a:ln cap="flat" cmpd="sng" w="12700">
            <a:solidFill>
              <a:srgbClr val="FFD966"/>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0" i="0" lang="fr-FR" sz="3600" u="none" cap="none" strike="noStrike">
                <a:solidFill>
                  <a:schemeClr val="dk1"/>
                </a:solidFill>
                <a:latin typeface="Open Sans"/>
                <a:ea typeface="Open Sans"/>
                <a:cs typeface="Open Sans"/>
                <a:sym typeface="Open Sans"/>
              </a:rPr>
              <a:t>chien.</a:t>
            </a:r>
            <a:r>
              <a:rPr b="0" i="0" lang="fr-FR" sz="3600" u="none" cap="none" strike="noStrike">
                <a:solidFill>
                  <a:schemeClr val="dk1"/>
                </a:solidFill>
                <a:latin typeface="Times New Roman"/>
                <a:ea typeface="Times New Roman"/>
                <a:cs typeface="Times New Roman"/>
                <a:sym typeface="Times New Roman"/>
              </a:rPr>
              <a:t> </a:t>
            </a:r>
            <a:endParaRPr b="0" i="0" sz="1400" u="none" cap="none" strike="noStrike">
              <a:solidFill>
                <a:srgbClr val="000000"/>
              </a:solidFill>
              <a:latin typeface="Arial"/>
              <a:ea typeface="Arial"/>
              <a:cs typeface="Arial"/>
              <a:sym typeface="Arial"/>
            </a:endParaRPr>
          </a:p>
        </p:txBody>
      </p:sp>
      <p:sp>
        <p:nvSpPr>
          <p:cNvPr id="360" name="Google Shape;360;p31"/>
          <p:cNvSpPr txBox="1"/>
          <p:nvPr/>
        </p:nvSpPr>
        <p:spPr>
          <a:xfrm>
            <a:off x="1217328" y="2318540"/>
            <a:ext cx="1106833" cy="646331"/>
          </a:xfrm>
          <a:prstGeom prst="rect">
            <a:avLst/>
          </a:prstGeom>
          <a:solidFill>
            <a:schemeClr val="lt1"/>
          </a:solidFill>
          <a:ln cap="flat" cmpd="sng" w="12700">
            <a:solidFill>
              <a:srgbClr val="FFD966"/>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0" i="0" lang="fr-FR" sz="3600" u="none" cap="none" strike="noStrike">
                <a:solidFill>
                  <a:schemeClr val="dk1"/>
                </a:solidFill>
                <a:latin typeface="Open Sans"/>
                <a:ea typeface="Open Sans"/>
                <a:cs typeface="Open Sans"/>
                <a:sym typeface="Open Sans"/>
              </a:rPr>
              <a:t>Mon</a:t>
            </a:r>
            <a:r>
              <a:rPr b="0" i="0" lang="fr-FR" sz="3600" u="none" cap="none" strike="noStrike">
                <a:solidFill>
                  <a:schemeClr val="dk1"/>
                </a:solidFill>
                <a:latin typeface="Times New Roman"/>
                <a:ea typeface="Times New Roman"/>
                <a:cs typeface="Times New Roman"/>
                <a:sym typeface="Times New Roman"/>
              </a:rPr>
              <a:t> </a:t>
            </a:r>
            <a:endParaRPr b="0" i="0" sz="1400" u="none" cap="none" strike="noStrike">
              <a:solidFill>
                <a:srgbClr val="000000"/>
              </a:solidFill>
              <a:latin typeface="Arial"/>
              <a:ea typeface="Arial"/>
              <a:cs typeface="Arial"/>
              <a:sym typeface="Arial"/>
            </a:endParaRPr>
          </a:p>
        </p:txBody>
      </p:sp>
      <p:sp>
        <p:nvSpPr>
          <p:cNvPr id="361" name="Google Shape;361;p31"/>
          <p:cNvSpPr txBox="1"/>
          <p:nvPr/>
        </p:nvSpPr>
        <p:spPr>
          <a:xfrm>
            <a:off x="5408908" y="4649986"/>
            <a:ext cx="888640" cy="646331"/>
          </a:xfrm>
          <a:prstGeom prst="rect">
            <a:avLst/>
          </a:prstGeom>
          <a:solidFill>
            <a:schemeClr val="lt1"/>
          </a:solidFill>
          <a:ln cap="flat" cmpd="sng" w="12700">
            <a:solidFill>
              <a:srgbClr val="8DA9DB"/>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0" i="0" lang="fr-FR" sz="3600" u="none" cap="none" strike="noStrike">
                <a:solidFill>
                  <a:schemeClr val="dk1"/>
                </a:solidFill>
                <a:latin typeface="Open Sans"/>
                <a:ea typeface="Open Sans"/>
                <a:cs typeface="Open Sans"/>
                <a:sym typeface="Open Sans"/>
              </a:rPr>
              <a:t>Les</a:t>
            </a:r>
            <a:r>
              <a:rPr b="0" i="0" lang="fr-FR" sz="3600" u="none" cap="none" strike="noStrike">
                <a:solidFill>
                  <a:schemeClr val="dk1"/>
                </a:solidFill>
                <a:latin typeface="Times New Roman"/>
                <a:ea typeface="Times New Roman"/>
                <a:cs typeface="Times New Roman"/>
                <a:sym typeface="Times New Roman"/>
              </a:rPr>
              <a:t> </a:t>
            </a:r>
            <a:endParaRPr b="0" i="0" sz="1400" u="none" cap="none" strike="noStrike">
              <a:solidFill>
                <a:srgbClr val="000000"/>
              </a:solidFill>
              <a:latin typeface="Arial"/>
              <a:ea typeface="Arial"/>
              <a:cs typeface="Arial"/>
              <a:sym typeface="Arial"/>
            </a:endParaRPr>
          </a:p>
        </p:txBody>
      </p:sp>
      <p:sp>
        <p:nvSpPr>
          <p:cNvPr id="362" name="Google Shape;362;p31"/>
          <p:cNvSpPr txBox="1"/>
          <p:nvPr/>
        </p:nvSpPr>
        <p:spPr>
          <a:xfrm>
            <a:off x="1744851" y="4649987"/>
            <a:ext cx="1641405" cy="646331"/>
          </a:xfrm>
          <a:prstGeom prst="rect">
            <a:avLst/>
          </a:prstGeom>
          <a:solidFill>
            <a:schemeClr val="lt1"/>
          </a:solidFill>
          <a:ln cap="flat" cmpd="sng" w="12700">
            <a:solidFill>
              <a:srgbClr val="8DA9DB"/>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0" i="0" lang="fr-FR" sz="3600" u="none" cap="none" strike="noStrike">
                <a:solidFill>
                  <a:schemeClr val="dk1"/>
                </a:solidFill>
                <a:latin typeface="Open Sans"/>
                <a:ea typeface="Open Sans"/>
                <a:cs typeface="Open Sans"/>
                <a:sym typeface="Open Sans"/>
              </a:rPr>
              <a:t>feuilles</a:t>
            </a:r>
            <a:r>
              <a:rPr b="0" i="0" lang="fr-FR" sz="3600" u="none" cap="none" strike="noStrike">
                <a:solidFill>
                  <a:schemeClr val="dk1"/>
                </a:solidFill>
                <a:latin typeface="Times New Roman"/>
                <a:ea typeface="Times New Roman"/>
                <a:cs typeface="Times New Roman"/>
                <a:sym typeface="Times New Roman"/>
              </a:rPr>
              <a:t> </a:t>
            </a:r>
            <a:endParaRPr b="0" i="0" sz="1400" u="none" cap="none" strike="noStrike">
              <a:solidFill>
                <a:srgbClr val="000000"/>
              </a:solidFill>
              <a:latin typeface="Arial"/>
              <a:ea typeface="Arial"/>
              <a:cs typeface="Arial"/>
              <a:sym typeface="Arial"/>
            </a:endParaRPr>
          </a:p>
        </p:txBody>
      </p:sp>
      <p:sp>
        <p:nvSpPr>
          <p:cNvPr id="363" name="Google Shape;363;p31"/>
          <p:cNvSpPr txBox="1"/>
          <p:nvPr/>
        </p:nvSpPr>
        <p:spPr>
          <a:xfrm>
            <a:off x="680952" y="4649987"/>
            <a:ext cx="888640" cy="646331"/>
          </a:xfrm>
          <a:prstGeom prst="rect">
            <a:avLst/>
          </a:prstGeom>
          <a:solidFill>
            <a:schemeClr val="lt1"/>
          </a:solidFill>
          <a:ln cap="flat" cmpd="sng" w="12700">
            <a:solidFill>
              <a:srgbClr val="8DA9DB"/>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0" i="0" lang="fr-FR" sz="3600" u="none" cap="none" strike="noStrike">
                <a:solidFill>
                  <a:schemeClr val="dk1"/>
                </a:solidFill>
                <a:latin typeface="Open Sans"/>
                <a:ea typeface="Open Sans"/>
                <a:cs typeface="Open Sans"/>
                <a:sym typeface="Open Sans"/>
              </a:rPr>
              <a:t>des</a:t>
            </a:r>
            <a:r>
              <a:rPr b="0" i="0" lang="fr-FR" sz="3600" u="none" cap="none" strike="noStrike">
                <a:solidFill>
                  <a:schemeClr val="dk1"/>
                </a:solidFill>
                <a:latin typeface="Times New Roman"/>
                <a:ea typeface="Times New Roman"/>
                <a:cs typeface="Times New Roman"/>
                <a:sym typeface="Times New Roman"/>
              </a:rPr>
              <a:t> </a:t>
            </a:r>
            <a:endParaRPr b="0" i="0" sz="1400" u="none" cap="none" strike="noStrike">
              <a:solidFill>
                <a:srgbClr val="000000"/>
              </a:solidFill>
              <a:latin typeface="Arial"/>
              <a:ea typeface="Arial"/>
              <a:cs typeface="Arial"/>
              <a:sym typeface="Arial"/>
            </a:endParaRPr>
          </a:p>
        </p:txBody>
      </p:sp>
      <p:sp>
        <p:nvSpPr>
          <p:cNvPr id="364" name="Google Shape;364;p31"/>
          <p:cNvSpPr txBox="1"/>
          <p:nvPr/>
        </p:nvSpPr>
        <p:spPr>
          <a:xfrm>
            <a:off x="6478222" y="4649985"/>
            <a:ext cx="888640" cy="646331"/>
          </a:xfrm>
          <a:prstGeom prst="rect">
            <a:avLst/>
          </a:prstGeom>
          <a:solidFill>
            <a:schemeClr val="lt1"/>
          </a:solidFill>
          <a:ln cap="flat" cmpd="sng" w="12700">
            <a:solidFill>
              <a:srgbClr val="8DA9DB"/>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0" i="0" lang="fr-FR" sz="3600" u="none" cap="none" strike="noStrike">
                <a:solidFill>
                  <a:schemeClr val="dk1"/>
                </a:solidFill>
                <a:latin typeface="Open Sans"/>
                <a:ea typeface="Open Sans"/>
                <a:cs typeface="Open Sans"/>
                <a:sym typeface="Open Sans"/>
              </a:rPr>
              <a:t>en </a:t>
            </a:r>
            <a:endParaRPr b="0" i="0" sz="1400" u="none" cap="none" strike="noStrike">
              <a:solidFill>
                <a:srgbClr val="000000"/>
              </a:solidFill>
              <a:latin typeface="Arial"/>
              <a:ea typeface="Arial"/>
              <a:cs typeface="Arial"/>
              <a:sym typeface="Arial"/>
            </a:endParaRPr>
          </a:p>
        </p:txBody>
      </p:sp>
      <p:sp>
        <p:nvSpPr>
          <p:cNvPr id="365" name="Google Shape;365;p31"/>
          <p:cNvSpPr txBox="1"/>
          <p:nvPr/>
        </p:nvSpPr>
        <p:spPr>
          <a:xfrm>
            <a:off x="7506526" y="4649985"/>
            <a:ext cx="2127158" cy="646331"/>
          </a:xfrm>
          <a:prstGeom prst="rect">
            <a:avLst/>
          </a:prstGeom>
          <a:solidFill>
            <a:schemeClr val="lt1"/>
          </a:solidFill>
          <a:ln cap="flat" cmpd="sng" w="12700">
            <a:solidFill>
              <a:srgbClr val="8DA9DB"/>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0" i="0" lang="fr-FR" sz="3600" u="none" cap="none" strike="noStrike">
                <a:solidFill>
                  <a:schemeClr val="dk1"/>
                </a:solidFill>
                <a:latin typeface="Open Sans"/>
                <a:ea typeface="Open Sans"/>
                <a:cs typeface="Open Sans"/>
                <a:sym typeface="Open Sans"/>
              </a:rPr>
              <a:t>automne. </a:t>
            </a:r>
            <a:endParaRPr b="0" i="0" sz="1400" u="none" cap="none" strike="noStrike">
              <a:solidFill>
                <a:srgbClr val="000000"/>
              </a:solidFill>
              <a:latin typeface="Arial"/>
              <a:ea typeface="Arial"/>
              <a:cs typeface="Arial"/>
              <a:sym typeface="Arial"/>
            </a:endParaRPr>
          </a:p>
        </p:txBody>
      </p:sp>
      <p:sp>
        <p:nvSpPr>
          <p:cNvPr id="366" name="Google Shape;366;p31"/>
          <p:cNvSpPr txBox="1"/>
          <p:nvPr/>
        </p:nvSpPr>
        <p:spPr>
          <a:xfrm>
            <a:off x="9872613" y="4649985"/>
            <a:ext cx="1951913" cy="646331"/>
          </a:xfrm>
          <a:prstGeom prst="rect">
            <a:avLst/>
          </a:prstGeom>
          <a:solidFill>
            <a:schemeClr val="lt1"/>
          </a:solidFill>
          <a:ln cap="flat" cmpd="sng" w="12700">
            <a:solidFill>
              <a:srgbClr val="8DA9DB"/>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0" i="0" lang="fr-FR" sz="3600" u="none" cap="none" strike="noStrike">
                <a:solidFill>
                  <a:schemeClr val="dk1"/>
                </a:solidFill>
                <a:latin typeface="Open Sans"/>
                <a:ea typeface="Open Sans"/>
                <a:cs typeface="Open Sans"/>
                <a:sym typeface="Open Sans"/>
              </a:rPr>
              <a:t>tombent </a:t>
            </a:r>
            <a:endParaRPr b="0" i="0" sz="1400" u="none" cap="none" strike="noStrike">
              <a:solidFill>
                <a:srgbClr val="000000"/>
              </a:solidFill>
              <a:latin typeface="Arial"/>
              <a:ea typeface="Arial"/>
              <a:cs typeface="Arial"/>
              <a:sym typeface="Arial"/>
            </a:endParaRPr>
          </a:p>
        </p:txBody>
      </p:sp>
      <p:sp>
        <p:nvSpPr>
          <p:cNvPr id="367" name="Google Shape;367;p31"/>
          <p:cNvSpPr txBox="1"/>
          <p:nvPr/>
        </p:nvSpPr>
        <p:spPr>
          <a:xfrm>
            <a:off x="3561515" y="4649987"/>
            <a:ext cx="1641405" cy="646331"/>
          </a:xfrm>
          <a:prstGeom prst="rect">
            <a:avLst/>
          </a:prstGeom>
          <a:solidFill>
            <a:schemeClr val="lt1"/>
          </a:solidFill>
          <a:ln cap="flat" cmpd="sng" w="12700">
            <a:solidFill>
              <a:srgbClr val="8DA9DB"/>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0" i="0" lang="fr-FR" sz="3600" u="none" cap="none" strike="noStrike">
                <a:solidFill>
                  <a:schemeClr val="dk1"/>
                </a:solidFill>
                <a:latin typeface="Open Sans"/>
                <a:ea typeface="Open Sans"/>
                <a:cs typeface="Open Sans"/>
                <a:sym typeface="Open Sans"/>
              </a:rPr>
              <a:t>arbres</a:t>
            </a:r>
            <a:r>
              <a:rPr b="0" i="0" lang="fr-FR" sz="3600" u="none" cap="none" strike="noStrike">
                <a:solidFill>
                  <a:schemeClr val="dk1"/>
                </a:solidFill>
                <a:latin typeface="Times New Roman"/>
                <a:ea typeface="Times New Roman"/>
                <a:cs typeface="Times New Roman"/>
                <a:sym typeface="Times New Roman"/>
              </a:rPr>
              <a:t> </a:t>
            </a:r>
            <a:endParaRPr b="0" i="0" sz="1400" u="none" cap="none" strike="noStrike">
              <a:solidFill>
                <a:srgbClr val="000000"/>
              </a:solidFill>
              <a:latin typeface="Arial"/>
              <a:ea typeface="Arial"/>
              <a:cs typeface="Arial"/>
              <a:sym typeface="Arial"/>
            </a:endParaRPr>
          </a:p>
        </p:txBody>
      </p:sp>
      <p:sp>
        <p:nvSpPr>
          <p:cNvPr id="368" name="Google Shape;368;p31"/>
          <p:cNvSpPr txBox="1"/>
          <p:nvPr/>
        </p:nvSpPr>
        <p:spPr>
          <a:xfrm>
            <a:off x="4752000" y="2318540"/>
            <a:ext cx="1290274" cy="646331"/>
          </a:xfrm>
          <a:prstGeom prst="rect">
            <a:avLst/>
          </a:prstGeom>
          <a:solidFill>
            <a:schemeClr val="lt1"/>
          </a:solidFill>
          <a:ln cap="flat" cmpd="sng" w="12700">
            <a:solidFill>
              <a:srgbClr val="FFD966"/>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0" i="0" lang="fr-FR" sz="3600" u="none" cap="none" strike="noStrike">
                <a:solidFill>
                  <a:schemeClr val="dk1"/>
                </a:solidFill>
                <a:latin typeface="Open Sans"/>
                <a:ea typeface="Open Sans"/>
                <a:cs typeface="Open Sans"/>
                <a:sym typeface="Open Sans"/>
              </a:rPr>
              <a:t>petit</a:t>
            </a:r>
            <a:r>
              <a:rPr b="0" i="0" lang="fr-FR" sz="3600" u="none" cap="none" strike="noStrike">
                <a:solidFill>
                  <a:schemeClr val="dk1"/>
                </a:solidFill>
                <a:latin typeface="Times New Roman"/>
                <a:ea typeface="Times New Roman"/>
                <a:cs typeface="Times New Roman"/>
                <a:sym typeface="Times New Roman"/>
              </a:rPr>
              <a:t> </a:t>
            </a:r>
            <a:endParaRPr b="0" i="0" sz="1400" u="none" cap="none" strike="noStrike">
              <a:solidFill>
                <a:srgbClr val="000000"/>
              </a:solidFill>
              <a:latin typeface="Arial"/>
              <a:ea typeface="Arial"/>
              <a:cs typeface="Arial"/>
              <a:sym typeface="Arial"/>
            </a:endParaRPr>
          </a:p>
        </p:txBody>
      </p:sp>
      <p:sp>
        <p:nvSpPr>
          <p:cNvPr id="369" name="Google Shape;369;p31"/>
          <p:cNvSpPr txBox="1"/>
          <p:nvPr/>
        </p:nvSpPr>
        <p:spPr>
          <a:xfrm>
            <a:off x="1228403" y="3299392"/>
            <a:ext cx="9620167" cy="646331"/>
          </a:xfrm>
          <a:prstGeom prst="rect">
            <a:avLst/>
          </a:prstGeom>
          <a:solidFill>
            <a:schemeClr val="lt1"/>
          </a:solidFill>
          <a:ln cap="flat" cmpd="sng" w="38100">
            <a:solidFill>
              <a:srgbClr val="FFD966"/>
            </a:solidFill>
            <a:prstDash val="solid"/>
            <a:miter lim="800000"/>
            <a:headEnd len="sm" w="sm" type="none"/>
            <a:tailEnd len="sm" w="sm" type="none"/>
          </a:ln>
          <a:effectLst>
            <a:outerShdw blurRad="63500" sx="102000" rotWithShape="0" algn="ctr" sy="102000">
              <a:srgbClr val="000000">
                <a:alpha val="40000"/>
              </a:srgbClr>
            </a:outerShdw>
          </a:effectLst>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600"/>
              <a:buFont typeface="Arial"/>
              <a:buNone/>
            </a:pPr>
            <a:r>
              <a:rPr b="1" i="0" lang="fr-FR" sz="3600" u="none" cap="none" strike="noStrike">
                <a:solidFill>
                  <a:srgbClr val="0070C0"/>
                </a:solidFill>
                <a:latin typeface="Open Sans"/>
                <a:ea typeface="Open Sans"/>
                <a:cs typeface="Open Sans"/>
                <a:sym typeface="Open Sans"/>
              </a:rPr>
              <a:t>Mon voisin cherche son petit chien.</a:t>
            </a:r>
            <a:endParaRPr b="0" i="0" sz="1400" u="none" cap="none" strike="noStrike">
              <a:solidFill>
                <a:srgbClr val="000000"/>
              </a:solidFill>
              <a:latin typeface="Arial"/>
              <a:ea typeface="Arial"/>
              <a:cs typeface="Arial"/>
              <a:sym typeface="Arial"/>
            </a:endParaRPr>
          </a:p>
        </p:txBody>
      </p:sp>
      <p:sp>
        <p:nvSpPr>
          <p:cNvPr id="370" name="Google Shape;370;p31"/>
          <p:cNvSpPr txBox="1"/>
          <p:nvPr/>
        </p:nvSpPr>
        <p:spPr>
          <a:xfrm>
            <a:off x="1228403" y="5707297"/>
            <a:ext cx="10369851" cy="646331"/>
          </a:xfrm>
          <a:prstGeom prst="rect">
            <a:avLst/>
          </a:prstGeom>
          <a:solidFill>
            <a:schemeClr val="lt1"/>
          </a:solidFill>
          <a:ln cap="flat" cmpd="sng" w="38100">
            <a:solidFill>
              <a:srgbClr val="8DA9DB"/>
            </a:solidFill>
            <a:prstDash val="solid"/>
            <a:miter lim="800000"/>
            <a:headEnd len="sm" w="sm" type="none"/>
            <a:tailEnd len="sm" w="sm" type="none"/>
          </a:ln>
          <a:effectLst>
            <a:outerShdw blurRad="63500" sx="102000" rotWithShape="0" algn="ctr" sy="102000">
              <a:srgbClr val="000000">
                <a:alpha val="40000"/>
              </a:srgbClr>
            </a:outerShdw>
          </a:effectLst>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600"/>
              <a:buFont typeface="Arial"/>
              <a:buNone/>
            </a:pPr>
            <a:r>
              <a:rPr b="1" i="0" lang="fr-FR" sz="3600" u="none" cap="none" strike="noStrike">
                <a:solidFill>
                  <a:srgbClr val="0070C0"/>
                </a:solidFill>
                <a:latin typeface="Open Sans"/>
                <a:ea typeface="Open Sans"/>
                <a:cs typeface="Open Sans"/>
                <a:sym typeface="Open Sans"/>
              </a:rPr>
              <a:t>Les feuilles des arbres tombent en automne.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55"/>
                                        </p:tgtEl>
                                        <p:attrNameLst>
                                          <p:attrName>style.visibility</p:attrName>
                                        </p:attrNameLst>
                                      </p:cBhvr>
                                      <p:to>
                                        <p:strVal val="visible"/>
                                      </p:to>
                                    </p:set>
                                    <p:animEffect filter="fade" transition="in">
                                      <p:cBhvr>
                                        <p:cTn dur="500"/>
                                        <p:tgtEl>
                                          <p:spTgt spid="3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56"/>
                                        </p:tgtEl>
                                        <p:attrNameLst>
                                          <p:attrName>style.visibility</p:attrName>
                                        </p:attrNameLst>
                                      </p:cBhvr>
                                      <p:to>
                                        <p:strVal val="visible"/>
                                      </p:to>
                                    </p:set>
                                    <p:anim calcmode="lin" valueType="num">
                                      <p:cBhvr additive="base">
                                        <p:cTn dur="500"/>
                                        <p:tgtEl>
                                          <p:spTgt spid="356"/>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57"/>
                                        </p:tgtEl>
                                        <p:attrNameLst>
                                          <p:attrName>style.visibility</p:attrName>
                                        </p:attrNameLst>
                                      </p:cBhvr>
                                      <p:to>
                                        <p:strVal val="visible"/>
                                      </p:to>
                                    </p:set>
                                    <p:anim calcmode="lin" valueType="num">
                                      <p:cBhvr additive="base">
                                        <p:cTn dur="500"/>
                                        <p:tgtEl>
                                          <p:spTgt spid="357"/>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58"/>
                                        </p:tgtEl>
                                        <p:attrNameLst>
                                          <p:attrName>style.visibility</p:attrName>
                                        </p:attrNameLst>
                                      </p:cBhvr>
                                      <p:to>
                                        <p:strVal val="visible"/>
                                      </p:to>
                                    </p:set>
                                    <p:anim calcmode="lin" valueType="num">
                                      <p:cBhvr additive="base">
                                        <p:cTn dur="500"/>
                                        <p:tgtEl>
                                          <p:spTgt spid="358"/>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59"/>
                                        </p:tgtEl>
                                        <p:attrNameLst>
                                          <p:attrName>style.visibility</p:attrName>
                                        </p:attrNameLst>
                                      </p:cBhvr>
                                      <p:to>
                                        <p:strVal val="visible"/>
                                      </p:to>
                                    </p:set>
                                    <p:anim calcmode="lin" valueType="num">
                                      <p:cBhvr additive="base">
                                        <p:cTn dur="500"/>
                                        <p:tgtEl>
                                          <p:spTgt spid="359"/>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68"/>
                                        </p:tgtEl>
                                        <p:attrNameLst>
                                          <p:attrName>style.visibility</p:attrName>
                                        </p:attrNameLst>
                                      </p:cBhvr>
                                      <p:to>
                                        <p:strVal val="visible"/>
                                      </p:to>
                                    </p:set>
                                    <p:anim calcmode="lin" valueType="num">
                                      <p:cBhvr additive="base">
                                        <p:cTn dur="500"/>
                                        <p:tgtEl>
                                          <p:spTgt spid="368"/>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60"/>
                                        </p:tgtEl>
                                        <p:attrNameLst>
                                          <p:attrName>style.visibility</p:attrName>
                                        </p:attrNameLst>
                                      </p:cBhvr>
                                      <p:to>
                                        <p:strVal val="visible"/>
                                      </p:to>
                                    </p:set>
                                    <p:anim calcmode="lin" valueType="num">
                                      <p:cBhvr additive="base">
                                        <p:cTn dur="500"/>
                                        <p:tgtEl>
                                          <p:spTgt spid="36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69"/>
                                        </p:tgtEl>
                                        <p:attrNameLst>
                                          <p:attrName>style.visibility</p:attrName>
                                        </p:attrNameLst>
                                      </p:cBhvr>
                                      <p:to>
                                        <p:strVal val="visible"/>
                                      </p:to>
                                    </p:set>
                                    <p:anim calcmode="lin" valueType="num">
                                      <p:cBhvr additive="base">
                                        <p:cTn dur="500"/>
                                        <p:tgtEl>
                                          <p:spTgt spid="369"/>
                                        </p:tgtEl>
                                        <p:attrNameLst>
                                          <p:attrName>ppt_w</p:attrName>
                                        </p:attrNameLst>
                                      </p:cBhvr>
                                      <p:tavLst>
                                        <p:tav fmla="" tm="0">
                                          <p:val>
                                            <p:strVal val="0"/>
                                          </p:val>
                                        </p:tav>
                                        <p:tav fmla="" tm="100000">
                                          <p:val>
                                            <p:strVal val="#ppt_w"/>
                                          </p:val>
                                        </p:tav>
                                      </p:tavLst>
                                    </p:anim>
                                    <p:anim calcmode="lin" valueType="num">
                                      <p:cBhvr additive="base">
                                        <p:cTn dur="500"/>
                                        <p:tgtEl>
                                          <p:spTgt spid="36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61"/>
                                        </p:tgtEl>
                                        <p:attrNameLst>
                                          <p:attrName>style.visibility</p:attrName>
                                        </p:attrNameLst>
                                      </p:cBhvr>
                                      <p:to>
                                        <p:strVal val="visible"/>
                                      </p:to>
                                    </p:set>
                                    <p:anim calcmode="lin" valueType="num">
                                      <p:cBhvr additive="base">
                                        <p:cTn dur="500"/>
                                        <p:tgtEl>
                                          <p:spTgt spid="361"/>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62"/>
                                        </p:tgtEl>
                                        <p:attrNameLst>
                                          <p:attrName>style.visibility</p:attrName>
                                        </p:attrNameLst>
                                      </p:cBhvr>
                                      <p:to>
                                        <p:strVal val="visible"/>
                                      </p:to>
                                    </p:set>
                                    <p:anim calcmode="lin" valueType="num">
                                      <p:cBhvr additive="base">
                                        <p:cTn dur="500"/>
                                        <p:tgtEl>
                                          <p:spTgt spid="362"/>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63"/>
                                        </p:tgtEl>
                                        <p:attrNameLst>
                                          <p:attrName>style.visibility</p:attrName>
                                        </p:attrNameLst>
                                      </p:cBhvr>
                                      <p:to>
                                        <p:strVal val="visible"/>
                                      </p:to>
                                    </p:set>
                                    <p:anim calcmode="lin" valueType="num">
                                      <p:cBhvr additive="base">
                                        <p:cTn dur="500"/>
                                        <p:tgtEl>
                                          <p:spTgt spid="363"/>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64"/>
                                        </p:tgtEl>
                                        <p:attrNameLst>
                                          <p:attrName>style.visibility</p:attrName>
                                        </p:attrNameLst>
                                      </p:cBhvr>
                                      <p:to>
                                        <p:strVal val="visible"/>
                                      </p:to>
                                    </p:set>
                                    <p:anim calcmode="lin" valueType="num">
                                      <p:cBhvr additive="base">
                                        <p:cTn dur="500"/>
                                        <p:tgtEl>
                                          <p:spTgt spid="364"/>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65"/>
                                        </p:tgtEl>
                                        <p:attrNameLst>
                                          <p:attrName>style.visibility</p:attrName>
                                        </p:attrNameLst>
                                      </p:cBhvr>
                                      <p:to>
                                        <p:strVal val="visible"/>
                                      </p:to>
                                    </p:set>
                                    <p:anim calcmode="lin" valueType="num">
                                      <p:cBhvr additive="base">
                                        <p:cTn dur="500"/>
                                        <p:tgtEl>
                                          <p:spTgt spid="365"/>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66"/>
                                        </p:tgtEl>
                                        <p:attrNameLst>
                                          <p:attrName>style.visibility</p:attrName>
                                        </p:attrNameLst>
                                      </p:cBhvr>
                                      <p:to>
                                        <p:strVal val="visible"/>
                                      </p:to>
                                    </p:set>
                                    <p:anim calcmode="lin" valueType="num">
                                      <p:cBhvr additive="base">
                                        <p:cTn dur="500"/>
                                        <p:tgtEl>
                                          <p:spTgt spid="366"/>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67"/>
                                        </p:tgtEl>
                                        <p:attrNameLst>
                                          <p:attrName>style.visibility</p:attrName>
                                        </p:attrNameLst>
                                      </p:cBhvr>
                                      <p:to>
                                        <p:strVal val="visible"/>
                                      </p:to>
                                    </p:set>
                                    <p:anim calcmode="lin" valueType="num">
                                      <p:cBhvr additive="base">
                                        <p:cTn dur="500"/>
                                        <p:tgtEl>
                                          <p:spTgt spid="36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70"/>
                                        </p:tgtEl>
                                        <p:attrNameLst>
                                          <p:attrName>style.visibility</p:attrName>
                                        </p:attrNameLst>
                                      </p:cBhvr>
                                      <p:to>
                                        <p:strVal val="visible"/>
                                      </p:to>
                                    </p:set>
                                    <p:anim calcmode="lin" valueType="num">
                                      <p:cBhvr additive="base">
                                        <p:cTn dur="500"/>
                                        <p:tgtEl>
                                          <p:spTgt spid="370"/>
                                        </p:tgtEl>
                                        <p:attrNameLst>
                                          <p:attrName>ppt_w</p:attrName>
                                        </p:attrNameLst>
                                      </p:cBhvr>
                                      <p:tavLst>
                                        <p:tav fmla="" tm="0">
                                          <p:val>
                                            <p:strVal val="0"/>
                                          </p:val>
                                        </p:tav>
                                        <p:tav fmla="" tm="100000">
                                          <p:val>
                                            <p:strVal val="#ppt_w"/>
                                          </p:val>
                                        </p:tav>
                                      </p:tavLst>
                                    </p:anim>
                                    <p:anim calcmode="lin" valueType="num">
                                      <p:cBhvr additive="base">
                                        <p:cTn dur="500"/>
                                        <p:tgtEl>
                                          <p:spTgt spid="370"/>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5" name="Shape 375"/>
        <p:cNvGrpSpPr/>
        <p:nvPr/>
      </p:nvGrpSpPr>
      <p:grpSpPr>
        <a:xfrm>
          <a:off x="0" y="0"/>
          <a:ext cx="0" cy="0"/>
          <a:chOff x="0" y="0"/>
          <a:chExt cx="0" cy="0"/>
        </a:xfrm>
      </p:grpSpPr>
      <p:sp>
        <p:nvSpPr>
          <p:cNvPr id="376" name="Google Shape;376;p32"/>
          <p:cNvSpPr/>
          <p:nvPr/>
        </p:nvSpPr>
        <p:spPr>
          <a:xfrm>
            <a:off x="949759" y="250398"/>
            <a:ext cx="10194613" cy="462614"/>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7D7"/>
                </a:solidFill>
                <a:latin typeface="Open Sans"/>
                <a:ea typeface="Open Sans"/>
                <a:cs typeface="Open Sans"/>
                <a:sym typeface="Open Sans"/>
              </a:rPr>
              <a:t>APPLICATION</a:t>
            </a:r>
            <a:endParaRPr b="0" i="0" sz="1400" u="none" cap="none" strike="noStrike">
              <a:solidFill>
                <a:srgbClr val="000000"/>
              </a:solidFill>
              <a:latin typeface="Arial"/>
              <a:ea typeface="Arial"/>
              <a:cs typeface="Arial"/>
              <a:sym typeface="Arial"/>
            </a:endParaRPr>
          </a:p>
        </p:txBody>
      </p:sp>
      <p:sp>
        <p:nvSpPr>
          <p:cNvPr id="377" name="Google Shape;377;p32"/>
          <p:cNvSpPr txBox="1"/>
          <p:nvPr/>
        </p:nvSpPr>
        <p:spPr>
          <a:xfrm>
            <a:off x="785414" y="830988"/>
            <a:ext cx="11230974" cy="95410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chemeClr val="dk1"/>
                </a:solidFill>
                <a:latin typeface="Open Sans"/>
                <a:ea typeface="Open Sans"/>
                <a:cs typeface="Open Sans"/>
                <a:sym typeface="Open Sans"/>
              </a:rPr>
              <a:t>Recopie les mots dans le bon ordre pour former une phrase. </a:t>
            </a:r>
            <a:br>
              <a:rPr b="1" i="0" lang="fr-FR" sz="2800" u="none" cap="none" strike="noStrike">
                <a:solidFill>
                  <a:schemeClr val="dk1"/>
                </a:solidFill>
                <a:latin typeface="Open Sans"/>
                <a:ea typeface="Open Sans"/>
                <a:cs typeface="Open Sans"/>
                <a:sym typeface="Open Sans"/>
              </a:rPr>
            </a:br>
            <a:r>
              <a:rPr b="0" i="1" lang="fr-FR" sz="2800" u="none" cap="none" strike="noStrike">
                <a:solidFill>
                  <a:schemeClr val="dk1"/>
                </a:solidFill>
                <a:latin typeface="Open Sans"/>
                <a:ea typeface="Open Sans"/>
                <a:cs typeface="Open Sans"/>
                <a:sym typeface="Open Sans"/>
              </a:rPr>
              <a:t>N’oublie pas les majuscules et les points.</a:t>
            </a:r>
            <a:endParaRPr b="0" i="1" sz="2800" u="none" cap="none" strike="noStrike">
              <a:solidFill>
                <a:schemeClr val="dk1"/>
              </a:solidFill>
              <a:latin typeface="Open Sans"/>
              <a:ea typeface="Open Sans"/>
              <a:cs typeface="Open Sans"/>
              <a:sym typeface="Open Sans"/>
            </a:endParaRPr>
          </a:p>
        </p:txBody>
      </p:sp>
      <p:sp>
        <p:nvSpPr>
          <p:cNvPr id="378" name="Google Shape;378;p32"/>
          <p:cNvSpPr txBox="1"/>
          <p:nvPr/>
        </p:nvSpPr>
        <p:spPr>
          <a:xfrm>
            <a:off x="2443165" y="4506969"/>
            <a:ext cx="2097007" cy="584775"/>
          </a:xfrm>
          <a:prstGeom prst="rect">
            <a:avLst/>
          </a:prstGeom>
          <a:solidFill>
            <a:schemeClr val="lt1"/>
          </a:solidFill>
          <a:ln cap="flat" cmpd="sng" w="12700">
            <a:solidFill>
              <a:schemeClr val="accent2"/>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200"/>
              <a:buFont typeface="Arial"/>
              <a:buNone/>
            </a:pPr>
            <a:r>
              <a:rPr b="0" i="0" lang="fr-FR" sz="3200" u="none" cap="none" strike="noStrike">
                <a:solidFill>
                  <a:schemeClr val="dk1"/>
                </a:solidFill>
                <a:latin typeface="Open Sans"/>
                <a:ea typeface="Open Sans"/>
                <a:cs typeface="Open Sans"/>
                <a:sym typeface="Open Sans"/>
              </a:rPr>
              <a:t>  poisson </a:t>
            </a:r>
            <a:endParaRPr b="0" i="0" sz="1400" u="none" cap="none" strike="noStrike">
              <a:solidFill>
                <a:srgbClr val="000000"/>
              </a:solidFill>
              <a:latin typeface="Arial"/>
              <a:ea typeface="Arial"/>
              <a:cs typeface="Arial"/>
              <a:sym typeface="Arial"/>
            </a:endParaRPr>
          </a:p>
        </p:txBody>
      </p:sp>
      <p:sp>
        <p:nvSpPr>
          <p:cNvPr id="379" name="Google Shape;379;p32"/>
          <p:cNvSpPr txBox="1"/>
          <p:nvPr/>
        </p:nvSpPr>
        <p:spPr>
          <a:xfrm>
            <a:off x="276651" y="4506969"/>
            <a:ext cx="1871331" cy="584775"/>
          </a:xfrm>
          <a:prstGeom prst="rect">
            <a:avLst/>
          </a:prstGeom>
          <a:solidFill>
            <a:schemeClr val="lt1"/>
          </a:solidFill>
          <a:ln cap="flat" cmpd="sng" w="12700">
            <a:solidFill>
              <a:schemeClr val="accent2"/>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200"/>
              <a:buFont typeface="Arial"/>
              <a:buNone/>
            </a:pPr>
            <a:r>
              <a:rPr b="0" i="0" lang="fr-FR" sz="3200" u="none" cap="none" strike="noStrike">
                <a:solidFill>
                  <a:schemeClr val="dk1"/>
                </a:solidFill>
                <a:latin typeface="Open Sans"/>
                <a:ea typeface="Open Sans"/>
                <a:cs typeface="Open Sans"/>
                <a:sym typeface="Open Sans"/>
              </a:rPr>
              <a:t>rouge </a:t>
            </a:r>
            <a:endParaRPr b="0" i="0" sz="1400" u="none" cap="none" strike="noStrike">
              <a:solidFill>
                <a:srgbClr val="000000"/>
              </a:solidFill>
              <a:latin typeface="Arial"/>
              <a:ea typeface="Arial"/>
              <a:cs typeface="Arial"/>
              <a:sym typeface="Arial"/>
            </a:endParaRPr>
          </a:p>
        </p:txBody>
      </p:sp>
      <p:sp>
        <p:nvSpPr>
          <p:cNvPr id="380" name="Google Shape;380;p32"/>
          <p:cNvSpPr txBox="1"/>
          <p:nvPr/>
        </p:nvSpPr>
        <p:spPr>
          <a:xfrm>
            <a:off x="10320670" y="4486248"/>
            <a:ext cx="1537034" cy="584776"/>
          </a:xfrm>
          <a:prstGeom prst="rect">
            <a:avLst/>
          </a:prstGeom>
          <a:solidFill>
            <a:schemeClr val="lt1"/>
          </a:solidFill>
          <a:ln cap="flat" cmpd="sng" w="12700">
            <a:solidFill>
              <a:schemeClr val="accent2"/>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200"/>
              <a:buFont typeface="Arial"/>
              <a:buNone/>
            </a:pPr>
            <a:r>
              <a:rPr b="0" i="0" lang="fr-FR" sz="3200" u="none" cap="none" strike="noStrike">
                <a:solidFill>
                  <a:schemeClr val="dk1"/>
                </a:solidFill>
                <a:latin typeface="Open Sans"/>
                <a:ea typeface="Open Sans"/>
                <a:cs typeface="Open Sans"/>
                <a:sym typeface="Open Sans"/>
              </a:rPr>
              <a:t>nage </a:t>
            </a:r>
            <a:endParaRPr b="0" i="0" sz="1400" u="none" cap="none" strike="noStrike">
              <a:solidFill>
                <a:srgbClr val="000000"/>
              </a:solidFill>
              <a:latin typeface="Arial"/>
              <a:ea typeface="Arial"/>
              <a:cs typeface="Arial"/>
              <a:sym typeface="Arial"/>
            </a:endParaRPr>
          </a:p>
        </p:txBody>
      </p:sp>
      <p:sp>
        <p:nvSpPr>
          <p:cNvPr id="381" name="Google Shape;381;p32"/>
          <p:cNvSpPr txBox="1"/>
          <p:nvPr/>
        </p:nvSpPr>
        <p:spPr>
          <a:xfrm>
            <a:off x="8151662" y="4486249"/>
            <a:ext cx="1871331" cy="584775"/>
          </a:xfrm>
          <a:prstGeom prst="rect">
            <a:avLst/>
          </a:prstGeom>
          <a:solidFill>
            <a:schemeClr val="lt1"/>
          </a:solidFill>
          <a:ln cap="flat" cmpd="sng" w="12700">
            <a:solidFill>
              <a:schemeClr val="accent2"/>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200"/>
              <a:buFont typeface="Arial"/>
              <a:buNone/>
            </a:pPr>
            <a:r>
              <a:rPr b="0" i="0" lang="fr-FR" sz="3200" u="none" cap="none" strike="noStrike">
                <a:solidFill>
                  <a:schemeClr val="dk1"/>
                </a:solidFill>
                <a:latin typeface="Open Sans"/>
                <a:ea typeface="Open Sans"/>
                <a:cs typeface="Open Sans"/>
                <a:sym typeface="Open Sans"/>
              </a:rPr>
              <a:t>dans </a:t>
            </a:r>
            <a:endParaRPr b="0" i="0" sz="1400" u="none" cap="none" strike="noStrike">
              <a:solidFill>
                <a:srgbClr val="000000"/>
              </a:solidFill>
              <a:latin typeface="Arial"/>
              <a:ea typeface="Arial"/>
              <a:cs typeface="Arial"/>
              <a:sym typeface="Arial"/>
            </a:endParaRPr>
          </a:p>
        </p:txBody>
      </p:sp>
      <p:sp>
        <p:nvSpPr>
          <p:cNvPr id="382" name="Google Shape;382;p32"/>
          <p:cNvSpPr txBox="1"/>
          <p:nvPr/>
        </p:nvSpPr>
        <p:spPr>
          <a:xfrm>
            <a:off x="5985148" y="4486249"/>
            <a:ext cx="1871331" cy="584775"/>
          </a:xfrm>
          <a:prstGeom prst="rect">
            <a:avLst/>
          </a:prstGeom>
          <a:solidFill>
            <a:schemeClr val="lt1"/>
          </a:solidFill>
          <a:ln cap="flat" cmpd="sng" w="12700">
            <a:solidFill>
              <a:schemeClr val="accent2"/>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200"/>
              <a:buFont typeface="Arial"/>
              <a:buNone/>
            </a:pPr>
            <a:r>
              <a:rPr b="0" i="0" lang="fr-FR" sz="3200" u="none" cap="none" strike="noStrike">
                <a:solidFill>
                  <a:schemeClr val="dk1"/>
                </a:solidFill>
                <a:latin typeface="Open Sans"/>
                <a:ea typeface="Open Sans"/>
                <a:cs typeface="Open Sans"/>
                <a:sym typeface="Open Sans"/>
              </a:rPr>
              <a:t>l’eau </a:t>
            </a:r>
            <a:endParaRPr b="0" i="0" sz="1400" u="none" cap="none" strike="noStrike">
              <a:solidFill>
                <a:srgbClr val="000000"/>
              </a:solidFill>
              <a:latin typeface="Arial"/>
              <a:ea typeface="Arial"/>
              <a:cs typeface="Arial"/>
              <a:sym typeface="Arial"/>
            </a:endParaRPr>
          </a:p>
        </p:txBody>
      </p:sp>
      <p:sp>
        <p:nvSpPr>
          <p:cNvPr id="383" name="Google Shape;383;p32"/>
          <p:cNvSpPr txBox="1"/>
          <p:nvPr/>
        </p:nvSpPr>
        <p:spPr>
          <a:xfrm>
            <a:off x="2443165" y="3223628"/>
            <a:ext cx="7305671" cy="584775"/>
          </a:xfrm>
          <a:prstGeom prst="rect">
            <a:avLst/>
          </a:prstGeom>
          <a:solidFill>
            <a:schemeClr val="lt1"/>
          </a:solidFill>
          <a:ln cap="flat" cmpd="sng" w="57150">
            <a:solidFill>
              <a:srgbClr val="1E4E79"/>
            </a:solidFill>
            <a:prstDash val="solid"/>
            <a:miter lim="800000"/>
            <a:headEnd len="sm" w="sm" type="none"/>
            <a:tailEnd len="sm" w="sm" type="none"/>
          </a:ln>
          <a:effectLst>
            <a:outerShdw blurRad="63500" sx="102000" rotWithShape="0" algn="ctr" sy="102000">
              <a:srgbClr val="000000">
                <a:alpha val="40000"/>
              </a:srgbClr>
            </a:outerShdw>
          </a:effectLst>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200"/>
              <a:buFont typeface="Arial"/>
              <a:buNone/>
            </a:pPr>
            <a:r>
              <a:rPr b="1" i="0" lang="fr-FR" sz="3200" u="none" cap="none" strike="noStrike">
                <a:solidFill>
                  <a:srgbClr val="0070C0"/>
                </a:solidFill>
                <a:latin typeface="Calibri"/>
                <a:ea typeface="Calibri"/>
                <a:cs typeface="Calibri"/>
                <a:sym typeface="Calibri"/>
              </a:rPr>
              <a:t> </a:t>
            </a:r>
            <a:r>
              <a:rPr b="1" i="0" lang="fr-FR" sz="3200" u="none" cap="none" strike="noStrike">
                <a:solidFill>
                  <a:srgbClr val="0070C0"/>
                </a:solidFill>
                <a:latin typeface="Open Sans"/>
                <a:ea typeface="Open Sans"/>
                <a:cs typeface="Open Sans"/>
                <a:sym typeface="Open Sans"/>
              </a:rPr>
              <a:t>Le chat chasse la souris. </a:t>
            </a:r>
            <a:endParaRPr b="0" i="0" sz="1400" u="none" cap="none" strike="noStrike">
              <a:solidFill>
                <a:srgbClr val="000000"/>
              </a:solidFill>
              <a:latin typeface="Arial"/>
              <a:ea typeface="Arial"/>
              <a:cs typeface="Arial"/>
              <a:sym typeface="Arial"/>
            </a:endParaRPr>
          </a:p>
        </p:txBody>
      </p:sp>
      <p:sp>
        <p:nvSpPr>
          <p:cNvPr id="384" name="Google Shape;384;p32"/>
          <p:cNvSpPr txBox="1"/>
          <p:nvPr/>
        </p:nvSpPr>
        <p:spPr>
          <a:xfrm>
            <a:off x="949759" y="2194162"/>
            <a:ext cx="1020038" cy="584775"/>
          </a:xfrm>
          <a:prstGeom prst="rect">
            <a:avLst/>
          </a:prstGeom>
          <a:solidFill>
            <a:schemeClr val="lt1"/>
          </a:solidFill>
          <a:ln cap="flat" cmpd="sng" w="12700">
            <a:solidFill>
              <a:srgbClr val="1E4E79"/>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200"/>
              <a:buFont typeface="Arial"/>
              <a:buNone/>
            </a:pPr>
            <a:r>
              <a:rPr b="0" i="0" lang="fr-FR" sz="3200" u="none" cap="none" strike="noStrike">
                <a:solidFill>
                  <a:schemeClr val="dk1"/>
                </a:solidFill>
                <a:latin typeface="Open Sans"/>
                <a:ea typeface="Open Sans"/>
                <a:cs typeface="Open Sans"/>
                <a:sym typeface="Open Sans"/>
              </a:rPr>
              <a:t> le  </a:t>
            </a:r>
            <a:endParaRPr b="0" i="0" sz="1400" u="none" cap="none" strike="noStrike">
              <a:solidFill>
                <a:srgbClr val="000000"/>
              </a:solidFill>
              <a:latin typeface="Arial"/>
              <a:ea typeface="Arial"/>
              <a:cs typeface="Arial"/>
              <a:sym typeface="Arial"/>
            </a:endParaRPr>
          </a:p>
        </p:txBody>
      </p:sp>
      <p:sp>
        <p:nvSpPr>
          <p:cNvPr id="385" name="Google Shape;385;p32"/>
          <p:cNvSpPr txBox="1"/>
          <p:nvPr/>
        </p:nvSpPr>
        <p:spPr>
          <a:xfrm>
            <a:off x="4835355" y="4486250"/>
            <a:ext cx="854610" cy="584775"/>
          </a:xfrm>
          <a:prstGeom prst="rect">
            <a:avLst/>
          </a:prstGeom>
          <a:solidFill>
            <a:schemeClr val="lt1"/>
          </a:solidFill>
          <a:ln cap="flat" cmpd="sng" w="12700">
            <a:solidFill>
              <a:schemeClr val="accent2"/>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200"/>
              <a:buFont typeface="Arial"/>
              <a:buNone/>
            </a:pPr>
            <a:r>
              <a:rPr b="0" i="0" lang="fr-FR" sz="3200" u="none" cap="none" strike="noStrike">
                <a:solidFill>
                  <a:schemeClr val="dk1"/>
                </a:solidFill>
                <a:latin typeface="Open Sans"/>
                <a:ea typeface="Open Sans"/>
                <a:cs typeface="Open Sans"/>
                <a:sym typeface="Open Sans"/>
              </a:rPr>
              <a:t>  le </a:t>
            </a:r>
            <a:endParaRPr b="0" i="0" sz="1400" u="none" cap="none" strike="noStrike">
              <a:solidFill>
                <a:srgbClr val="000000"/>
              </a:solidFill>
              <a:latin typeface="Arial"/>
              <a:ea typeface="Arial"/>
              <a:cs typeface="Arial"/>
              <a:sym typeface="Arial"/>
            </a:endParaRPr>
          </a:p>
        </p:txBody>
      </p:sp>
      <p:sp>
        <p:nvSpPr>
          <p:cNvPr id="386" name="Google Shape;386;p32"/>
          <p:cNvSpPr txBox="1"/>
          <p:nvPr/>
        </p:nvSpPr>
        <p:spPr>
          <a:xfrm>
            <a:off x="8712598" y="2194161"/>
            <a:ext cx="1554489" cy="584775"/>
          </a:xfrm>
          <a:prstGeom prst="rect">
            <a:avLst/>
          </a:prstGeom>
          <a:solidFill>
            <a:schemeClr val="lt1"/>
          </a:solidFill>
          <a:ln cap="flat" cmpd="sng" w="12700">
            <a:solidFill>
              <a:srgbClr val="1E4E79"/>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200"/>
              <a:buFont typeface="Arial"/>
              <a:buNone/>
            </a:pPr>
            <a:r>
              <a:rPr b="0" i="0" lang="fr-FR" sz="3200" u="none" cap="none" strike="noStrike">
                <a:solidFill>
                  <a:schemeClr val="dk1"/>
                </a:solidFill>
                <a:latin typeface="Open Sans"/>
                <a:ea typeface="Open Sans"/>
                <a:cs typeface="Open Sans"/>
                <a:sym typeface="Open Sans"/>
              </a:rPr>
              <a:t> chat </a:t>
            </a:r>
            <a:endParaRPr b="0" i="0" sz="1400" u="none" cap="none" strike="noStrike">
              <a:solidFill>
                <a:srgbClr val="000000"/>
              </a:solidFill>
              <a:latin typeface="Arial"/>
              <a:ea typeface="Arial"/>
              <a:cs typeface="Arial"/>
              <a:sym typeface="Arial"/>
            </a:endParaRPr>
          </a:p>
        </p:txBody>
      </p:sp>
      <p:sp>
        <p:nvSpPr>
          <p:cNvPr id="387" name="Google Shape;387;p32"/>
          <p:cNvSpPr txBox="1"/>
          <p:nvPr/>
        </p:nvSpPr>
        <p:spPr>
          <a:xfrm>
            <a:off x="2310909" y="2194162"/>
            <a:ext cx="2053667" cy="584775"/>
          </a:xfrm>
          <a:prstGeom prst="rect">
            <a:avLst/>
          </a:prstGeom>
          <a:solidFill>
            <a:schemeClr val="lt1"/>
          </a:solidFill>
          <a:ln cap="flat" cmpd="sng" w="12700">
            <a:solidFill>
              <a:srgbClr val="1E4E79"/>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200"/>
              <a:buFont typeface="Arial"/>
              <a:buNone/>
            </a:pPr>
            <a:r>
              <a:rPr b="0" i="0" lang="fr-FR" sz="3200" u="none" cap="none" strike="noStrike">
                <a:solidFill>
                  <a:schemeClr val="dk1"/>
                </a:solidFill>
                <a:latin typeface="Open Sans"/>
                <a:ea typeface="Open Sans"/>
                <a:cs typeface="Open Sans"/>
                <a:sym typeface="Open Sans"/>
              </a:rPr>
              <a:t>chasse </a:t>
            </a:r>
            <a:endParaRPr b="0" i="0" sz="1400" u="none" cap="none" strike="noStrike">
              <a:solidFill>
                <a:srgbClr val="000000"/>
              </a:solidFill>
              <a:latin typeface="Arial"/>
              <a:ea typeface="Arial"/>
              <a:cs typeface="Arial"/>
              <a:sym typeface="Arial"/>
            </a:endParaRPr>
          </a:p>
        </p:txBody>
      </p:sp>
      <p:sp>
        <p:nvSpPr>
          <p:cNvPr id="388" name="Google Shape;388;p32"/>
          <p:cNvSpPr txBox="1"/>
          <p:nvPr/>
        </p:nvSpPr>
        <p:spPr>
          <a:xfrm>
            <a:off x="7185034" y="2194161"/>
            <a:ext cx="1186452" cy="584775"/>
          </a:xfrm>
          <a:prstGeom prst="rect">
            <a:avLst/>
          </a:prstGeom>
          <a:solidFill>
            <a:schemeClr val="lt1"/>
          </a:solidFill>
          <a:ln cap="flat" cmpd="sng" w="12700">
            <a:solidFill>
              <a:srgbClr val="1E4E79"/>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200"/>
              <a:buFont typeface="Arial"/>
              <a:buNone/>
            </a:pPr>
            <a:r>
              <a:rPr b="0" i="0" lang="fr-FR" sz="3200" u="none" cap="none" strike="noStrike">
                <a:solidFill>
                  <a:schemeClr val="dk1"/>
                </a:solidFill>
                <a:latin typeface="Open Sans"/>
                <a:ea typeface="Open Sans"/>
                <a:cs typeface="Open Sans"/>
                <a:sym typeface="Open Sans"/>
              </a:rPr>
              <a:t>la </a:t>
            </a:r>
            <a:endParaRPr b="0" i="0" sz="1400" u="none" cap="none" strike="noStrike">
              <a:solidFill>
                <a:srgbClr val="000000"/>
              </a:solidFill>
              <a:latin typeface="Arial"/>
              <a:ea typeface="Arial"/>
              <a:cs typeface="Arial"/>
              <a:sym typeface="Arial"/>
            </a:endParaRPr>
          </a:p>
        </p:txBody>
      </p:sp>
      <p:sp>
        <p:nvSpPr>
          <p:cNvPr id="389" name="Google Shape;389;p32"/>
          <p:cNvSpPr txBox="1"/>
          <p:nvPr/>
        </p:nvSpPr>
        <p:spPr>
          <a:xfrm>
            <a:off x="4705688" y="2199047"/>
            <a:ext cx="2138234" cy="584775"/>
          </a:xfrm>
          <a:prstGeom prst="rect">
            <a:avLst/>
          </a:prstGeom>
          <a:solidFill>
            <a:schemeClr val="lt1"/>
          </a:solidFill>
          <a:ln cap="flat" cmpd="sng" w="12700">
            <a:solidFill>
              <a:srgbClr val="1E4E79"/>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200"/>
              <a:buFont typeface="Arial"/>
              <a:buNone/>
            </a:pPr>
            <a:r>
              <a:rPr b="0" i="0" lang="fr-FR" sz="3200" u="none" cap="none" strike="noStrike">
                <a:solidFill>
                  <a:schemeClr val="dk1"/>
                </a:solidFill>
                <a:latin typeface="Open Sans"/>
                <a:ea typeface="Open Sans"/>
                <a:cs typeface="Open Sans"/>
                <a:sym typeface="Open Sans"/>
              </a:rPr>
              <a:t>souris </a:t>
            </a:r>
            <a:endParaRPr b="0" i="0" sz="1400" u="none" cap="none" strike="noStrike">
              <a:solidFill>
                <a:srgbClr val="000000"/>
              </a:solidFill>
              <a:latin typeface="Arial"/>
              <a:ea typeface="Arial"/>
              <a:cs typeface="Arial"/>
              <a:sym typeface="Arial"/>
            </a:endParaRPr>
          </a:p>
        </p:txBody>
      </p:sp>
      <p:sp>
        <p:nvSpPr>
          <p:cNvPr id="390" name="Google Shape;390;p32"/>
          <p:cNvSpPr txBox="1"/>
          <p:nvPr/>
        </p:nvSpPr>
        <p:spPr>
          <a:xfrm>
            <a:off x="2443165" y="5542212"/>
            <a:ext cx="7305671" cy="584775"/>
          </a:xfrm>
          <a:prstGeom prst="rect">
            <a:avLst/>
          </a:prstGeom>
          <a:solidFill>
            <a:schemeClr val="lt1"/>
          </a:solidFill>
          <a:ln cap="flat" cmpd="sng" w="57150">
            <a:solidFill>
              <a:schemeClr val="accent2"/>
            </a:solidFill>
            <a:prstDash val="solid"/>
            <a:miter lim="800000"/>
            <a:headEnd len="sm" w="sm" type="none"/>
            <a:tailEnd len="sm" w="sm" type="none"/>
          </a:ln>
          <a:effectLst>
            <a:outerShdw blurRad="63500" sx="102000" rotWithShape="0" algn="ctr" sy="102000">
              <a:srgbClr val="000000">
                <a:alpha val="40000"/>
              </a:srgbClr>
            </a:outerShdw>
          </a:effectLst>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200"/>
              <a:buFont typeface="Arial"/>
              <a:buNone/>
            </a:pPr>
            <a:r>
              <a:rPr b="1" i="0" lang="fr-FR" sz="3200" u="none" cap="none" strike="noStrike">
                <a:solidFill>
                  <a:srgbClr val="0070C0"/>
                </a:solidFill>
                <a:latin typeface="Open Sans"/>
                <a:ea typeface="Open Sans"/>
                <a:cs typeface="Open Sans"/>
                <a:sym typeface="Open Sans"/>
              </a:rPr>
              <a:t> Le poisson rouge nage dans l’eau.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77"/>
                                        </p:tgtEl>
                                        <p:attrNameLst>
                                          <p:attrName>style.visibility</p:attrName>
                                        </p:attrNameLst>
                                      </p:cBhvr>
                                      <p:to>
                                        <p:strVal val="visible"/>
                                      </p:to>
                                    </p:set>
                                    <p:animEffect filter="fade" transition="in">
                                      <p:cBhvr>
                                        <p:cTn dur="500"/>
                                        <p:tgtEl>
                                          <p:spTgt spid="37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8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8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8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8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8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83"/>
                                        </p:tgtEl>
                                        <p:attrNameLst>
                                          <p:attrName>style.visibility</p:attrName>
                                        </p:attrNameLst>
                                      </p:cBhvr>
                                      <p:to>
                                        <p:strVal val="visible"/>
                                      </p:to>
                                    </p:set>
                                    <p:anim calcmode="lin" valueType="num">
                                      <p:cBhvr additive="base">
                                        <p:cTn dur="500"/>
                                        <p:tgtEl>
                                          <p:spTgt spid="383"/>
                                        </p:tgtEl>
                                        <p:attrNameLst>
                                          <p:attrName>ppt_w</p:attrName>
                                        </p:attrNameLst>
                                      </p:cBhvr>
                                      <p:tavLst>
                                        <p:tav fmla="" tm="0">
                                          <p:val>
                                            <p:strVal val="0"/>
                                          </p:val>
                                        </p:tav>
                                        <p:tav fmla="" tm="100000">
                                          <p:val>
                                            <p:strVal val="#ppt_w"/>
                                          </p:val>
                                        </p:tav>
                                      </p:tavLst>
                                    </p:anim>
                                    <p:anim calcmode="lin" valueType="num">
                                      <p:cBhvr additive="base">
                                        <p:cTn dur="500"/>
                                        <p:tgtEl>
                                          <p:spTgt spid="38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7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8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8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8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8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90"/>
                                        </p:tgtEl>
                                        <p:attrNameLst>
                                          <p:attrName>style.visibility</p:attrName>
                                        </p:attrNameLst>
                                      </p:cBhvr>
                                      <p:to>
                                        <p:strVal val="visible"/>
                                      </p:to>
                                    </p:set>
                                    <p:anim calcmode="lin" valueType="num">
                                      <p:cBhvr additive="base">
                                        <p:cTn dur="500"/>
                                        <p:tgtEl>
                                          <p:spTgt spid="390"/>
                                        </p:tgtEl>
                                        <p:attrNameLst>
                                          <p:attrName>ppt_w</p:attrName>
                                        </p:attrNameLst>
                                      </p:cBhvr>
                                      <p:tavLst>
                                        <p:tav fmla="" tm="0">
                                          <p:val>
                                            <p:strVal val="0"/>
                                          </p:val>
                                        </p:tav>
                                        <p:tav fmla="" tm="100000">
                                          <p:val>
                                            <p:strVal val="#ppt_w"/>
                                          </p:val>
                                        </p:tav>
                                      </p:tavLst>
                                    </p:anim>
                                    <p:anim calcmode="lin" valueType="num">
                                      <p:cBhvr additive="base">
                                        <p:cTn dur="500"/>
                                        <p:tgtEl>
                                          <p:spTgt spid="390"/>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5" name="Shape 395"/>
        <p:cNvGrpSpPr/>
        <p:nvPr/>
      </p:nvGrpSpPr>
      <p:grpSpPr>
        <a:xfrm>
          <a:off x="0" y="0"/>
          <a:ext cx="0" cy="0"/>
          <a:chOff x="0" y="0"/>
          <a:chExt cx="0" cy="0"/>
        </a:xfrm>
      </p:grpSpPr>
      <p:sp>
        <p:nvSpPr>
          <p:cNvPr id="396" name="Google Shape;396;p33"/>
          <p:cNvSpPr/>
          <p:nvPr/>
        </p:nvSpPr>
        <p:spPr>
          <a:xfrm>
            <a:off x="785414" y="202923"/>
            <a:ext cx="10194613" cy="462614"/>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7D7"/>
                </a:solidFill>
                <a:latin typeface="Open Sans"/>
                <a:ea typeface="Open Sans"/>
                <a:cs typeface="Open Sans"/>
                <a:sym typeface="Open Sans"/>
              </a:rPr>
              <a:t>APPLICATION</a:t>
            </a:r>
            <a:endParaRPr b="0" i="0" sz="1400" u="none" cap="none" strike="noStrike">
              <a:solidFill>
                <a:srgbClr val="000000"/>
              </a:solidFill>
              <a:latin typeface="Arial"/>
              <a:ea typeface="Arial"/>
              <a:cs typeface="Arial"/>
              <a:sym typeface="Arial"/>
            </a:endParaRPr>
          </a:p>
        </p:txBody>
      </p:sp>
      <p:sp>
        <p:nvSpPr>
          <p:cNvPr id="397" name="Google Shape;397;p33"/>
          <p:cNvSpPr txBox="1"/>
          <p:nvPr/>
        </p:nvSpPr>
        <p:spPr>
          <a:xfrm>
            <a:off x="998692" y="1642148"/>
            <a:ext cx="10194613" cy="310854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3200"/>
              <a:buFont typeface="Arial"/>
              <a:buNone/>
            </a:pPr>
            <a:r>
              <a:rPr b="0" i="0" lang="fr-FR" sz="3200" u="none" cap="none" strike="noStrike">
                <a:solidFill>
                  <a:schemeClr val="dk1"/>
                </a:solidFill>
                <a:latin typeface="Open Sans"/>
                <a:ea typeface="Open Sans"/>
                <a:cs typeface="Open Sans"/>
                <a:sym typeface="Open Sans"/>
              </a:rPr>
              <a:t>Il était une fois un bûcheron et une bûcheronne qui avaient sept enfants. Tous étaient des garçons. L’ainé n’avait que dix ans. Cette famille était très pauvre. Mais ce qui chagrinait les parents, c’était le dernier. Il n’était guère plus gros que le pouce. Ce qui fit qu’on l’appela le Petit Poucet.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fr-FR" sz="1800" u="none" cap="none" strike="noStrike">
                <a:solidFill>
                  <a:schemeClr val="dk1"/>
                </a:solidFill>
                <a:latin typeface="Open Sans"/>
                <a:ea typeface="Open Sans"/>
                <a:cs typeface="Open Sans"/>
                <a:sym typeface="Open Sans"/>
              </a:rPr>
              <a:t>                                                                                                         D’après Charles Perrault, </a:t>
            </a:r>
            <a:r>
              <a:rPr b="0" i="1" lang="fr-FR" sz="1800" u="none" cap="none" strike="noStrike">
                <a:solidFill>
                  <a:schemeClr val="dk1"/>
                </a:solidFill>
                <a:latin typeface="Open Sans"/>
                <a:ea typeface="Open Sans"/>
                <a:cs typeface="Open Sans"/>
                <a:sym typeface="Open Sans"/>
              </a:rPr>
              <a:t>Le Petit Poucet </a:t>
            </a:r>
            <a:endParaRPr b="0" i="0" sz="1800" u="none" cap="none" strike="noStrike">
              <a:solidFill>
                <a:schemeClr val="dk1"/>
              </a:solidFill>
              <a:latin typeface="Open Sans"/>
              <a:ea typeface="Open Sans"/>
              <a:cs typeface="Open Sans"/>
              <a:sym typeface="Open Sans"/>
            </a:endParaRPr>
          </a:p>
        </p:txBody>
      </p:sp>
      <p:sp>
        <p:nvSpPr>
          <p:cNvPr id="398" name="Google Shape;398;p33"/>
          <p:cNvSpPr txBox="1"/>
          <p:nvPr/>
        </p:nvSpPr>
        <p:spPr>
          <a:xfrm>
            <a:off x="680099" y="962442"/>
            <a:ext cx="10299928" cy="52322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chemeClr val="dk1"/>
                </a:solidFill>
                <a:latin typeface="Open Sans"/>
                <a:ea typeface="Open Sans"/>
                <a:cs typeface="Open Sans"/>
                <a:sym typeface="Open Sans"/>
              </a:rPr>
              <a:t>Colorie les points et les majuscules.</a:t>
            </a:r>
            <a:endParaRPr b="1" i="0" sz="2800" u="none" cap="none" strike="noStrike">
              <a:solidFill>
                <a:schemeClr val="dk1"/>
              </a:solidFill>
              <a:latin typeface="Open Sans"/>
              <a:ea typeface="Open Sans"/>
              <a:cs typeface="Open Sans"/>
              <a:sym typeface="Open Sans"/>
            </a:endParaRPr>
          </a:p>
        </p:txBody>
      </p:sp>
      <p:sp>
        <p:nvSpPr>
          <p:cNvPr id="399" name="Google Shape;399;p33"/>
          <p:cNvSpPr txBox="1"/>
          <p:nvPr/>
        </p:nvSpPr>
        <p:spPr>
          <a:xfrm>
            <a:off x="785414" y="5925137"/>
            <a:ext cx="5402108" cy="52322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800"/>
              <a:buFont typeface="Arial"/>
              <a:buNone/>
            </a:pPr>
            <a:r>
              <a:rPr b="0" i="0" lang="fr-FR" sz="2800" u="none" cap="none" strike="noStrike">
                <a:solidFill>
                  <a:schemeClr val="dk1"/>
                </a:solidFill>
                <a:latin typeface="Open Sans"/>
                <a:ea typeface="Open Sans"/>
                <a:cs typeface="Open Sans"/>
                <a:sym typeface="Open Sans"/>
              </a:rPr>
              <a:t>Dans ce texte , il y a ……    phrases.</a:t>
            </a:r>
            <a:endParaRPr b="0" i="0" sz="2800" u="none" cap="none" strike="noStrike">
              <a:solidFill>
                <a:schemeClr val="dk1"/>
              </a:solidFill>
              <a:latin typeface="Open Sans"/>
              <a:ea typeface="Open Sans"/>
              <a:cs typeface="Open Sans"/>
              <a:sym typeface="Open Sans"/>
            </a:endParaRPr>
          </a:p>
        </p:txBody>
      </p:sp>
      <p:sp>
        <p:nvSpPr>
          <p:cNvPr id="400" name="Google Shape;400;p33"/>
          <p:cNvSpPr txBox="1"/>
          <p:nvPr/>
        </p:nvSpPr>
        <p:spPr>
          <a:xfrm>
            <a:off x="657240" y="5339663"/>
            <a:ext cx="12191999" cy="52322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chemeClr val="dk1"/>
                </a:solidFill>
                <a:latin typeface="Open Sans"/>
                <a:ea typeface="Open Sans"/>
                <a:cs typeface="Open Sans"/>
                <a:sym typeface="Open Sans"/>
              </a:rPr>
              <a:t>Complète avec le chiffre qui correspond au nombre de phrases. </a:t>
            </a:r>
            <a:endParaRPr b="1" i="0" sz="2800" u="none" cap="none" strike="noStrike">
              <a:solidFill>
                <a:schemeClr val="dk1"/>
              </a:solidFill>
              <a:latin typeface="Open Sans"/>
              <a:ea typeface="Open Sans"/>
              <a:cs typeface="Open Sans"/>
              <a:sym typeface="Open Sans"/>
            </a:endParaRPr>
          </a:p>
        </p:txBody>
      </p:sp>
      <p:sp>
        <p:nvSpPr>
          <p:cNvPr id="401" name="Google Shape;401;p33"/>
          <p:cNvSpPr txBox="1"/>
          <p:nvPr/>
        </p:nvSpPr>
        <p:spPr>
          <a:xfrm>
            <a:off x="3801189" y="5802726"/>
            <a:ext cx="982203" cy="707886"/>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4000"/>
              <a:buFont typeface="Arial"/>
              <a:buNone/>
            </a:pPr>
            <a:r>
              <a:rPr b="0" i="0" lang="fr-FR" sz="4000" u="none" cap="none" strike="noStrike">
                <a:solidFill>
                  <a:srgbClr val="FF0000"/>
                </a:solidFill>
                <a:latin typeface="Open Sans"/>
                <a:ea typeface="Open Sans"/>
                <a:cs typeface="Open Sans"/>
                <a:sym typeface="Open Sans"/>
              </a:rPr>
              <a:t>7</a:t>
            </a:r>
            <a:endParaRPr b="0" i="0" sz="1400" u="none" cap="none" strike="noStrike">
              <a:solidFill>
                <a:srgbClr val="000000"/>
              </a:solidFill>
              <a:latin typeface="Arial"/>
              <a:ea typeface="Arial"/>
              <a:cs typeface="Arial"/>
              <a:sym typeface="Arial"/>
            </a:endParaRPr>
          </a:p>
        </p:txBody>
      </p:sp>
      <p:sp>
        <p:nvSpPr>
          <p:cNvPr id="402" name="Google Shape;402;p33"/>
          <p:cNvSpPr txBox="1"/>
          <p:nvPr/>
        </p:nvSpPr>
        <p:spPr>
          <a:xfrm>
            <a:off x="785414" y="1666834"/>
            <a:ext cx="10407891" cy="3108543"/>
          </a:xfrm>
          <a:prstGeom prst="rect">
            <a:avLst/>
          </a:prstGeom>
          <a:solidFill>
            <a:schemeClr val="lt1"/>
          </a:solidFill>
          <a:ln cap="flat" cmpd="sng" w="12700">
            <a:solidFill>
              <a:schemeClr val="accent2"/>
            </a:solidFill>
            <a:prstDash val="solid"/>
            <a:miter lim="800000"/>
            <a:headEnd len="sm" w="sm" type="none"/>
            <a:tailEnd len="sm" w="sm" type="none"/>
          </a:ln>
          <a:effectLst>
            <a:outerShdw blurRad="63500" sx="102000" rotWithShape="0" algn="ctr" sy="102000">
              <a:srgbClr val="000000">
                <a:alpha val="40000"/>
              </a:srgbClr>
            </a:outerShdw>
          </a:effectLst>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3200"/>
              <a:buFont typeface="Arial"/>
              <a:buNone/>
            </a:pPr>
            <a:r>
              <a:rPr b="1" i="0" lang="fr-FR" sz="3200" u="none" cap="none" strike="noStrike">
                <a:solidFill>
                  <a:srgbClr val="FF0000"/>
                </a:solidFill>
                <a:latin typeface="Open Sans"/>
                <a:ea typeface="Open Sans"/>
                <a:cs typeface="Open Sans"/>
                <a:sym typeface="Open Sans"/>
              </a:rPr>
              <a:t>I</a:t>
            </a:r>
            <a:r>
              <a:rPr b="0" i="0" lang="fr-FR" sz="3200" u="none" cap="none" strike="noStrike">
                <a:solidFill>
                  <a:schemeClr val="dk1"/>
                </a:solidFill>
                <a:latin typeface="Open Sans"/>
                <a:ea typeface="Open Sans"/>
                <a:cs typeface="Open Sans"/>
                <a:sym typeface="Open Sans"/>
              </a:rPr>
              <a:t>l était une fois un bûcheron et une bûcheronne qui avaient sept enfants</a:t>
            </a:r>
            <a:r>
              <a:rPr b="1" i="0" lang="fr-FR" sz="3200" u="none" cap="none" strike="noStrike">
                <a:solidFill>
                  <a:srgbClr val="FF0000"/>
                </a:solidFill>
                <a:latin typeface="Open Sans"/>
                <a:ea typeface="Open Sans"/>
                <a:cs typeface="Open Sans"/>
                <a:sym typeface="Open Sans"/>
              </a:rPr>
              <a:t>.</a:t>
            </a:r>
            <a:r>
              <a:rPr b="0" i="0" lang="fr-FR" sz="3200" u="none" cap="none" strike="noStrike">
                <a:solidFill>
                  <a:schemeClr val="dk1"/>
                </a:solidFill>
                <a:latin typeface="Open Sans"/>
                <a:ea typeface="Open Sans"/>
                <a:cs typeface="Open Sans"/>
                <a:sym typeface="Open Sans"/>
              </a:rPr>
              <a:t> </a:t>
            </a:r>
            <a:r>
              <a:rPr b="1" i="0" lang="fr-FR" sz="3200" u="none" cap="none" strike="noStrike">
                <a:solidFill>
                  <a:srgbClr val="FF0000"/>
                </a:solidFill>
                <a:latin typeface="Open Sans"/>
                <a:ea typeface="Open Sans"/>
                <a:cs typeface="Open Sans"/>
                <a:sym typeface="Open Sans"/>
              </a:rPr>
              <a:t>T</a:t>
            </a:r>
            <a:r>
              <a:rPr b="0" i="0" lang="fr-FR" sz="3200" u="none" cap="none" strike="noStrike">
                <a:solidFill>
                  <a:schemeClr val="dk1"/>
                </a:solidFill>
                <a:latin typeface="Open Sans"/>
                <a:ea typeface="Open Sans"/>
                <a:cs typeface="Open Sans"/>
                <a:sym typeface="Open Sans"/>
              </a:rPr>
              <a:t>ous étaient des garçons</a:t>
            </a:r>
            <a:r>
              <a:rPr b="1" i="0" lang="fr-FR" sz="3200" u="none" cap="none" strike="noStrike">
                <a:solidFill>
                  <a:srgbClr val="FF0000"/>
                </a:solidFill>
                <a:latin typeface="Open Sans"/>
                <a:ea typeface="Open Sans"/>
                <a:cs typeface="Open Sans"/>
                <a:sym typeface="Open Sans"/>
              </a:rPr>
              <a:t>. L</a:t>
            </a:r>
            <a:r>
              <a:rPr b="0" i="0" lang="fr-FR" sz="3200" u="none" cap="none" strike="noStrike">
                <a:solidFill>
                  <a:schemeClr val="dk1"/>
                </a:solidFill>
                <a:latin typeface="Open Sans"/>
                <a:ea typeface="Open Sans"/>
                <a:cs typeface="Open Sans"/>
                <a:sym typeface="Open Sans"/>
              </a:rPr>
              <a:t>’ainé n’avait que dix ans</a:t>
            </a:r>
            <a:r>
              <a:rPr b="1" i="0" lang="fr-FR" sz="3200" u="none" cap="none" strike="noStrike">
                <a:solidFill>
                  <a:srgbClr val="FF0000"/>
                </a:solidFill>
                <a:latin typeface="Open Sans"/>
                <a:ea typeface="Open Sans"/>
                <a:cs typeface="Open Sans"/>
                <a:sym typeface="Open Sans"/>
              </a:rPr>
              <a:t>.</a:t>
            </a:r>
            <a:r>
              <a:rPr b="0" i="0" lang="fr-FR" sz="3200" u="none" cap="none" strike="noStrike">
                <a:solidFill>
                  <a:schemeClr val="dk1"/>
                </a:solidFill>
                <a:latin typeface="Open Sans"/>
                <a:ea typeface="Open Sans"/>
                <a:cs typeface="Open Sans"/>
                <a:sym typeface="Open Sans"/>
              </a:rPr>
              <a:t> </a:t>
            </a:r>
            <a:r>
              <a:rPr b="1" i="0" lang="fr-FR" sz="3200" u="none" cap="none" strike="noStrike">
                <a:solidFill>
                  <a:srgbClr val="FF0000"/>
                </a:solidFill>
                <a:latin typeface="Open Sans"/>
                <a:ea typeface="Open Sans"/>
                <a:cs typeface="Open Sans"/>
                <a:sym typeface="Open Sans"/>
              </a:rPr>
              <a:t>C</a:t>
            </a:r>
            <a:r>
              <a:rPr b="0" i="0" lang="fr-FR" sz="3200" u="none" cap="none" strike="noStrike">
                <a:solidFill>
                  <a:schemeClr val="dk1"/>
                </a:solidFill>
                <a:latin typeface="Open Sans"/>
                <a:ea typeface="Open Sans"/>
                <a:cs typeface="Open Sans"/>
                <a:sym typeface="Open Sans"/>
              </a:rPr>
              <a:t>ette famille était très pauvre</a:t>
            </a:r>
            <a:r>
              <a:rPr b="1" i="0" lang="fr-FR" sz="3200" u="none" cap="none" strike="noStrike">
                <a:solidFill>
                  <a:srgbClr val="FF0000"/>
                </a:solidFill>
                <a:latin typeface="Open Sans"/>
                <a:ea typeface="Open Sans"/>
                <a:cs typeface="Open Sans"/>
                <a:sym typeface="Open Sans"/>
              </a:rPr>
              <a:t>.</a:t>
            </a:r>
            <a:r>
              <a:rPr b="0" i="0" lang="fr-FR" sz="3200" u="none" cap="none" strike="noStrike">
                <a:solidFill>
                  <a:schemeClr val="dk1"/>
                </a:solidFill>
                <a:latin typeface="Open Sans"/>
                <a:ea typeface="Open Sans"/>
                <a:cs typeface="Open Sans"/>
                <a:sym typeface="Open Sans"/>
              </a:rPr>
              <a:t> </a:t>
            </a:r>
            <a:r>
              <a:rPr b="1" i="0" lang="fr-FR" sz="3200" u="none" cap="none" strike="noStrike">
                <a:solidFill>
                  <a:srgbClr val="FF0000"/>
                </a:solidFill>
                <a:latin typeface="Open Sans"/>
                <a:ea typeface="Open Sans"/>
                <a:cs typeface="Open Sans"/>
                <a:sym typeface="Open Sans"/>
              </a:rPr>
              <a:t>M</a:t>
            </a:r>
            <a:r>
              <a:rPr b="0" i="0" lang="fr-FR" sz="3200" u="none" cap="none" strike="noStrike">
                <a:solidFill>
                  <a:schemeClr val="dk1"/>
                </a:solidFill>
                <a:latin typeface="Open Sans"/>
                <a:ea typeface="Open Sans"/>
                <a:cs typeface="Open Sans"/>
                <a:sym typeface="Open Sans"/>
              </a:rPr>
              <a:t>ais ce qui chagrinait les parents, c’était le dernier</a:t>
            </a:r>
            <a:r>
              <a:rPr b="1" i="0" lang="fr-FR" sz="3200" u="none" cap="none" strike="noStrike">
                <a:solidFill>
                  <a:srgbClr val="FF0000"/>
                </a:solidFill>
                <a:latin typeface="Open Sans"/>
                <a:ea typeface="Open Sans"/>
                <a:cs typeface="Open Sans"/>
                <a:sym typeface="Open Sans"/>
              </a:rPr>
              <a:t>.</a:t>
            </a:r>
            <a:r>
              <a:rPr b="0" i="0" lang="fr-FR" sz="3200" u="none" cap="none" strike="noStrike">
                <a:solidFill>
                  <a:schemeClr val="dk1"/>
                </a:solidFill>
                <a:latin typeface="Open Sans"/>
                <a:ea typeface="Open Sans"/>
                <a:cs typeface="Open Sans"/>
                <a:sym typeface="Open Sans"/>
              </a:rPr>
              <a:t> </a:t>
            </a:r>
            <a:r>
              <a:rPr b="1" i="0" lang="fr-FR" sz="3200" u="none" cap="none" strike="noStrike">
                <a:solidFill>
                  <a:srgbClr val="FF0000"/>
                </a:solidFill>
                <a:latin typeface="Open Sans"/>
                <a:ea typeface="Open Sans"/>
                <a:cs typeface="Open Sans"/>
                <a:sym typeface="Open Sans"/>
              </a:rPr>
              <a:t>I</a:t>
            </a:r>
            <a:r>
              <a:rPr b="0" i="0" lang="fr-FR" sz="3200" u="none" cap="none" strike="noStrike">
                <a:solidFill>
                  <a:schemeClr val="dk1"/>
                </a:solidFill>
                <a:latin typeface="Open Sans"/>
                <a:ea typeface="Open Sans"/>
                <a:cs typeface="Open Sans"/>
                <a:sym typeface="Open Sans"/>
              </a:rPr>
              <a:t>l n’était guère plus gros que le pouce</a:t>
            </a:r>
            <a:r>
              <a:rPr b="1" i="0" lang="fr-FR" sz="3200" u="none" cap="none" strike="noStrike">
                <a:solidFill>
                  <a:srgbClr val="FF0000"/>
                </a:solidFill>
                <a:latin typeface="Open Sans"/>
                <a:ea typeface="Open Sans"/>
                <a:cs typeface="Open Sans"/>
                <a:sym typeface="Open Sans"/>
              </a:rPr>
              <a:t>. C</a:t>
            </a:r>
            <a:r>
              <a:rPr b="0" i="0" lang="fr-FR" sz="3200" u="none" cap="none" strike="noStrike">
                <a:solidFill>
                  <a:schemeClr val="dk1"/>
                </a:solidFill>
                <a:latin typeface="Open Sans"/>
                <a:ea typeface="Open Sans"/>
                <a:cs typeface="Open Sans"/>
                <a:sym typeface="Open Sans"/>
              </a:rPr>
              <a:t>e qui fit qu’on l’appela le Petit Poucet</a:t>
            </a:r>
            <a:r>
              <a:rPr b="1" i="0" lang="fr-FR" sz="3200" u="none" cap="none" strike="noStrike">
                <a:solidFill>
                  <a:srgbClr val="FF0000"/>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fr-FR" sz="1800" u="none" cap="none" strike="noStrike">
                <a:solidFill>
                  <a:schemeClr val="dk1"/>
                </a:solidFill>
                <a:latin typeface="Open Sans"/>
                <a:ea typeface="Open Sans"/>
                <a:cs typeface="Open Sans"/>
                <a:sym typeface="Open Sans"/>
              </a:rPr>
              <a:t>                                                                                                         D’après Charles Perrault, </a:t>
            </a:r>
            <a:r>
              <a:rPr b="0" i="1" lang="fr-FR" sz="1800" u="none" cap="none" strike="noStrike">
                <a:solidFill>
                  <a:schemeClr val="dk1"/>
                </a:solidFill>
                <a:latin typeface="Open Sans"/>
                <a:ea typeface="Open Sans"/>
                <a:cs typeface="Open Sans"/>
                <a:sym typeface="Open Sans"/>
              </a:rPr>
              <a:t>Le Petit Poucet </a:t>
            </a:r>
            <a:endParaRPr b="0" i="0" sz="1800" u="none" cap="none" strike="noStrike">
              <a:solidFill>
                <a:schemeClr val="dk1"/>
              </a:solidFill>
              <a:latin typeface="Open Sans"/>
              <a:ea typeface="Open Sans"/>
              <a:cs typeface="Open Sans"/>
              <a:sym typeface="Ope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9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402"/>
                                        </p:tgtEl>
                                        <p:attrNameLst>
                                          <p:attrName>style.visibility</p:attrName>
                                        </p:attrNameLst>
                                      </p:cBhvr>
                                      <p:to>
                                        <p:strVal val="visible"/>
                                      </p:to>
                                    </p:set>
                                    <p:anim calcmode="lin" valueType="num">
                                      <p:cBhvr additive="base">
                                        <p:cTn dur="500"/>
                                        <p:tgtEl>
                                          <p:spTgt spid="402"/>
                                        </p:tgtEl>
                                        <p:attrNameLst>
                                          <p:attrName>ppt_w</p:attrName>
                                        </p:attrNameLst>
                                      </p:cBhvr>
                                      <p:tavLst>
                                        <p:tav fmla="" tm="0">
                                          <p:val>
                                            <p:strVal val="0"/>
                                          </p:val>
                                        </p:tav>
                                        <p:tav fmla="" tm="100000">
                                          <p:val>
                                            <p:strVal val="#ppt_w"/>
                                          </p:val>
                                        </p:tav>
                                      </p:tavLst>
                                    </p:anim>
                                    <p:anim calcmode="lin" valueType="num">
                                      <p:cBhvr additive="base">
                                        <p:cTn dur="500"/>
                                        <p:tgtEl>
                                          <p:spTgt spid="40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00"/>
                                        </p:tgtEl>
                                        <p:attrNameLst>
                                          <p:attrName>style.visibility</p:attrName>
                                        </p:attrNameLst>
                                      </p:cBhvr>
                                      <p:to>
                                        <p:strVal val="visible"/>
                                      </p:to>
                                    </p:set>
                                    <p:animEffect filter="fade" transition="in">
                                      <p:cBhvr>
                                        <p:cTn dur="500"/>
                                        <p:tgtEl>
                                          <p:spTgt spid="4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99"/>
                                        </p:tgtEl>
                                        <p:attrNameLst>
                                          <p:attrName>style.visibility</p:attrName>
                                        </p:attrNameLst>
                                      </p:cBhvr>
                                      <p:to>
                                        <p:strVal val="visible"/>
                                      </p:to>
                                    </p:set>
                                    <p:anim calcmode="lin" valueType="num">
                                      <p:cBhvr additive="base">
                                        <p:cTn dur="500"/>
                                        <p:tgtEl>
                                          <p:spTgt spid="39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401"/>
                                        </p:tgtEl>
                                        <p:attrNameLst>
                                          <p:attrName>style.visibility</p:attrName>
                                        </p:attrNameLst>
                                      </p:cBhvr>
                                      <p:to>
                                        <p:strVal val="visible"/>
                                      </p:to>
                                    </p:set>
                                    <p:anim calcmode="lin" valueType="num">
                                      <p:cBhvr additive="base">
                                        <p:cTn dur="500"/>
                                        <p:tgtEl>
                                          <p:spTgt spid="401"/>
                                        </p:tgtEl>
                                        <p:attrNameLst>
                                          <p:attrName>ppt_w</p:attrName>
                                        </p:attrNameLst>
                                      </p:cBhvr>
                                      <p:tavLst>
                                        <p:tav fmla="" tm="0">
                                          <p:val>
                                            <p:strVal val="0"/>
                                          </p:val>
                                        </p:tav>
                                        <p:tav fmla="" tm="100000">
                                          <p:val>
                                            <p:strVal val="#ppt_w"/>
                                          </p:val>
                                        </p:tav>
                                      </p:tavLst>
                                    </p:anim>
                                    <p:anim calcmode="lin" valueType="num">
                                      <p:cBhvr additive="base">
                                        <p:cTn dur="500"/>
                                        <p:tgtEl>
                                          <p:spTgt spid="401"/>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7" name="Shape 407"/>
        <p:cNvGrpSpPr/>
        <p:nvPr/>
      </p:nvGrpSpPr>
      <p:grpSpPr>
        <a:xfrm>
          <a:off x="0" y="0"/>
          <a:ext cx="0" cy="0"/>
          <a:chOff x="0" y="0"/>
          <a:chExt cx="0" cy="0"/>
        </a:xfrm>
      </p:grpSpPr>
      <p:sp>
        <p:nvSpPr>
          <p:cNvPr id="408" name="Google Shape;408;p34"/>
          <p:cNvSpPr/>
          <p:nvPr/>
        </p:nvSpPr>
        <p:spPr>
          <a:xfrm>
            <a:off x="946036" y="239767"/>
            <a:ext cx="10194613" cy="462614"/>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7D7"/>
                </a:solidFill>
                <a:latin typeface="Open Sans"/>
                <a:ea typeface="Open Sans"/>
                <a:cs typeface="Open Sans"/>
                <a:sym typeface="Open Sans"/>
              </a:rPr>
              <a:t>APPLICATION</a:t>
            </a:r>
            <a:endParaRPr b="0" i="0" sz="1400" u="none" cap="none" strike="noStrike">
              <a:solidFill>
                <a:srgbClr val="000000"/>
              </a:solidFill>
              <a:latin typeface="Arial"/>
              <a:ea typeface="Arial"/>
              <a:cs typeface="Arial"/>
              <a:sym typeface="Arial"/>
            </a:endParaRPr>
          </a:p>
        </p:txBody>
      </p:sp>
      <p:sp>
        <p:nvSpPr>
          <p:cNvPr id="409" name="Google Shape;409;p34"/>
          <p:cNvSpPr txBox="1"/>
          <p:nvPr/>
        </p:nvSpPr>
        <p:spPr>
          <a:xfrm>
            <a:off x="840720" y="1090032"/>
            <a:ext cx="10676159" cy="52322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chemeClr val="dk1"/>
                </a:solidFill>
                <a:latin typeface="Open Sans"/>
                <a:ea typeface="Open Sans"/>
                <a:cs typeface="Open Sans"/>
                <a:sym typeface="Open Sans"/>
              </a:rPr>
              <a:t>Lis le texte puis souligne chaque phrase d’une couleur différente.</a:t>
            </a:r>
            <a:endParaRPr b="1" i="0" sz="2800" u="none" cap="none" strike="noStrike">
              <a:solidFill>
                <a:schemeClr val="dk1"/>
              </a:solidFill>
              <a:latin typeface="Open Sans"/>
              <a:ea typeface="Open Sans"/>
              <a:cs typeface="Open Sans"/>
              <a:sym typeface="Open Sans"/>
            </a:endParaRPr>
          </a:p>
        </p:txBody>
      </p:sp>
      <p:sp>
        <p:nvSpPr>
          <p:cNvPr id="410" name="Google Shape;410;p34"/>
          <p:cNvSpPr txBox="1"/>
          <p:nvPr/>
        </p:nvSpPr>
        <p:spPr>
          <a:xfrm>
            <a:off x="946036" y="1858693"/>
            <a:ext cx="10299928" cy="230832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0" i="0" lang="fr-FR" sz="3600" u="none" cap="none" strike="noStrike">
                <a:solidFill>
                  <a:schemeClr val="dk1"/>
                </a:solidFill>
                <a:latin typeface="Open Sans"/>
                <a:ea typeface="Open Sans"/>
                <a:cs typeface="Open Sans"/>
                <a:sym typeface="Open Sans"/>
              </a:rPr>
              <a:t>Dans la nuit, Tina se réveille. Elle a peur du noir.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600"/>
              <a:buFont typeface="Arial"/>
              <a:buNone/>
            </a:pPr>
            <a:r>
              <a:rPr b="0" i="0" lang="fr-FR" sz="3600" u="none" cap="none" strike="noStrike">
                <a:solidFill>
                  <a:schemeClr val="dk1"/>
                </a:solidFill>
                <a:latin typeface="Open Sans"/>
                <a:ea typeface="Open Sans"/>
                <a:cs typeface="Open Sans"/>
                <a:sym typeface="Open Sans"/>
              </a:rPr>
              <a:t>Elle entend un bruit. Mais qu’est-ce que c’est ?         Elle regarde et voit une petite souris sous son lit.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600"/>
              <a:buFont typeface="Arial"/>
              <a:buNone/>
            </a:pPr>
            <a:r>
              <a:rPr b="0" i="0" lang="fr-FR" sz="3600" u="none" cap="none" strike="noStrike">
                <a:solidFill>
                  <a:schemeClr val="dk1"/>
                </a:solidFill>
                <a:latin typeface="Open Sans"/>
                <a:ea typeface="Open Sans"/>
                <a:cs typeface="Open Sans"/>
                <a:sym typeface="Open Sans"/>
              </a:rPr>
              <a:t>Quelle peur !</a:t>
            </a:r>
            <a:endParaRPr b="0" i="0" sz="3600" u="none" cap="none" strike="noStrike">
              <a:solidFill>
                <a:schemeClr val="dk1"/>
              </a:solidFill>
              <a:latin typeface="Open Sans"/>
              <a:ea typeface="Open Sans"/>
              <a:cs typeface="Open Sans"/>
              <a:sym typeface="Open Sans"/>
            </a:endParaRPr>
          </a:p>
        </p:txBody>
      </p:sp>
      <p:cxnSp>
        <p:nvCxnSpPr>
          <p:cNvPr id="411" name="Google Shape;411;p34"/>
          <p:cNvCxnSpPr/>
          <p:nvPr/>
        </p:nvCxnSpPr>
        <p:spPr>
          <a:xfrm>
            <a:off x="946036" y="2448282"/>
            <a:ext cx="5310586" cy="0"/>
          </a:xfrm>
          <a:prstGeom prst="straightConnector1">
            <a:avLst/>
          </a:prstGeom>
          <a:noFill/>
          <a:ln cap="flat" cmpd="sng" w="38100">
            <a:solidFill>
              <a:schemeClr val="accent1"/>
            </a:solidFill>
            <a:prstDash val="solid"/>
            <a:miter lim="800000"/>
            <a:headEnd len="sm" w="sm" type="none"/>
            <a:tailEnd len="sm" w="sm" type="none"/>
          </a:ln>
        </p:spPr>
      </p:cxnSp>
      <p:cxnSp>
        <p:nvCxnSpPr>
          <p:cNvPr id="412" name="Google Shape;412;p34"/>
          <p:cNvCxnSpPr/>
          <p:nvPr/>
        </p:nvCxnSpPr>
        <p:spPr>
          <a:xfrm>
            <a:off x="6256622" y="2448282"/>
            <a:ext cx="3680003" cy="0"/>
          </a:xfrm>
          <a:prstGeom prst="straightConnector1">
            <a:avLst/>
          </a:prstGeom>
          <a:noFill/>
          <a:ln cap="flat" cmpd="sng" w="38100">
            <a:solidFill>
              <a:schemeClr val="accent2"/>
            </a:solidFill>
            <a:prstDash val="solid"/>
            <a:miter lim="800000"/>
            <a:headEnd len="sm" w="sm" type="none"/>
            <a:tailEnd len="sm" w="sm" type="none"/>
          </a:ln>
        </p:spPr>
      </p:cxnSp>
      <p:cxnSp>
        <p:nvCxnSpPr>
          <p:cNvPr id="413" name="Google Shape;413;p34"/>
          <p:cNvCxnSpPr/>
          <p:nvPr/>
        </p:nvCxnSpPr>
        <p:spPr>
          <a:xfrm>
            <a:off x="946036" y="2954194"/>
            <a:ext cx="3754838" cy="25077"/>
          </a:xfrm>
          <a:prstGeom prst="straightConnector1">
            <a:avLst/>
          </a:prstGeom>
          <a:noFill/>
          <a:ln cap="flat" cmpd="sng" w="38100">
            <a:solidFill>
              <a:schemeClr val="accent6"/>
            </a:solidFill>
            <a:prstDash val="solid"/>
            <a:miter lim="800000"/>
            <a:headEnd len="sm" w="sm" type="none"/>
            <a:tailEnd len="sm" w="sm" type="none"/>
          </a:ln>
        </p:spPr>
      </p:cxnSp>
      <p:cxnSp>
        <p:nvCxnSpPr>
          <p:cNvPr id="414" name="Google Shape;414;p34"/>
          <p:cNvCxnSpPr/>
          <p:nvPr/>
        </p:nvCxnSpPr>
        <p:spPr>
          <a:xfrm>
            <a:off x="4906051" y="2963175"/>
            <a:ext cx="4853354" cy="11010"/>
          </a:xfrm>
          <a:prstGeom prst="straightConnector1">
            <a:avLst/>
          </a:prstGeom>
          <a:noFill/>
          <a:ln cap="flat" cmpd="sng" w="38100">
            <a:solidFill>
              <a:srgbClr val="C00000"/>
            </a:solidFill>
            <a:prstDash val="solid"/>
            <a:miter lim="800000"/>
            <a:headEnd len="sm" w="sm" type="none"/>
            <a:tailEnd len="sm" w="sm" type="none"/>
          </a:ln>
        </p:spPr>
      </p:cxnSp>
      <p:cxnSp>
        <p:nvCxnSpPr>
          <p:cNvPr id="415" name="Google Shape;415;p34"/>
          <p:cNvCxnSpPr/>
          <p:nvPr/>
        </p:nvCxnSpPr>
        <p:spPr>
          <a:xfrm>
            <a:off x="994085" y="3570317"/>
            <a:ext cx="8963497" cy="0"/>
          </a:xfrm>
          <a:prstGeom prst="straightConnector1">
            <a:avLst/>
          </a:prstGeom>
          <a:noFill/>
          <a:ln cap="flat" cmpd="sng" w="38100">
            <a:solidFill>
              <a:srgbClr val="FFFF00"/>
            </a:solidFill>
            <a:prstDash val="solid"/>
            <a:miter lim="800000"/>
            <a:headEnd len="sm" w="sm" type="none"/>
            <a:tailEnd len="sm" w="sm" type="none"/>
          </a:ln>
        </p:spPr>
      </p:cxnSp>
      <p:cxnSp>
        <p:nvCxnSpPr>
          <p:cNvPr id="416" name="Google Shape;416;p34"/>
          <p:cNvCxnSpPr/>
          <p:nvPr/>
        </p:nvCxnSpPr>
        <p:spPr>
          <a:xfrm>
            <a:off x="946036" y="4120845"/>
            <a:ext cx="2407952" cy="0"/>
          </a:xfrm>
          <a:prstGeom prst="straightConnector1">
            <a:avLst/>
          </a:prstGeom>
          <a:noFill/>
          <a:ln cap="flat" cmpd="sng" w="38100">
            <a:solidFill>
              <a:srgbClr val="FDB9EA"/>
            </a:solidFill>
            <a:prstDash val="solid"/>
            <a:miter lim="800000"/>
            <a:headEnd len="sm" w="sm" type="none"/>
            <a:tailEnd len="sm" w="sm" type="none"/>
          </a:ln>
        </p:spPr>
      </p:cxnSp>
      <p:sp>
        <p:nvSpPr>
          <p:cNvPr id="417" name="Google Shape;417;p34"/>
          <p:cNvSpPr txBox="1"/>
          <p:nvPr/>
        </p:nvSpPr>
        <p:spPr>
          <a:xfrm>
            <a:off x="840720" y="5360307"/>
            <a:ext cx="6148436" cy="64633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600"/>
              <a:buFont typeface="Arial"/>
              <a:buNone/>
            </a:pPr>
            <a:r>
              <a:rPr b="0" i="0" lang="fr-FR" sz="3600" u="none" cap="none" strike="noStrike">
                <a:solidFill>
                  <a:schemeClr val="dk1"/>
                </a:solidFill>
                <a:latin typeface="Times New Roman"/>
                <a:ea typeface="Times New Roman"/>
                <a:cs typeface="Times New Roman"/>
                <a:sym typeface="Times New Roman"/>
              </a:rPr>
              <a:t>Dans ce texte il y a  … phrases.</a:t>
            </a:r>
            <a:endParaRPr b="0" i="0" sz="3600" u="none" cap="none" strike="noStrike">
              <a:solidFill>
                <a:schemeClr val="dk1"/>
              </a:solidFill>
              <a:latin typeface="Calibri"/>
              <a:ea typeface="Calibri"/>
              <a:cs typeface="Calibri"/>
              <a:sym typeface="Calibri"/>
            </a:endParaRPr>
          </a:p>
        </p:txBody>
      </p:sp>
      <p:sp>
        <p:nvSpPr>
          <p:cNvPr id="418" name="Google Shape;418;p34"/>
          <p:cNvSpPr txBox="1"/>
          <p:nvPr/>
        </p:nvSpPr>
        <p:spPr>
          <a:xfrm>
            <a:off x="4527931" y="5551318"/>
            <a:ext cx="706136" cy="707886"/>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4000"/>
              <a:buFont typeface="Arial"/>
              <a:buNone/>
            </a:pPr>
            <a:r>
              <a:rPr b="0" i="0" lang="fr-FR" sz="4000" u="none" cap="none" strike="noStrike">
                <a:solidFill>
                  <a:srgbClr val="FF0000"/>
                </a:solidFill>
                <a:latin typeface="Open Sans"/>
                <a:ea typeface="Open Sans"/>
                <a:cs typeface="Open Sans"/>
                <a:sym typeface="Open Sans"/>
              </a:rPr>
              <a:t>6</a:t>
            </a:r>
            <a:endParaRPr b="0" i="0" sz="1400" u="none" cap="none" strike="noStrike">
              <a:solidFill>
                <a:srgbClr val="000000"/>
              </a:solidFill>
              <a:latin typeface="Arial"/>
              <a:ea typeface="Arial"/>
              <a:cs typeface="Arial"/>
              <a:sym typeface="Arial"/>
            </a:endParaRPr>
          </a:p>
        </p:txBody>
      </p:sp>
      <p:sp>
        <p:nvSpPr>
          <p:cNvPr id="419" name="Google Shape;419;p34"/>
          <p:cNvSpPr txBox="1"/>
          <p:nvPr/>
        </p:nvSpPr>
        <p:spPr>
          <a:xfrm>
            <a:off x="840720" y="4769260"/>
            <a:ext cx="11383044" cy="52322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chemeClr val="dk1"/>
                </a:solidFill>
                <a:latin typeface="Open Sans"/>
                <a:ea typeface="Open Sans"/>
                <a:cs typeface="Open Sans"/>
                <a:sym typeface="Open Sans"/>
              </a:rPr>
              <a:t>Complète avec le chiffre qui correspond au nombre de phrases. </a:t>
            </a:r>
            <a:endParaRPr b="1" i="0" sz="2800" u="none" cap="none" strike="noStrike">
              <a:solidFill>
                <a:schemeClr val="dk1"/>
              </a:solidFill>
              <a:latin typeface="Open Sans"/>
              <a:ea typeface="Open Sans"/>
              <a:cs typeface="Open Sans"/>
              <a:sym typeface="Ope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09"/>
                                        </p:tgtEl>
                                        <p:attrNameLst>
                                          <p:attrName>style.visibility</p:attrName>
                                        </p:attrNameLst>
                                      </p:cBhvr>
                                      <p:to>
                                        <p:strVal val="visible"/>
                                      </p:to>
                                    </p:set>
                                    <p:animEffect filter="fade" transition="in">
                                      <p:cBhvr>
                                        <p:cTn dur="500"/>
                                        <p:tgtEl>
                                          <p:spTgt spid="40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1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1"/>
                                        </p:tgtEl>
                                        <p:attrNameLst>
                                          <p:attrName>style.visibility</p:attrName>
                                        </p:attrNameLst>
                                      </p:cBhvr>
                                      <p:to>
                                        <p:strVal val="visible"/>
                                      </p:to>
                                    </p:set>
                                    <p:animEffect filter="fade" transition="in">
                                      <p:cBhvr>
                                        <p:cTn dur="1000"/>
                                        <p:tgtEl>
                                          <p:spTgt spid="41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2"/>
                                        </p:tgtEl>
                                        <p:attrNameLst>
                                          <p:attrName>style.visibility</p:attrName>
                                        </p:attrNameLst>
                                      </p:cBhvr>
                                      <p:to>
                                        <p:strVal val="visible"/>
                                      </p:to>
                                    </p:set>
                                    <p:animEffect filter="fade" transition="in">
                                      <p:cBhvr>
                                        <p:cTn dur="1000"/>
                                        <p:tgtEl>
                                          <p:spTgt spid="4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3"/>
                                        </p:tgtEl>
                                        <p:attrNameLst>
                                          <p:attrName>style.visibility</p:attrName>
                                        </p:attrNameLst>
                                      </p:cBhvr>
                                      <p:to>
                                        <p:strVal val="visible"/>
                                      </p:to>
                                    </p:set>
                                    <p:animEffect filter="fade" transition="in">
                                      <p:cBhvr>
                                        <p:cTn dur="1000"/>
                                        <p:tgtEl>
                                          <p:spTgt spid="4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4"/>
                                        </p:tgtEl>
                                        <p:attrNameLst>
                                          <p:attrName>style.visibility</p:attrName>
                                        </p:attrNameLst>
                                      </p:cBhvr>
                                      <p:to>
                                        <p:strVal val="visible"/>
                                      </p:to>
                                    </p:set>
                                    <p:animEffect filter="fade" transition="in">
                                      <p:cBhvr>
                                        <p:cTn dur="1000"/>
                                        <p:tgtEl>
                                          <p:spTgt spid="41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5"/>
                                        </p:tgtEl>
                                        <p:attrNameLst>
                                          <p:attrName>style.visibility</p:attrName>
                                        </p:attrNameLst>
                                      </p:cBhvr>
                                      <p:to>
                                        <p:strVal val="visible"/>
                                      </p:to>
                                    </p:set>
                                    <p:animEffect filter="fade" transition="in">
                                      <p:cBhvr>
                                        <p:cTn dur="1000"/>
                                        <p:tgtEl>
                                          <p:spTgt spid="41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6"/>
                                        </p:tgtEl>
                                        <p:attrNameLst>
                                          <p:attrName>style.visibility</p:attrName>
                                        </p:attrNameLst>
                                      </p:cBhvr>
                                      <p:to>
                                        <p:strVal val="visible"/>
                                      </p:to>
                                    </p:set>
                                    <p:animEffect filter="fade" transition="in">
                                      <p:cBhvr>
                                        <p:cTn dur="1000"/>
                                        <p:tgtEl>
                                          <p:spTgt spid="41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9"/>
                                        </p:tgtEl>
                                        <p:attrNameLst>
                                          <p:attrName>style.visibility</p:attrName>
                                        </p:attrNameLst>
                                      </p:cBhvr>
                                      <p:to>
                                        <p:strVal val="visible"/>
                                      </p:to>
                                    </p:set>
                                    <p:animEffect filter="fade" transition="in">
                                      <p:cBhvr>
                                        <p:cTn dur="500"/>
                                        <p:tgtEl>
                                          <p:spTgt spid="4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1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418">
                                            <p:txEl>
                                              <p:pRg end="0" st="0"/>
                                            </p:txEl>
                                          </p:spTgt>
                                        </p:tgtEl>
                                        <p:attrNameLst>
                                          <p:attrName>style.visibility</p:attrName>
                                        </p:attrNameLst>
                                      </p:cBhvr>
                                      <p:to>
                                        <p:strVal val="visible"/>
                                      </p:to>
                                    </p:set>
                                    <p:anim calcmode="lin" valueType="num">
                                      <p:cBhvr additive="base">
                                        <p:cTn dur="500"/>
                                        <p:tgtEl>
                                          <p:spTgt spid="418">
                                            <p:txEl>
                                              <p:pRg end="0" st="0"/>
                                            </p:txEl>
                                          </p:spTgt>
                                        </p:tgtEl>
                                        <p:attrNameLst>
                                          <p:attrName>ppt_w</p:attrName>
                                        </p:attrNameLst>
                                      </p:cBhvr>
                                      <p:tavLst>
                                        <p:tav fmla="" tm="0">
                                          <p:val>
                                            <p:strVal val="0"/>
                                          </p:val>
                                        </p:tav>
                                        <p:tav fmla="" tm="100000">
                                          <p:val>
                                            <p:strVal val="#ppt_w"/>
                                          </p:val>
                                        </p:tav>
                                      </p:tavLst>
                                    </p:anim>
                                    <p:anim calcmode="lin" valueType="num">
                                      <p:cBhvr additive="base">
                                        <p:cTn dur="500"/>
                                        <p:tgtEl>
                                          <p:spTgt spid="418">
                                            <p:txEl>
                                              <p:pRg end="0" st="0"/>
                                            </p:txEl>
                                          </p:spTgt>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24" name="Shape 424"/>
        <p:cNvGrpSpPr/>
        <p:nvPr/>
      </p:nvGrpSpPr>
      <p:grpSpPr>
        <a:xfrm>
          <a:off x="0" y="0"/>
          <a:ext cx="0" cy="0"/>
          <a:chOff x="0" y="0"/>
          <a:chExt cx="0" cy="0"/>
        </a:xfrm>
      </p:grpSpPr>
      <p:sp>
        <p:nvSpPr>
          <p:cNvPr id="425" name="Google Shape;425;p35"/>
          <p:cNvSpPr/>
          <p:nvPr/>
        </p:nvSpPr>
        <p:spPr>
          <a:xfrm>
            <a:off x="825908" y="1622323"/>
            <a:ext cx="9940414" cy="1200329"/>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t/>
            </a:r>
            <a:endParaRPr b="1" i="0" sz="2400" u="sng"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fr-FR" sz="2400" u="sng" cap="none" strike="noStrike">
                <a:solidFill>
                  <a:schemeClr val="hlink"/>
                </a:solidFill>
                <a:latin typeface="Open Sans"/>
                <a:ea typeface="Open Sans"/>
                <a:cs typeface="Open Sans"/>
                <a:sym typeface="Open Sans"/>
                <a:hlinkClick r:id="rId3"/>
              </a:rPr>
              <a:t>- https://fr.freepik.com/vecteurs-premium/eleves-enseignant-classe-illustration-dessin-anime_5338721.htm</a:t>
            </a:r>
            <a:endParaRPr b="0" i="0" sz="2400" u="none" cap="none" strike="noStrike">
              <a:solidFill>
                <a:schemeClr val="dk1"/>
              </a:solidFill>
              <a:latin typeface="Open Sans"/>
              <a:ea typeface="Open Sans"/>
              <a:cs typeface="Open Sans"/>
              <a:sym typeface="Open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9" name="Shape 429"/>
        <p:cNvGrpSpPr/>
        <p:nvPr/>
      </p:nvGrpSpPr>
      <p:grpSpPr>
        <a:xfrm>
          <a:off x="0" y="0"/>
          <a:ext cx="0" cy="0"/>
          <a:chOff x="0" y="0"/>
          <a:chExt cx="0" cy="0"/>
        </a:xfrm>
      </p:grpSpPr>
      <p:sp>
        <p:nvSpPr>
          <p:cNvPr id="430" name="Google Shape;430;p36"/>
          <p:cNvSpPr txBox="1"/>
          <p:nvPr/>
        </p:nvSpPr>
        <p:spPr>
          <a:xfrm>
            <a:off x="852482" y="1930992"/>
            <a:ext cx="9926595" cy="166866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2400"/>
              <a:buFont typeface="Arial"/>
              <a:buNone/>
            </a:pPr>
            <a:r>
              <a:rPr b="0" i="0" lang="fr-FR" sz="2400" u="none" cap="none" strike="noStrike">
                <a:solidFill>
                  <a:schemeClr val="dk1"/>
                </a:solidFill>
                <a:latin typeface="Open Sans"/>
                <a:ea typeface="Open Sans"/>
                <a:cs typeface="Open Sans"/>
                <a:sym typeface="Open Sans"/>
              </a:rPr>
              <a:t>Auteure : Rawaa Chami</a:t>
            </a:r>
            <a:endParaRPr b="0" i="0" sz="2400" u="none" cap="none" strike="noStrike">
              <a:solidFill>
                <a:schemeClr val="dk1"/>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2400"/>
              <a:buFont typeface="Arial"/>
              <a:buNone/>
            </a:pPr>
            <a:r>
              <a:rPr b="0" i="0" lang="fr-FR" sz="2400" u="none" cap="none" strike="noStrike">
                <a:solidFill>
                  <a:schemeClr val="dk1"/>
                </a:solidFill>
                <a:latin typeface="Open Sans"/>
                <a:ea typeface="Open Sans"/>
                <a:cs typeface="Open Sans"/>
                <a:sym typeface="Open Sans"/>
              </a:rPr>
              <a:t>Coordinatrices : Marina Chammas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1000"/>
              </a:spcBef>
              <a:spcAft>
                <a:spcPts val="0"/>
              </a:spcAft>
              <a:buClr>
                <a:schemeClr val="dk1"/>
              </a:buClr>
              <a:buSzPts val="2400"/>
              <a:buFont typeface="Arial"/>
              <a:buNone/>
            </a:pPr>
            <a:r>
              <a:rPr b="0" i="0" lang="fr-FR" sz="2400" u="none" cap="none" strike="noStrike">
                <a:solidFill>
                  <a:schemeClr val="dk1"/>
                </a:solidFill>
                <a:latin typeface="Open Sans"/>
                <a:ea typeface="Open Sans"/>
                <a:cs typeface="Open Sans"/>
                <a:sym typeface="Open Sans"/>
              </a:rPr>
              <a:t>                                  Safa Mawlawi</a:t>
            </a:r>
            <a:endParaRPr b="0" i="0" sz="2400" u="none" cap="none" strike="noStrike">
              <a:solidFill>
                <a:schemeClr val="dk1"/>
              </a:solidFill>
              <a:latin typeface="Open Sans"/>
              <a:ea typeface="Open Sans"/>
              <a:cs typeface="Open Sans"/>
              <a:sym typeface="Open Sans"/>
            </a:endParaRPr>
          </a:p>
          <a:p>
            <a:pPr indent="0" lvl="0" marL="0" marR="0" rtl="0" algn="l">
              <a:lnSpc>
                <a:spcPct val="150000"/>
              </a:lnSpc>
              <a:spcBef>
                <a:spcPts val="1000"/>
              </a:spcBef>
              <a:spcAft>
                <a:spcPts val="0"/>
              </a:spcAft>
              <a:buClr>
                <a:schemeClr val="dk1"/>
              </a:buClr>
              <a:buSzPts val="1600"/>
              <a:buFont typeface="Arial"/>
              <a:buNone/>
            </a:pPr>
            <a:r>
              <a:t/>
            </a:r>
            <a:endParaRPr b="0" i="0" sz="1600" u="none" cap="none" strike="noStrike">
              <a:solidFill>
                <a:schemeClr val="dk1"/>
              </a:solidFill>
              <a:latin typeface="Open Sans"/>
              <a:ea typeface="Open Sans"/>
              <a:cs typeface="Open Sans"/>
              <a:sym typeface="Open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4" name="Shape 434"/>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p21"/>
          <p:cNvSpPr txBox="1"/>
          <p:nvPr/>
        </p:nvSpPr>
        <p:spPr>
          <a:xfrm>
            <a:off x="1639823" y="1501285"/>
            <a:ext cx="8549441" cy="572116"/>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1"/>
              </a:buClr>
              <a:buSzPts val="2400"/>
              <a:buFont typeface="Open Sans"/>
              <a:buNone/>
            </a:pPr>
            <a:r>
              <a:rPr b="0" i="0" lang="fr-FR" sz="2400" u="none" cap="none" strike="noStrike">
                <a:solidFill>
                  <a:schemeClr val="dk1"/>
                </a:solidFill>
                <a:latin typeface="Open Sans"/>
                <a:ea typeface="Open Sans"/>
                <a:cs typeface="Open Sans"/>
                <a:sym typeface="Open Sans"/>
              </a:rPr>
              <a:t>Objectifs</a:t>
            </a:r>
            <a:endParaRPr b="0" i="0" sz="1400" u="none" cap="none" strike="noStrike">
              <a:solidFill>
                <a:srgbClr val="000000"/>
              </a:solidFill>
              <a:latin typeface="Arial"/>
              <a:ea typeface="Arial"/>
              <a:cs typeface="Arial"/>
              <a:sym typeface="Arial"/>
            </a:endParaRPr>
          </a:p>
        </p:txBody>
      </p:sp>
      <p:sp>
        <p:nvSpPr>
          <p:cNvPr id="224" name="Google Shape;224;p21"/>
          <p:cNvSpPr txBox="1"/>
          <p:nvPr/>
        </p:nvSpPr>
        <p:spPr>
          <a:xfrm>
            <a:off x="1064276" y="3247683"/>
            <a:ext cx="369414" cy="507831"/>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700"/>
              <a:buFont typeface="Arial"/>
              <a:buNone/>
            </a:pPr>
            <a:r>
              <a:rPr b="1" i="0" lang="fr-FR" sz="2700" u="none" cap="none" strike="noStrike">
                <a:solidFill>
                  <a:schemeClr val="lt1"/>
                </a:solidFill>
                <a:latin typeface="Calibri"/>
                <a:ea typeface="Calibri"/>
                <a:cs typeface="Calibri"/>
                <a:sym typeface="Calibri"/>
              </a:rPr>
              <a:t>2</a:t>
            </a:r>
            <a:endParaRPr b="1" i="0" sz="2700" u="none" cap="none" strike="noStrike">
              <a:solidFill>
                <a:schemeClr val="lt1"/>
              </a:solidFill>
              <a:latin typeface="Calibri"/>
              <a:ea typeface="Calibri"/>
              <a:cs typeface="Calibri"/>
              <a:sym typeface="Calibri"/>
            </a:endParaRPr>
          </a:p>
        </p:txBody>
      </p:sp>
      <p:sp>
        <p:nvSpPr>
          <p:cNvPr id="225" name="Google Shape;225;p21"/>
          <p:cNvSpPr txBox="1"/>
          <p:nvPr/>
        </p:nvSpPr>
        <p:spPr>
          <a:xfrm>
            <a:off x="1064276" y="4039873"/>
            <a:ext cx="369414" cy="507831"/>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700"/>
              <a:buFont typeface="Arial"/>
              <a:buNone/>
            </a:pPr>
            <a:r>
              <a:rPr b="1" i="0" lang="fr-FR" sz="2700" u="none" cap="none" strike="noStrike">
                <a:solidFill>
                  <a:schemeClr val="lt1"/>
                </a:solidFill>
                <a:latin typeface="Calibri"/>
                <a:ea typeface="Calibri"/>
                <a:cs typeface="Calibri"/>
                <a:sym typeface="Calibri"/>
              </a:rPr>
              <a:t>3</a:t>
            </a:r>
            <a:endParaRPr b="1" i="0" sz="2700" u="none" cap="none" strike="noStrike">
              <a:solidFill>
                <a:schemeClr val="lt1"/>
              </a:solidFill>
              <a:latin typeface="Calibri"/>
              <a:ea typeface="Calibri"/>
              <a:cs typeface="Calibri"/>
              <a:sym typeface="Calibri"/>
            </a:endParaRPr>
          </a:p>
        </p:txBody>
      </p:sp>
      <p:sp>
        <p:nvSpPr>
          <p:cNvPr id="226" name="Google Shape;226;p21"/>
          <p:cNvSpPr/>
          <p:nvPr/>
        </p:nvSpPr>
        <p:spPr>
          <a:xfrm flipH="1">
            <a:off x="1801464" y="2244944"/>
            <a:ext cx="9751074" cy="846690"/>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Reconnaitre la phrase comme unité de sens à partir des indices suivants : les signes graphiques , l’ordre des mots.  </a:t>
            </a:r>
            <a:endParaRPr b="0" i="0" sz="1400" u="none" cap="none" strike="noStrike">
              <a:solidFill>
                <a:srgbClr val="000000"/>
              </a:solidFill>
              <a:latin typeface="Arial"/>
              <a:ea typeface="Arial"/>
              <a:cs typeface="Arial"/>
              <a:sym typeface="Arial"/>
            </a:endParaRPr>
          </a:p>
        </p:txBody>
      </p:sp>
      <p:grpSp>
        <p:nvGrpSpPr>
          <p:cNvPr id="227" name="Google Shape;227;p21"/>
          <p:cNvGrpSpPr/>
          <p:nvPr/>
        </p:nvGrpSpPr>
        <p:grpSpPr>
          <a:xfrm>
            <a:off x="1045135" y="2178890"/>
            <a:ext cx="737188" cy="1039132"/>
            <a:chOff x="1045135" y="2178890"/>
            <a:chExt cx="737188" cy="1039132"/>
          </a:xfrm>
        </p:grpSpPr>
        <p:pic>
          <p:nvPicPr>
            <p:cNvPr id="228" name="Google Shape;228;p21"/>
            <p:cNvPicPr preferRelativeResize="0"/>
            <p:nvPr/>
          </p:nvPicPr>
          <p:blipFill rotWithShape="1">
            <a:blip r:embed="rId3">
              <a:alphaModFix/>
            </a:blip>
            <a:srcRect b="0" l="0" r="0" t="0"/>
            <a:stretch/>
          </p:blipFill>
          <p:spPr>
            <a:xfrm flipH="1">
              <a:off x="1045135" y="2178890"/>
              <a:ext cx="737188" cy="1039132"/>
            </a:xfrm>
            <a:prstGeom prst="rect">
              <a:avLst/>
            </a:prstGeom>
            <a:noFill/>
            <a:ln>
              <a:noFill/>
            </a:ln>
          </p:spPr>
        </p:pic>
        <p:sp>
          <p:nvSpPr>
            <p:cNvPr id="229" name="Google Shape;229;p21"/>
            <p:cNvSpPr txBox="1"/>
            <p:nvPr/>
          </p:nvSpPr>
          <p:spPr>
            <a:xfrm>
              <a:off x="1064276" y="2465834"/>
              <a:ext cx="369414" cy="507831"/>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700"/>
                <a:buFont typeface="Arial"/>
                <a:buNone/>
              </a:pPr>
              <a:r>
                <a:rPr b="1" i="0" lang="fr-FR" sz="2700" u="none" cap="none" strike="noStrike">
                  <a:solidFill>
                    <a:schemeClr val="lt1"/>
                  </a:solidFill>
                  <a:latin typeface="Calibri"/>
                  <a:ea typeface="Calibri"/>
                  <a:cs typeface="Calibri"/>
                  <a:sym typeface="Calibri"/>
                </a:rPr>
                <a:t>1</a:t>
              </a:r>
              <a:endParaRPr b="1" i="0" sz="2700" u="none" cap="none" strike="noStrike">
                <a:solidFill>
                  <a:schemeClr val="lt1"/>
                </a:solidFill>
                <a:latin typeface="Calibri"/>
                <a:ea typeface="Calibri"/>
                <a:cs typeface="Calibri"/>
                <a:sym typeface="Calibri"/>
              </a:endParaRPr>
            </a:p>
          </p:txBody>
        </p:sp>
      </p:grpSp>
      <p:sp>
        <p:nvSpPr>
          <p:cNvPr id="230" name="Google Shape;230;p21"/>
          <p:cNvSpPr txBox="1"/>
          <p:nvPr/>
        </p:nvSpPr>
        <p:spPr>
          <a:xfrm>
            <a:off x="1064276" y="4828339"/>
            <a:ext cx="369414" cy="507831"/>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700"/>
              <a:buFont typeface="Arial"/>
              <a:buNone/>
            </a:pPr>
            <a:r>
              <a:rPr b="1" i="0" lang="fr-FR" sz="2700" u="none" cap="none" strike="noStrike">
                <a:solidFill>
                  <a:schemeClr val="lt1"/>
                </a:solidFill>
                <a:latin typeface="Calibri"/>
                <a:ea typeface="Calibri"/>
                <a:cs typeface="Calibri"/>
                <a:sym typeface="Calibri"/>
              </a:rPr>
              <a:t>4</a:t>
            </a:r>
            <a:endParaRPr b="1" i="0" sz="2700" u="none" cap="none" strike="noStrike">
              <a:solidFill>
                <a:schemeClr val="lt1"/>
              </a:solidFill>
              <a:latin typeface="Calibri"/>
              <a:ea typeface="Calibri"/>
              <a:cs typeface="Calibri"/>
              <a:sym typeface="Calibri"/>
            </a:endParaRPr>
          </a:p>
        </p:txBody>
      </p:sp>
      <p:sp>
        <p:nvSpPr>
          <p:cNvPr id="231" name="Google Shape;231;p21"/>
          <p:cNvSpPr txBox="1"/>
          <p:nvPr/>
        </p:nvSpPr>
        <p:spPr>
          <a:xfrm>
            <a:off x="1064276" y="5617282"/>
            <a:ext cx="369414" cy="507831"/>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700"/>
              <a:buFont typeface="Arial"/>
              <a:buNone/>
            </a:pPr>
            <a:r>
              <a:rPr b="1" i="0" lang="fr-FR" sz="2700" u="none" cap="none" strike="noStrike">
                <a:solidFill>
                  <a:schemeClr val="lt1"/>
                </a:solidFill>
                <a:latin typeface="Calibri"/>
                <a:ea typeface="Calibri"/>
                <a:cs typeface="Calibri"/>
                <a:sym typeface="Calibri"/>
              </a:rPr>
              <a:t>5</a:t>
            </a:r>
            <a:endParaRPr b="1" i="0" sz="2700" u="none" cap="none" strike="noStrike">
              <a:solidFill>
                <a:schemeClr val="lt1"/>
              </a:solidFill>
              <a:latin typeface="Calibri"/>
              <a:ea typeface="Calibri"/>
              <a:cs typeface="Calibri"/>
              <a:sym typeface="Calibri"/>
            </a:endParaRPr>
          </a:p>
        </p:txBody>
      </p:sp>
      <p:grpSp>
        <p:nvGrpSpPr>
          <p:cNvPr id="232" name="Google Shape;232;p21"/>
          <p:cNvGrpSpPr/>
          <p:nvPr/>
        </p:nvGrpSpPr>
        <p:grpSpPr>
          <a:xfrm>
            <a:off x="1065096" y="3429000"/>
            <a:ext cx="737188" cy="1039132"/>
            <a:chOff x="1045135" y="2178890"/>
            <a:chExt cx="737188" cy="1039132"/>
          </a:xfrm>
        </p:grpSpPr>
        <p:pic>
          <p:nvPicPr>
            <p:cNvPr id="233" name="Google Shape;233;p21"/>
            <p:cNvPicPr preferRelativeResize="0"/>
            <p:nvPr/>
          </p:nvPicPr>
          <p:blipFill rotWithShape="1">
            <a:blip r:embed="rId3">
              <a:alphaModFix/>
            </a:blip>
            <a:srcRect b="0" l="0" r="0" t="0"/>
            <a:stretch/>
          </p:blipFill>
          <p:spPr>
            <a:xfrm flipH="1">
              <a:off x="1045135" y="2178890"/>
              <a:ext cx="737188" cy="1039132"/>
            </a:xfrm>
            <a:prstGeom prst="rect">
              <a:avLst/>
            </a:prstGeom>
            <a:noFill/>
            <a:ln>
              <a:noFill/>
            </a:ln>
          </p:spPr>
        </p:pic>
        <p:sp>
          <p:nvSpPr>
            <p:cNvPr id="234" name="Google Shape;234;p21"/>
            <p:cNvSpPr txBox="1"/>
            <p:nvPr/>
          </p:nvSpPr>
          <p:spPr>
            <a:xfrm>
              <a:off x="1064276" y="2465834"/>
              <a:ext cx="369414" cy="507831"/>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700"/>
                <a:buFont typeface="Arial"/>
                <a:buNone/>
              </a:pPr>
              <a:r>
                <a:rPr b="1" i="0" lang="fr-FR" sz="2700" u="none" cap="none" strike="noStrike">
                  <a:solidFill>
                    <a:schemeClr val="lt1"/>
                  </a:solidFill>
                  <a:latin typeface="Calibri"/>
                  <a:ea typeface="Calibri"/>
                  <a:cs typeface="Calibri"/>
                  <a:sym typeface="Calibri"/>
                </a:rPr>
                <a:t>2</a:t>
              </a:r>
              <a:endParaRPr b="1" i="0" sz="2700" u="none" cap="none" strike="noStrike">
                <a:solidFill>
                  <a:schemeClr val="lt1"/>
                </a:solidFill>
                <a:latin typeface="Calibri"/>
                <a:ea typeface="Calibri"/>
                <a:cs typeface="Calibri"/>
                <a:sym typeface="Calibri"/>
              </a:endParaRPr>
            </a:p>
          </p:txBody>
        </p:sp>
      </p:grpSp>
      <p:sp>
        <p:nvSpPr>
          <p:cNvPr id="235" name="Google Shape;235;p21"/>
          <p:cNvSpPr/>
          <p:nvPr/>
        </p:nvSpPr>
        <p:spPr>
          <a:xfrm flipH="1">
            <a:off x="1821425" y="3546514"/>
            <a:ext cx="9751074" cy="846690"/>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Respecter dans la phrase simple, l'ordre correct des mots.</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22"/>
          <p:cNvSpPr txBox="1"/>
          <p:nvPr/>
        </p:nvSpPr>
        <p:spPr>
          <a:xfrm>
            <a:off x="796413" y="103239"/>
            <a:ext cx="3550780" cy="6463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7D7"/>
                </a:solidFill>
                <a:latin typeface="Open Sans"/>
                <a:ea typeface="Open Sans"/>
                <a:cs typeface="Open Sans"/>
                <a:sym typeface="Open Sans"/>
              </a:rPr>
              <a:t>INTRODUCTION:</a:t>
            </a:r>
            <a:endParaRPr b="1" i="0" sz="1800" u="none" cap="none" strike="noStrike">
              <a:solidFill>
                <a:srgbClr val="0097D7"/>
              </a:solidFill>
              <a:latin typeface="Open Sans"/>
              <a:ea typeface="Open Sans"/>
              <a:cs typeface="Open Sans"/>
              <a:sym typeface="Open Sans"/>
            </a:endParaRPr>
          </a:p>
        </p:txBody>
      </p:sp>
      <p:pic>
        <p:nvPicPr>
          <p:cNvPr id="242" name="Google Shape;242;p22"/>
          <p:cNvPicPr preferRelativeResize="0"/>
          <p:nvPr/>
        </p:nvPicPr>
        <p:blipFill rotWithShape="1">
          <a:blip r:embed="rId3">
            <a:alphaModFix/>
          </a:blip>
          <a:srcRect b="0" l="0" r="0" t="0"/>
          <a:stretch/>
        </p:blipFill>
        <p:spPr>
          <a:xfrm>
            <a:off x="1830990" y="943897"/>
            <a:ext cx="8530020" cy="5472573"/>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2"/>
                                        </p:tgtEl>
                                        <p:attrNameLst>
                                          <p:attrName>style.visibility</p:attrName>
                                        </p:attrNameLst>
                                      </p:cBhvr>
                                      <p:to>
                                        <p:strVal val="visible"/>
                                      </p:to>
                                    </p:set>
                                    <p:animEffect filter="fade" transition="in">
                                      <p:cBhvr>
                                        <p:cTn dur="500"/>
                                        <p:tgtEl>
                                          <p:spTgt spid="24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p23"/>
          <p:cNvSpPr/>
          <p:nvPr/>
        </p:nvSpPr>
        <p:spPr>
          <a:xfrm>
            <a:off x="839429" y="241667"/>
            <a:ext cx="10194613" cy="462614"/>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7D7"/>
                </a:solidFill>
                <a:latin typeface="Open Sans"/>
                <a:ea typeface="Open Sans"/>
                <a:cs typeface="Open Sans"/>
                <a:sym typeface="Open Sans"/>
              </a:rPr>
              <a:t>DÉCOUVERTE</a:t>
            </a:r>
            <a:endParaRPr b="1" i="0" sz="2800" u="none" cap="none" strike="noStrike">
              <a:solidFill>
                <a:srgbClr val="0097D7"/>
              </a:solidFill>
              <a:latin typeface="Open Sans"/>
              <a:ea typeface="Open Sans"/>
              <a:cs typeface="Open Sans"/>
              <a:sym typeface="Open Sans"/>
            </a:endParaRPr>
          </a:p>
        </p:txBody>
      </p:sp>
      <p:sp>
        <p:nvSpPr>
          <p:cNvPr id="249" name="Google Shape;249;p23"/>
          <p:cNvSpPr txBox="1"/>
          <p:nvPr/>
        </p:nvSpPr>
        <p:spPr>
          <a:xfrm>
            <a:off x="541105" y="1350603"/>
            <a:ext cx="3450057" cy="95410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chemeClr val="dk1"/>
                </a:solidFill>
                <a:latin typeface="Open Sans"/>
                <a:ea typeface="Open Sans"/>
                <a:cs typeface="Open Sans"/>
                <a:sym typeface="Open Sans"/>
              </a:rPr>
              <a:t>Lis les mots suivants. </a:t>
            </a:r>
            <a:endParaRPr b="0" i="0" sz="1400" u="none" cap="none" strike="noStrike">
              <a:solidFill>
                <a:srgbClr val="000000"/>
              </a:solidFill>
              <a:latin typeface="Arial"/>
              <a:ea typeface="Arial"/>
              <a:cs typeface="Arial"/>
              <a:sym typeface="Arial"/>
            </a:endParaRPr>
          </a:p>
        </p:txBody>
      </p:sp>
      <p:sp>
        <p:nvSpPr>
          <p:cNvPr id="250" name="Google Shape;250;p23"/>
          <p:cNvSpPr txBox="1"/>
          <p:nvPr/>
        </p:nvSpPr>
        <p:spPr>
          <a:xfrm>
            <a:off x="10245362" y="2039961"/>
            <a:ext cx="1575582" cy="769441"/>
          </a:xfrm>
          <a:prstGeom prst="rect">
            <a:avLst/>
          </a:prstGeom>
          <a:gradFill>
            <a:gsLst>
              <a:gs pos="0">
                <a:srgbClr val="B0CAE9"/>
              </a:gs>
              <a:gs pos="50000">
                <a:srgbClr val="A1C1E4"/>
              </a:gs>
              <a:gs pos="100000">
                <a:srgbClr val="90B8E4"/>
              </a:gs>
            </a:gsLst>
            <a:lin ang="5400000" scaled="0"/>
          </a:gradFill>
          <a:ln cap="flat" cmpd="sng" w="9525">
            <a:solidFill>
              <a:schemeClr val="accent1"/>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4400"/>
              <a:buFont typeface="Arial"/>
              <a:buNone/>
            </a:pPr>
            <a:r>
              <a:rPr b="0" i="0" lang="fr-FR" sz="4400" u="none" cap="none" strike="noStrike">
                <a:solidFill>
                  <a:schemeClr val="dk1"/>
                </a:solidFill>
                <a:latin typeface="Open Sans"/>
                <a:ea typeface="Open Sans"/>
                <a:cs typeface="Open Sans"/>
                <a:sym typeface="Open Sans"/>
              </a:rPr>
              <a:t>Papa</a:t>
            </a:r>
            <a:endParaRPr b="0" i="0" sz="1400" u="none" cap="none" strike="noStrike">
              <a:solidFill>
                <a:srgbClr val="000000"/>
              </a:solidFill>
              <a:latin typeface="Arial"/>
              <a:ea typeface="Arial"/>
              <a:cs typeface="Arial"/>
              <a:sym typeface="Arial"/>
            </a:endParaRPr>
          </a:p>
        </p:txBody>
      </p:sp>
      <p:sp>
        <p:nvSpPr>
          <p:cNvPr id="251" name="Google Shape;251;p23"/>
          <p:cNvSpPr txBox="1"/>
          <p:nvPr/>
        </p:nvSpPr>
        <p:spPr>
          <a:xfrm>
            <a:off x="7688056" y="2039960"/>
            <a:ext cx="1845212" cy="769441"/>
          </a:xfrm>
          <a:prstGeom prst="rect">
            <a:avLst/>
          </a:prstGeom>
          <a:gradFill>
            <a:gsLst>
              <a:gs pos="0">
                <a:srgbClr val="B0CAE9"/>
              </a:gs>
              <a:gs pos="50000">
                <a:srgbClr val="A1C1E4"/>
              </a:gs>
              <a:gs pos="100000">
                <a:srgbClr val="90B8E4"/>
              </a:gs>
            </a:gsLst>
            <a:lin ang="5400000" scaled="0"/>
          </a:gradFill>
          <a:ln cap="flat" cmpd="sng" w="9525">
            <a:solidFill>
              <a:schemeClr val="accent1"/>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4400"/>
              <a:buFont typeface="Arial"/>
              <a:buNone/>
            </a:pPr>
            <a:r>
              <a:rPr b="0" i="0" lang="fr-FR" sz="4400" u="none" cap="none" strike="noStrike">
                <a:solidFill>
                  <a:schemeClr val="dk1"/>
                </a:solidFill>
                <a:latin typeface="Open Sans"/>
                <a:ea typeface="Open Sans"/>
                <a:cs typeface="Open Sans"/>
                <a:sym typeface="Open Sans"/>
              </a:rPr>
              <a:t>répare</a:t>
            </a:r>
            <a:endParaRPr b="0" i="0" sz="1400" u="none" cap="none" strike="noStrike">
              <a:solidFill>
                <a:srgbClr val="000000"/>
              </a:solidFill>
              <a:latin typeface="Arial"/>
              <a:ea typeface="Arial"/>
              <a:cs typeface="Arial"/>
              <a:sym typeface="Arial"/>
            </a:endParaRPr>
          </a:p>
        </p:txBody>
      </p:sp>
      <p:sp>
        <p:nvSpPr>
          <p:cNvPr id="252" name="Google Shape;252;p23"/>
          <p:cNvSpPr txBox="1"/>
          <p:nvPr/>
        </p:nvSpPr>
        <p:spPr>
          <a:xfrm>
            <a:off x="3831995" y="2041058"/>
            <a:ext cx="3143967" cy="769441"/>
          </a:xfrm>
          <a:prstGeom prst="rect">
            <a:avLst/>
          </a:prstGeom>
          <a:gradFill>
            <a:gsLst>
              <a:gs pos="0">
                <a:srgbClr val="B0CAE9"/>
              </a:gs>
              <a:gs pos="50000">
                <a:srgbClr val="A1C1E4"/>
              </a:gs>
              <a:gs pos="100000">
                <a:srgbClr val="90B8E4"/>
              </a:gs>
            </a:gsLst>
            <a:lin ang="5400000" scaled="0"/>
          </a:gradFill>
          <a:ln cap="flat" cmpd="sng" w="9525">
            <a:solidFill>
              <a:schemeClr val="accent1"/>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4400"/>
              <a:buFont typeface="Arial"/>
              <a:buNone/>
            </a:pPr>
            <a:r>
              <a:rPr b="0" i="0" lang="fr-FR" sz="4400" u="none" cap="none" strike="noStrike">
                <a:solidFill>
                  <a:schemeClr val="dk1"/>
                </a:solidFill>
                <a:latin typeface="Open Sans"/>
                <a:ea typeface="Open Sans"/>
                <a:cs typeface="Open Sans"/>
                <a:sym typeface="Open Sans"/>
              </a:rPr>
              <a:t>sa voiture.</a:t>
            </a:r>
            <a:endParaRPr b="0" i="0" sz="1400" u="none" cap="none" strike="noStrike">
              <a:solidFill>
                <a:srgbClr val="000000"/>
              </a:solidFill>
              <a:latin typeface="Arial"/>
              <a:ea typeface="Arial"/>
              <a:cs typeface="Arial"/>
              <a:sym typeface="Arial"/>
            </a:endParaRPr>
          </a:p>
        </p:txBody>
      </p:sp>
      <p:sp>
        <p:nvSpPr>
          <p:cNvPr id="253" name="Google Shape;253;p23"/>
          <p:cNvSpPr txBox="1"/>
          <p:nvPr/>
        </p:nvSpPr>
        <p:spPr>
          <a:xfrm>
            <a:off x="393232" y="4859246"/>
            <a:ext cx="3269400" cy="52322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chemeClr val="dk1"/>
                </a:solidFill>
                <a:latin typeface="Open Sans"/>
                <a:ea typeface="Open Sans"/>
                <a:cs typeface="Open Sans"/>
                <a:sym typeface="Open Sans"/>
              </a:rPr>
              <a:t>Lis la suite de mots. </a:t>
            </a:r>
            <a:endParaRPr b="0" i="0" sz="1400" u="none" cap="none" strike="noStrike">
              <a:solidFill>
                <a:srgbClr val="000000"/>
              </a:solidFill>
              <a:latin typeface="Arial"/>
              <a:ea typeface="Arial"/>
              <a:cs typeface="Arial"/>
              <a:sym typeface="Arial"/>
            </a:endParaRPr>
          </a:p>
        </p:txBody>
      </p:sp>
      <p:sp>
        <p:nvSpPr>
          <p:cNvPr id="254" name="Google Shape;254;p23"/>
          <p:cNvSpPr txBox="1"/>
          <p:nvPr/>
        </p:nvSpPr>
        <p:spPr>
          <a:xfrm>
            <a:off x="3831995" y="4910783"/>
            <a:ext cx="8193237" cy="769441"/>
          </a:xfrm>
          <a:prstGeom prst="rect">
            <a:avLst/>
          </a:prstGeom>
          <a:gradFill>
            <a:gsLst>
              <a:gs pos="0">
                <a:srgbClr val="F7BCA2"/>
              </a:gs>
              <a:gs pos="50000">
                <a:srgbClr val="F4B093"/>
              </a:gs>
              <a:gs pos="100000">
                <a:srgbClr val="F7A47F"/>
              </a:gs>
            </a:gsLst>
            <a:lin ang="5400000" scaled="0"/>
          </a:gradFill>
          <a:ln cap="flat" cmpd="sng" w="9525">
            <a:solidFill>
              <a:schemeClr val="accent2"/>
            </a:solidFill>
            <a:prstDash val="solid"/>
            <a:miter lim="800000"/>
            <a:headEnd len="sm" w="sm" type="none"/>
            <a:tailEnd len="sm" w="sm" type="none"/>
          </a:ln>
          <a:effectLst>
            <a:outerShdw blurRad="50800" rotWithShape="0" algn="t" dir="5400000" dist="38100">
              <a:srgbClr val="000000">
                <a:alpha val="40000"/>
              </a:srgbClr>
            </a:outerShdw>
          </a:effectLst>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4400"/>
              <a:buFont typeface="Arial"/>
              <a:buNone/>
            </a:pPr>
            <a:r>
              <a:rPr b="0" i="0" lang="fr-FR" sz="4400" u="none" cap="none" strike="noStrike">
                <a:solidFill>
                  <a:schemeClr val="dk1"/>
                </a:solidFill>
                <a:latin typeface="Open Sans"/>
                <a:ea typeface="Open Sans"/>
                <a:cs typeface="Open Sans"/>
                <a:sym typeface="Open Sans"/>
              </a:rPr>
              <a:t>Papa répare sa voiture.</a:t>
            </a:r>
            <a:endParaRPr b="0" i="0" sz="1400" u="none" cap="none" strike="noStrike">
              <a:solidFill>
                <a:srgbClr val="000000"/>
              </a:solidFill>
              <a:latin typeface="Arial"/>
              <a:ea typeface="Arial"/>
              <a:cs typeface="Arial"/>
              <a:sym typeface="Arial"/>
            </a:endParaRPr>
          </a:p>
        </p:txBody>
      </p:sp>
      <p:sp>
        <p:nvSpPr>
          <p:cNvPr id="255" name="Google Shape;255;p23"/>
          <p:cNvSpPr txBox="1"/>
          <p:nvPr/>
        </p:nvSpPr>
        <p:spPr>
          <a:xfrm>
            <a:off x="487487" y="2424680"/>
            <a:ext cx="2973655" cy="181588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chemeClr val="dk1"/>
                </a:solidFill>
                <a:latin typeface="Open Sans"/>
                <a:ea typeface="Open Sans"/>
                <a:cs typeface="Open Sans"/>
                <a:sym typeface="Open Sans"/>
              </a:rPr>
              <a:t>Est-ce que tu comprends le sens de chaque mot ?</a:t>
            </a:r>
            <a:endParaRPr b="0" i="0" sz="1400" u="none" cap="none" strike="noStrike">
              <a:solidFill>
                <a:srgbClr val="000000"/>
              </a:solidFill>
              <a:latin typeface="Arial"/>
              <a:ea typeface="Arial"/>
              <a:cs typeface="Arial"/>
              <a:sym typeface="Arial"/>
            </a:endParaRPr>
          </a:p>
        </p:txBody>
      </p:sp>
      <p:sp>
        <p:nvSpPr>
          <p:cNvPr id="256" name="Google Shape;256;p23"/>
          <p:cNvSpPr txBox="1"/>
          <p:nvPr/>
        </p:nvSpPr>
        <p:spPr>
          <a:xfrm>
            <a:off x="369080" y="5662226"/>
            <a:ext cx="2389992" cy="95410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chemeClr val="dk1"/>
                </a:solidFill>
                <a:latin typeface="Open Sans"/>
                <a:ea typeface="Open Sans"/>
                <a:cs typeface="Open Sans"/>
                <a:sym typeface="Open Sans"/>
              </a:rPr>
              <a:t>As-tu compris le sens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9"/>
                                        </p:tgtEl>
                                        <p:attrNameLst>
                                          <p:attrName>style.visibility</p:attrName>
                                        </p:attrNameLst>
                                      </p:cBhvr>
                                      <p:to>
                                        <p:strVal val="visible"/>
                                      </p:to>
                                    </p:set>
                                    <p:animEffect filter="fade" transition="in">
                                      <p:cBhvr>
                                        <p:cTn dur="500"/>
                                        <p:tgtEl>
                                          <p:spTgt spid="2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50"/>
                                        </p:tgtEl>
                                        <p:attrNameLst>
                                          <p:attrName>style.visibility</p:attrName>
                                        </p:attrNameLst>
                                      </p:cBhvr>
                                      <p:to>
                                        <p:strVal val="visible"/>
                                      </p:to>
                                    </p:set>
                                    <p:anim calcmode="lin" valueType="num">
                                      <p:cBhvr additive="base">
                                        <p:cTn dur="500"/>
                                        <p:tgtEl>
                                          <p:spTgt spid="250"/>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51"/>
                                        </p:tgtEl>
                                        <p:attrNameLst>
                                          <p:attrName>style.visibility</p:attrName>
                                        </p:attrNameLst>
                                      </p:cBhvr>
                                      <p:to>
                                        <p:strVal val="visible"/>
                                      </p:to>
                                    </p:set>
                                    <p:anim calcmode="lin" valueType="num">
                                      <p:cBhvr additive="base">
                                        <p:cTn dur="500"/>
                                        <p:tgtEl>
                                          <p:spTgt spid="251"/>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52"/>
                                        </p:tgtEl>
                                        <p:attrNameLst>
                                          <p:attrName>style.visibility</p:attrName>
                                        </p:attrNameLst>
                                      </p:cBhvr>
                                      <p:to>
                                        <p:strVal val="visible"/>
                                      </p:to>
                                    </p:set>
                                    <p:anim calcmode="lin" valueType="num">
                                      <p:cBhvr additive="base">
                                        <p:cTn dur="500"/>
                                        <p:tgtEl>
                                          <p:spTgt spid="25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5"/>
                                        </p:tgtEl>
                                        <p:attrNameLst>
                                          <p:attrName>style.visibility</p:attrName>
                                        </p:attrNameLst>
                                      </p:cBhvr>
                                      <p:to>
                                        <p:strVal val="visible"/>
                                      </p:to>
                                    </p:set>
                                    <p:animEffect filter="fade" transition="in">
                                      <p:cBhvr>
                                        <p:cTn dur="500"/>
                                        <p:tgtEl>
                                          <p:spTgt spid="2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3"/>
                                        </p:tgtEl>
                                        <p:attrNameLst>
                                          <p:attrName>style.visibility</p:attrName>
                                        </p:attrNameLst>
                                      </p:cBhvr>
                                      <p:to>
                                        <p:strVal val="visible"/>
                                      </p:to>
                                    </p:set>
                                    <p:animEffect filter="fade" transition="in">
                                      <p:cBhvr>
                                        <p:cTn dur="500"/>
                                        <p:tgtEl>
                                          <p:spTgt spid="25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54"/>
                                        </p:tgtEl>
                                        <p:attrNameLst>
                                          <p:attrName>style.visibility</p:attrName>
                                        </p:attrNameLst>
                                      </p:cBhvr>
                                      <p:to>
                                        <p:strVal val="visible"/>
                                      </p:to>
                                    </p:set>
                                    <p:anim calcmode="lin" valueType="num">
                                      <p:cBhvr additive="base">
                                        <p:cTn dur="500"/>
                                        <p:tgtEl>
                                          <p:spTgt spid="25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6"/>
                                        </p:tgtEl>
                                        <p:attrNameLst>
                                          <p:attrName>style.visibility</p:attrName>
                                        </p:attrNameLst>
                                      </p:cBhvr>
                                      <p:to>
                                        <p:strVal val="visible"/>
                                      </p:to>
                                    </p:set>
                                    <p:animEffect filter="fade" transition="in">
                                      <p:cBhvr>
                                        <p:cTn dur="500"/>
                                        <p:tgtEl>
                                          <p:spTgt spid="25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p24"/>
          <p:cNvSpPr/>
          <p:nvPr/>
        </p:nvSpPr>
        <p:spPr>
          <a:xfrm>
            <a:off x="798667" y="186766"/>
            <a:ext cx="10194613" cy="462614"/>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7D7"/>
                </a:solidFill>
                <a:latin typeface="Open Sans"/>
                <a:ea typeface="Open Sans"/>
                <a:cs typeface="Open Sans"/>
                <a:sym typeface="Open Sans"/>
              </a:rPr>
              <a:t>DÉCOUVERTE</a:t>
            </a:r>
            <a:endParaRPr b="0" i="0" sz="1400" u="none" cap="none" strike="noStrike">
              <a:solidFill>
                <a:srgbClr val="000000"/>
              </a:solidFill>
              <a:latin typeface="Arial"/>
              <a:ea typeface="Arial"/>
              <a:cs typeface="Arial"/>
              <a:sym typeface="Arial"/>
            </a:endParaRPr>
          </a:p>
        </p:txBody>
      </p:sp>
      <p:sp>
        <p:nvSpPr>
          <p:cNvPr id="263" name="Google Shape;263;p24"/>
          <p:cNvSpPr txBox="1"/>
          <p:nvPr/>
        </p:nvSpPr>
        <p:spPr>
          <a:xfrm>
            <a:off x="1753001" y="5529502"/>
            <a:ext cx="1488685" cy="523220"/>
          </a:xfrm>
          <a:prstGeom prst="rect">
            <a:avLst/>
          </a:prstGeom>
          <a:solidFill>
            <a:schemeClr val="lt1"/>
          </a:solidFill>
          <a:ln cap="flat" cmpd="sng" w="28575">
            <a:solidFill>
              <a:schemeClr val="accent1"/>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2E75B5"/>
                </a:solidFill>
                <a:latin typeface="Open Sans"/>
                <a:ea typeface="Open Sans"/>
                <a:cs typeface="Open Sans"/>
                <a:sym typeface="Open Sans"/>
              </a:rPr>
              <a:t>Papa</a:t>
            </a:r>
            <a:endParaRPr b="1" i="0" sz="3200" u="none" cap="none" strike="noStrike">
              <a:solidFill>
                <a:srgbClr val="2E75B5"/>
              </a:solidFill>
              <a:latin typeface="Open Sans"/>
              <a:ea typeface="Open Sans"/>
              <a:cs typeface="Open Sans"/>
              <a:sym typeface="Open Sans"/>
            </a:endParaRPr>
          </a:p>
        </p:txBody>
      </p:sp>
      <p:sp>
        <p:nvSpPr>
          <p:cNvPr id="264" name="Google Shape;264;p24"/>
          <p:cNvSpPr txBox="1"/>
          <p:nvPr/>
        </p:nvSpPr>
        <p:spPr>
          <a:xfrm>
            <a:off x="4834682" y="5529502"/>
            <a:ext cx="1845212" cy="523220"/>
          </a:xfrm>
          <a:prstGeom prst="rect">
            <a:avLst/>
          </a:prstGeom>
          <a:solidFill>
            <a:schemeClr val="lt1"/>
          </a:solidFill>
          <a:ln cap="flat" cmpd="sng" w="28575">
            <a:solidFill>
              <a:schemeClr val="accent6"/>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92D050"/>
                </a:solidFill>
                <a:latin typeface="Open Sans"/>
                <a:ea typeface="Open Sans"/>
                <a:cs typeface="Open Sans"/>
                <a:sym typeface="Open Sans"/>
              </a:rPr>
              <a:t>répare</a:t>
            </a:r>
            <a:endParaRPr b="1" i="0" sz="3200" u="none" cap="none" strike="noStrike">
              <a:solidFill>
                <a:srgbClr val="92D050"/>
              </a:solidFill>
              <a:latin typeface="Open Sans"/>
              <a:ea typeface="Open Sans"/>
              <a:cs typeface="Open Sans"/>
              <a:sym typeface="Open Sans"/>
            </a:endParaRPr>
          </a:p>
        </p:txBody>
      </p:sp>
      <p:sp>
        <p:nvSpPr>
          <p:cNvPr id="265" name="Google Shape;265;p24"/>
          <p:cNvSpPr txBox="1"/>
          <p:nvPr/>
        </p:nvSpPr>
        <p:spPr>
          <a:xfrm>
            <a:off x="8103749" y="5467947"/>
            <a:ext cx="2348180" cy="584775"/>
          </a:xfrm>
          <a:prstGeom prst="rect">
            <a:avLst/>
          </a:prstGeom>
          <a:solidFill>
            <a:schemeClr val="lt1"/>
          </a:solidFill>
          <a:ln cap="flat" cmpd="sng" w="28575">
            <a:solidFill>
              <a:schemeClr val="accent4"/>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FFC000"/>
                </a:solidFill>
                <a:latin typeface="Open Sans"/>
                <a:ea typeface="Open Sans"/>
                <a:cs typeface="Open Sans"/>
                <a:sym typeface="Open Sans"/>
              </a:rPr>
              <a:t>sa</a:t>
            </a:r>
            <a:r>
              <a:rPr b="1" i="0" lang="fr-FR" sz="3200" u="none" cap="none" strike="noStrike">
                <a:solidFill>
                  <a:srgbClr val="FFC000"/>
                </a:solidFill>
                <a:latin typeface="Open Sans"/>
                <a:ea typeface="Open Sans"/>
                <a:cs typeface="Open Sans"/>
                <a:sym typeface="Open Sans"/>
              </a:rPr>
              <a:t> </a:t>
            </a:r>
            <a:r>
              <a:rPr b="1" i="0" lang="fr-FR" sz="2800" u="none" cap="none" strike="noStrike">
                <a:solidFill>
                  <a:srgbClr val="FFC000"/>
                </a:solidFill>
                <a:latin typeface="Open Sans"/>
                <a:ea typeface="Open Sans"/>
                <a:cs typeface="Open Sans"/>
                <a:sym typeface="Open Sans"/>
              </a:rPr>
              <a:t>voiture</a:t>
            </a:r>
            <a:r>
              <a:rPr b="1" i="0" lang="fr-FR" sz="3200" u="none" cap="none" strike="noStrike">
                <a:solidFill>
                  <a:srgbClr val="FFC000"/>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p:txBody>
      </p:sp>
      <p:sp>
        <p:nvSpPr>
          <p:cNvPr id="266" name="Google Shape;266;p24"/>
          <p:cNvSpPr/>
          <p:nvPr/>
        </p:nvSpPr>
        <p:spPr>
          <a:xfrm>
            <a:off x="1411569" y="3208225"/>
            <a:ext cx="2211233" cy="1085850"/>
          </a:xfrm>
          <a:prstGeom prst="rect">
            <a:avLst/>
          </a:prstGeom>
          <a:solidFill>
            <a:schemeClr val="lt1"/>
          </a:solid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2E75B5"/>
                </a:solidFill>
                <a:latin typeface="Open Sans"/>
                <a:ea typeface="Open Sans"/>
                <a:cs typeface="Open Sans"/>
                <a:sym typeface="Open Sans"/>
              </a:rPr>
              <a:t>De qui on parle?</a:t>
            </a:r>
            <a:endParaRPr b="1" i="0" sz="2800" u="none" cap="none" strike="noStrike">
              <a:solidFill>
                <a:srgbClr val="2E75B5"/>
              </a:solidFill>
              <a:latin typeface="Open Sans"/>
              <a:ea typeface="Open Sans"/>
              <a:cs typeface="Open Sans"/>
              <a:sym typeface="Open Sans"/>
            </a:endParaRPr>
          </a:p>
        </p:txBody>
      </p:sp>
      <p:sp>
        <p:nvSpPr>
          <p:cNvPr id="267" name="Google Shape;267;p24"/>
          <p:cNvSpPr/>
          <p:nvPr/>
        </p:nvSpPr>
        <p:spPr>
          <a:xfrm>
            <a:off x="4651671" y="3174276"/>
            <a:ext cx="2211233" cy="1085850"/>
          </a:xfrm>
          <a:prstGeom prst="rect">
            <a:avLst/>
          </a:prstGeom>
          <a:solidFill>
            <a:schemeClr val="lt1"/>
          </a:solidFill>
          <a:ln cap="flat" cmpd="sng" w="28575">
            <a:solidFill>
              <a:schemeClr val="accent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92D050"/>
                </a:solidFill>
                <a:latin typeface="Open Sans"/>
                <a:ea typeface="Open Sans"/>
                <a:cs typeface="Open Sans"/>
                <a:sym typeface="Open Sans"/>
              </a:rPr>
              <a:t>Que fait papa? </a:t>
            </a:r>
            <a:endParaRPr b="1" i="0" sz="2800" u="none" cap="none" strike="noStrike">
              <a:solidFill>
                <a:srgbClr val="92D050"/>
              </a:solidFill>
              <a:latin typeface="Open Sans"/>
              <a:ea typeface="Open Sans"/>
              <a:cs typeface="Open Sans"/>
              <a:sym typeface="Open Sans"/>
            </a:endParaRPr>
          </a:p>
        </p:txBody>
      </p:sp>
      <p:sp>
        <p:nvSpPr>
          <p:cNvPr id="268" name="Google Shape;268;p24"/>
          <p:cNvSpPr/>
          <p:nvPr/>
        </p:nvSpPr>
        <p:spPr>
          <a:xfrm>
            <a:off x="7891773" y="3174276"/>
            <a:ext cx="2772132" cy="1085850"/>
          </a:xfrm>
          <a:prstGeom prst="rect">
            <a:avLst/>
          </a:prstGeom>
          <a:solidFill>
            <a:schemeClr val="lt1"/>
          </a:solidFill>
          <a:ln cap="flat" cmpd="sng" w="28575">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FFC000"/>
                </a:solidFill>
                <a:latin typeface="Open Sans"/>
                <a:ea typeface="Open Sans"/>
                <a:cs typeface="Open Sans"/>
                <a:sym typeface="Open Sans"/>
              </a:rPr>
              <a:t>Que répare-t-il?</a:t>
            </a:r>
            <a:endParaRPr b="0" i="0" sz="1400" u="none" cap="none" strike="noStrike">
              <a:solidFill>
                <a:srgbClr val="000000"/>
              </a:solidFill>
              <a:latin typeface="Arial"/>
              <a:ea typeface="Arial"/>
              <a:cs typeface="Arial"/>
              <a:sym typeface="Arial"/>
            </a:endParaRPr>
          </a:p>
        </p:txBody>
      </p:sp>
      <p:sp>
        <p:nvSpPr>
          <p:cNvPr id="269" name="Google Shape;269;p24"/>
          <p:cNvSpPr txBox="1"/>
          <p:nvPr/>
        </p:nvSpPr>
        <p:spPr>
          <a:xfrm>
            <a:off x="1044176" y="1285788"/>
            <a:ext cx="9060202" cy="76944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4400"/>
              <a:buFont typeface="Arial"/>
              <a:buNone/>
            </a:pPr>
            <a:r>
              <a:rPr b="1" i="0" lang="fr-FR" sz="4400" u="none" cap="none" strike="noStrike">
                <a:solidFill>
                  <a:schemeClr val="dk1"/>
                </a:solidFill>
                <a:latin typeface="Times New Roman"/>
                <a:ea typeface="Times New Roman"/>
                <a:cs typeface="Times New Roman"/>
                <a:sym typeface="Times New Roman"/>
              </a:rPr>
              <a:t>Papa répare sa voiture.</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9"/>
                                        </p:tgtEl>
                                        <p:attrNameLst>
                                          <p:attrName>style.visibility</p:attrName>
                                        </p:attrNameLst>
                                      </p:cBhvr>
                                      <p:to>
                                        <p:strVal val="visible"/>
                                      </p:to>
                                    </p:set>
                                    <p:anim calcmode="lin" valueType="num">
                                      <p:cBhvr additive="base">
                                        <p:cTn dur="500"/>
                                        <p:tgtEl>
                                          <p:spTgt spid="269"/>
                                        </p:tgtEl>
                                        <p:attrNameLst>
                                          <p:attrName>ppt_w</p:attrName>
                                        </p:attrNameLst>
                                      </p:cBhvr>
                                      <p:tavLst>
                                        <p:tav fmla="" tm="0">
                                          <p:val>
                                            <p:strVal val="0"/>
                                          </p:val>
                                        </p:tav>
                                        <p:tav fmla="" tm="100000">
                                          <p:val>
                                            <p:strVal val="#ppt_w"/>
                                          </p:val>
                                        </p:tav>
                                      </p:tavLst>
                                    </p:anim>
                                    <p:anim calcmode="lin" valueType="num">
                                      <p:cBhvr additive="base">
                                        <p:cTn dur="500"/>
                                        <p:tgtEl>
                                          <p:spTgt spid="26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 name="Shape 274"/>
        <p:cNvGrpSpPr/>
        <p:nvPr/>
      </p:nvGrpSpPr>
      <p:grpSpPr>
        <a:xfrm>
          <a:off x="0" y="0"/>
          <a:ext cx="0" cy="0"/>
          <a:chOff x="0" y="0"/>
          <a:chExt cx="0" cy="0"/>
        </a:xfrm>
      </p:grpSpPr>
      <p:sp>
        <p:nvSpPr>
          <p:cNvPr id="275" name="Google Shape;275;p25"/>
          <p:cNvSpPr/>
          <p:nvPr/>
        </p:nvSpPr>
        <p:spPr>
          <a:xfrm>
            <a:off x="798667" y="166425"/>
            <a:ext cx="10194613" cy="462614"/>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7D7"/>
                </a:solidFill>
                <a:latin typeface="Open Sans"/>
                <a:ea typeface="Open Sans"/>
                <a:cs typeface="Open Sans"/>
                <a:sym typeface="Open Sans"/>
              </a:rPr>
              <a:t>DÉCOUVERTE</a:t>
            </a:r>
            <a:endParaRPr b="0" i="0" sz="1400" u="none" cap="none" strike="noStrike">
              <a:solidFill>
                <a:srgbClr val="000000"/>
              </a:solidFill>
              <a:latin typeface="Arial"/>
              <a:ea typeface="Arial"/>
              <a:cs typeface="Arial"/>
              <a:sym typeface="Arial"/>
            </a:endParaRPr>
          </a:p>
        </p:txBody>
      </p:sp>
      <p:sp>
        <p:nvSpPr>
          <p:cNvPr id="276" name="Google Shape;276;p25"/>
          <p:cNvSpPr txBox="1"/>
          <p:nvPr/>
        </p:nvSpPr>
        <p:spPr>
          <a:xfrm>
            <a:off x="507815" y="1558509"/>
            <a:ext cx="3305395" cy="107721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200"/>
              <a:buFont typeface="Arial"/>
              <a:buNone/>
            </a:pPr>
            <a:r>
              <a:rPr b="1" i="0" lang="fr-FR" sz="3200" u="none" cap="none" strike="noStrike">
                <a:solidFill>
                  <a:schemeClr val="dk1"/>
                </a:solidFill>
                <a:latin typeface="Open Sans"/>
                <a:ea typeface="Open Sans"/>
                <a:cs typeface="Open Sans"/>
                <a:sym typeface="Open Sans"/>
              </a:rPr>
              <a:t>Observe les deux suites de mots.</a:t>
            </a:r>
            <a:endParaRPr b="0" i="0" sz="1400" u="none" cap="none" strike="noStrike">
              <a:solidFill>
                <a:srgbClr val="000000"/>
              </a:solidFill>
              <a:latin typeface="Arial"/>
              <a:ea typeface="Arial"/>
              <a:cs typeface="Arial"/>
              <a:sym typeface="Arial"/>
            </a:endParaRPr>
          </a:p>
        </p:txBody>
      </p:sp>
      <p:sp>
        <p:nvSpPr>
          <p:cNvPr id="277" name="Google Shape;277;p25"/>
          <p:cNvSpPr txBox="1"/>
          <p:nvPr/>
        </p:nvSpPr>
        <p:spPr>
          <a:xfrm>
            <a:off x="4441309" y="1733379"/>
            <a:ext cx="6551971" cy="830997"/>
          </a:xfrm>
          <a:prstGeom prst="rect">
            <a:avLst/>
          </a:prstGeom>
          <a:gradFill>
            <a:gsLst>
              <a:gs pos="0">
                <a:srgbClr val="B0CAE9"/>
              </a:gs>
              <a:gs pos="50000">
                <a:srgbClr val="A1C1E4"/>
              </a:gs>
              <a:gs pos="100000">
                <a:srgbClr val="90B8E4"/>
              </a:gs>
            </a:gsLst>
            <a:lin ang="5400000" scaled="0"/>
          </a:gradFill>
          <a:ln cap="flat" cmpd="sng" w="9525">
            <a:solidFill>
              <a:schemeClr val="accent1"/>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4800"/>
              <a:buFont typeface="Arial"/>
              <a:buNone/>
            </a:pPr>
            <a:r>
              <a:rPr b="0" i="0" lang="fr-FR" sz="4800" u="none" cap="none" strike="noStrike">
                <a:solidFill>
                  <a:schemeClr val="dk1"/>
                </a:solidFill>
                <a:latin typeface="Open Sans"/>
                <a:ea typeface="Open Sans"/>
                <a:cs typeface="Open Sans"/>
                <a:sym typeface="Open Sans"/>
              </a:rPr>
              <a:t>voiture. répare sa Papa</a:t>
            </a:r>
            <a:endParaRPr b="0" i="0" sz="1400" u="none" cap="none" strike="noStrike">
              <a:solidFill>
                <a:srgbClr val="000000"/>
              </a:solidFill>
              <a:latin typeface="Arial"/>
              <a:ea typeface="Arial"/>
              <a:cs typeface="Arial"/>
              <a:sym typeface="Arial"/>
            </a:endParaRPr>
          </a:p>
        </p:txBody>
      </p:sp>
      <p:sp>
        <p:nvSpPr>
          <p:cNvPr id="278" name="Google Shape;278;p25"/>
          <p:cNvSpPr txBox="1"/>
          <p:nvPr/>
        </p:nvSpPr>
        <p:spPr>
          <a:xfrm>
            <a:off x="4441309" y="3565197"/>
            <a:ext cx="6551971" cy="830997"/>
          </a:xfrm>
          <a:prstGeom prst="rect">
            <a:avLst/>
          </a:prstGeom>
          <a:gradFill>
            <a:gsLst>
              <a:gs pos="0">
                <a:srgbClr val="B0CAE9"/>
              </a:gs>
              <a:gs pos="50000">
                <a:srgbClr val="A1C1E4"/>
              </a:gs>
              <a:gs pos="100000">
                <a:srgbClr val="90B8E4"/>
              </a:gs>
            </a:gsLst>
            <a:lin ang="5400000" scaled="0"/>
          </a:gradFill>
          <a:ln cap="flat" cmpd="sng" w="9525">
            <a:solidFill>
              <a:schemeClr val="accent1"/>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4800"/>
              <a:buFont typeface="Arial"/>
              <a:buNone/>
            </a:pPr>
            <a:r>
              <a:rPr b="0" i="0" lang="fr-FR" sz="4800" u="none" cap="none" strike="noStrike">
                <a:solidFill>
                  <a:schemeClr val="dk1"/>
                </a:solidFill>
                <a:latin typeface="Open Sans"/>
                <a:ea typeface="Open Sans"/>
                <a:cs typeface="Open Sans"/>
                <a:sym typeface="Open Sans"/>
              </a:rPr>
              <a:t>Papa répare sa voiture.</a:t>
            </a:r>
            <a:endParaRPr b="0" i="0" sz="1400" u="none" cap="none" strike="noStrike">
              <a:solidFill>
                <a:srgbClr val="000000"/>
              </a:solidFill>
              <a:latin typeface="Arial"/>
              <a:ea typeface="Arial"/>
              <a:cs typeface="Arial"/>
              <a:sym typeface="Arial"/>
            </a:endParaRPr>
          </a:p>
        </p:txBody>
      </p:sp>
      <p:sp>
        <p:nvSpPr>
          <p:cNvPr id="279" name="Google Shape;279;p25"/>
          <p:cNvSpPr txBox="1"/>
          <p:nvPr/>
        </p:nvSpPr>
        <p:spPr>
          <a:xfrm>
            <a:off x="318977" y="5532792"/>
            <a:ext cx="11734093" cy="615553"/>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400"/>
              <a:buFont typeface="Arial"/>
              <a:buNone/>
            </a:pPr>
            <a:r>
              <a:rPr b="1" i="0" lang="fr-FR" sz="3400" u="none" cap="none" strike="noStrike">
                <a:solidFill>
                  <a:srgbClr val="0070C0"/>
                </a:solidFill>
                <a:latin typeface="Open Sans"/>
                <a:ea typeface="Open Sans"/>
                <a:cs typeface="Open Sans"/>
                <a:sym typeface="Open Sans"/>
              </a:rPr>
              <a:t>La phrase est une suite de mots en ordre et qui a un sens.</a:t>
            </a:r>
            <a:endParaRPr b="0" i="0" sz="1400" u="none" cap="none" strike="noStrike">
              <a:solidFill>
                <a:srgbClr val="000000"/>
              </a:solidFill>
              <a:latin typeface="Arial"/>
              <a:ea typeface="Arial"/>
              <a:cs typeface="Arial"/>
              <a:sym typeface="Arial"/>
            </a:endParaRPr>
          </a:p>
        </p:txBody>
      </p:sp>
      <p:sp>
        <p:nvSpPr>
          <p:cNvPr id="280" name="Google Shape;280;p25"/>
          <p:cNvSpPr txBox="1"/>
          <p:nvPr/>
        </p:nvSpPr>
        <p:spPr>
          <a:xfrm>
            <a:off x="611729" y="3181957"/>
            <a:ext cx="3336970" cy="107721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200"/>
              <a:buFont typeface="Arial"/>
              <a:buNone/>
            </a:pPr>
            <a:r>
              <a:rPr b="1" i="0" lang="fr-FR" sz="3200" u="none" cap="none" strike="noStrike">
                <a:solidFill>
                  <a:schemeClr val="dk1"/>
                </a:solidFill>
                <a:latin typeface="Open Sans"/>
                <a:ea typeface="Open Sans"/>
                <a:cs typeface="Open Sans"/>
                <a:sym typeface="Open Sans"/>
              </a:rPr>
              <a:t>Laquelle a-t-elle du sens?</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6"/>
                                        </p:tgtEl>
                                        <p:attrNameLst>
                                          <p:attrName>style.visibility</p:attrName>
                                        </p:attrNameLst>
                                      </p:cBhvr>
                                      <p:to>
                                        <p:strVal val="visible"/>
                                      </p:to>
                                    </p:set>
                                    <p:animEffect filter="fade" transition="in">
                                      <p:cBhvr>
                                        <p:cTn dur="500"/>
                                        <p:tgtEl>
                                          <p:spTgt spid="27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77"/>
                                        </p:tgtEl>
                                        <p:attrNameLst>
                                          <p:attrName>style.visibility</p:attrName>
                                        </p:attrNameLst>
                                      </p:cBhvr>
                                      <p:to>
                                        <p:strVal val="visible"/>
                                      </p:to>
                                    </p:set>
                                    <p:anim calcmode="lin" valueType="num">
                                      <p:cBhvr additive="base">
                                        <p:cTn dur="500"/>
                                        <p:tgtEl>
                                          <p:spTgt spid="277"/>
                                        </p:tgtEl>
                                        <p:attrNameLst>
                                          <p:attrName>ppt_w</p:attrName>
                                        </p:attrNameLst>
                                      </p:cBhvr>
                                      <p:tavLst>
                                        <p:tav fmla="" tm="0">
                                          <p:val>
                                            <p:strVal val="0"/>
                                          </p:val>
                                        </p:tav>
                                        <p:tav fmla="" tm="100000">
                                          <p:val>
                                            <p:strVal val="#ppt_w"/>
                                          </p:val>
                                        </p:tav>
                                      </p:tavLst>
                                    </p:anim>
                                    <p:anim calcmode="lin" valueType="num">
                                      <p:cBhvr additive="base">
                                        <p:cTn dur="500"/>
                                        <p:tgtEl>
                                          <p:spTgt spid="27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78"/>
                                        </p:tgtEl>
                                        <p:attrNameLst>
                                          <p:attrName>style.visibility</p:attrName>
                                        </p:attrNameLst>
                                      </p:cBhvr>
                                      <p:to>
                                        <p:strVal val="visible"/>
                                      </p:to>
                                    </p:set>
                                    <p:anim calcmode="lin" valueType="num">
                                      <p:cBhvr additive="base">
                                        <p:cTn dur="500"/>
                                        <p:tgtEl>
                                          <p:spTgt spid="278"/>
                                        </p:tgtEl>
                                        <p:attrNameLst>
                                          <p:attrName>ppt_w</p:attrName>
                                        </p:attrNameLst>
                                      </p:cBhvr>
                                      <p:tavLst>
                                        <p:tav fmla="" tm="0">
                                          <p:val>
                                            <p:strVal val="0"/>
                                          </p:val>
                                        </p:tav>
                                        <p:tav fmla="" tm="100000">
                                          <p:val>
                                            <p:strVal val="#ppt_w"/>
                                          </p:val>
                                        </p:tav>
                                      </p:tavLst>
                                    </p:anim>
                                    <p:anim calcmode="lin" valueType="num">
                                      <p:cBhvr additive="base">
                                        <p:cTn dur="500"/>
                                        <p:tgtEl>
                                          <p:spTgt spid="27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0"/>
                                        </p:tgtEl>
                                        <p:attrNameLst>
                                          <p:attrName>style.visibility</p:attrName>
                                        </p:attrNameLst>
                                      </p:cBhvr>
                                      <p:to>
                                        <p:strVal val="visible"/>
                                      </p:to>
                                    </p:set>
                                    <p:animEffect filter="fade" transition="in">
                                      <p:cBhvr>
                                        <p:cTn dur="500"/>
                                        <p:tgtEl>
                                          <p:spTgt spid="28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9"/>
                                        </p:tgtEl>
                                        <p:attrNameLst>
                                          <p:attrName>style.visibility</p:attrName>
                                        </p:attrNameLst>
                                      </p:cBhvr>
                                      <p:to>
                                        <p:strVal val="visible"/>
                                      </p:to>
                                    </p:set>
                                    <p:animEffect filter="fade" transition="in">
                                      <p:cBhvr>
                                        <p:cTn dur="500"/>
                                        <p:tgtEl>
                                          <p:spTgt spid="27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5" name="Shape 285"/>
        <p:cNvGrpSpPr/>
        <p:nvPr/>
      </p:nvGrpSpPr>
      <p:grpSpPr>
        <a:xfrm>
          <a:off x="0" y="0"/>
          <a:ext cx="0" cy="0"/>
          <a:chOff x="0" y="0"/>
          <a:chExt cx="0" cy="0"/>
        </a:xfrm>
      </p:grpSpPr>
      <p:sp>
        <p:nvSpPr>
          <p:cNvPr id="286" name="Google Shape;286;p26"/>
          <p:cNvSpPr txBox="1"/>
          <p:nvPr/>
        </p:nvSpPr>
        <p:spPr>
          <a:xfrm>
            <a:off x="798666" y="1297391"/>
            <a:ext cx="3667825" cy="6463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chemeClr val="dk1"/>
                </a:solidFill>
                <a:latin typeface="Open Sans"/>
                <a:ea typeface="Open Sans"/>
                <a:cs typeface="Open Sans"/>
                <a:sym typeface="Open Sans"/>
              </a:rPr>
              <a:t>Observons bien!</a:t>
            </a:r>
            <a:endParaRPr b="0" i="0" sz="1400" u="none" cap="none" strike="noStrike">
              <a:solidFill>
                <a:srgbClr val="000000"/>
              </a:solidFill>
              <a:latin typeface="Arial"/>
              <a:ea typeface="Arial"/>
              <a:cs typeface="Arial"/>
              <a:sym typeface="Arial"/>
            </a:endParaRPr>
          </a:p>
        </p:txBody>
      </p:sp>
      <p:sp>
        <p:nvSpPr>
          <p:cNvPr id="287" name="Google Shape;287;p26"/>
          <p:cNvSpPr txBox="1"/>
          <p:nvPr/>
        </p:nvSpPr>
        <p:spPr>
          <a:xfrm>
            <a:off x="998806" y="3967089"/>
            <a:ext cx="5726459" cy="707886"/>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4000"/>
              <a:buFont typeface="Arial"/>
              <a:buNone/>
            </a:pPr>
            <a:r>
              <a:rPr b="0" i="0" lang="fr-FR" sz="4000" u="none" cap="none" strike="noStrike">
                <a:solidFill>
                  <a:srgbClr val="FF0000"/>
                </a:solidFill>
                <a:latin typeface="Open Sans"/>
                <a:ea typeface="Open Sans"/>
                <a:cs typeface="Open Sans"/>
                <a:sym typeface="Open Sans"/>
              </a:rPr>
              <a:t>P</a:t>
            </a:r>
            <a:r>
              <a:rPr b="0" i="0" lang="fr-FR" sz="4000" u="none" cap="none" strike="noStrike">
                <a:solidFill>
                  <a:schemeClr val="dk1"/>
                </a:solidFill>
                <a:latin typeface="Open Sans"/>
                <a:ea typeface="Open Sans"/>
                <a:cs typeface="Open Sans"/>
                <a:sym typeface="Open Sans"/>
              </a:rPr>
              <a:t>apa répare sa voiture</a:t>
            </a:r>
            <a:r>
              <a:rPr b="0" i="0" lang="fr-FR" sz="4000" u="none" cap="none" strike="noStrike">
                <a:solidFill>
                  <a:srgbClr val="FF0000"/>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p:txBody>
      </p:sp>
      <p:sp>
        <p:nvSpPr>
          <p:cNvPr id="288" name="Google Shape;288;p26"/>
          <p:cNvSpPr/>
          <p:nvPr/>
        </p:nvSpPr>
        <p:spPr>
          <a:xfrm rot="-1396727">
            <a:off x="948683" y="3265291"/>
            <a:ext cx="548640" cy="872197"/>
          </a:xfrm>
          <a:prstGeom prst="downArrow">
            <a:avLst>
              <a:gd fmla="val 50000" name="adj1"/>
              <a:gd fmla="val 50000" name="adj2"/>
            </a:avLst>
          </a:prstGeom>
          <a:solidFill>
            <a:schemeClr val="accent4"/>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89" name="Google Shape;289;p26"/>
          <p:cNvSpPr/>
          <p:nvPr/>
        </p:nvSpPr>
        <p:spPr>
          <a:xfrm rot="2057221">
            <a:off x="6407779" y="3479616"/>
            <a:ext cx="548640" cy="872197"/>
          </a:xfrm>
          <a:prstGeom prst="downArrow">
            <a:avLst>
              <a:gd fmla="val 50000" name="adj1"/>
              <a:gd fmla="val 50000" name="adj2"/>
            </a:avLst>
          </a:prstGeom>
          <a:solidFill>
            <a:schemeClr val="accent1"/>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90" name="Google Shape;290;p26"/>
          <p:cNvSpPr txBox="1"/>
          <p:nvPr/>
        </p:nvSpPr>
        <p:spPr>
          <a:xfrm>
            <a:off x="602692" y="5491246"/>
            <a:ext cx="11214170" cy="1200329"/>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600"/>
              <a:buFont typeface="Arial"/>
              <a:buNone/>
            </a:pPr>
            <a:r>
              <a:rPr b="1" i="0" lang="fr-FR" sz="3600" u="none" cap="none" strike="noStrike">
                <a:solidFill>
                  <a:srgbClr val="0070C0"/>
                </a:solidFill>
                <a:latin typeface="Open Sans"/>
                <a:ea typeface="Open Sans"/>
                <a:cs typeface="Open Sans"/>
                <a:sym typeface="Open Sans"/>
              </a:rPr>
              <a:t>La phrase commence par une majuscule et se termine par un point.</a:t>
            </a:r>
            <a:endParaRPr b="0" i="0" sz="1400" u="none" cap="none" strike="noStrike">
              <a:solidFill>
                <a:srgbClr val="000000"/>
              </a:solidFill>
              <a:latin typeface="Arial"/>
              <a:ea typeface="Arial"/>
              <a:cs typeface="Arial"/>
              <a:sym typeface="Arial"/>
            </a:endParaRPr>
          </a:p>
        </p:txBody>
      </p:sp>
      <p:sp>
        <p:nvSpPr>
          <p:cNvPr id="291" name="Google Shape;291;p26"/>
          <p:cNvSpPr txBox="1"/>
          <p:nvPr/>
        </p:nvSpPr>
        <p:spPr>
          <a:xfrm>
            <a:off x="998806" y="2386707"/>
            <a:ext cx="5726459" cy="707886"/>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4000"/>
              <a:buFont typeface="Arial"/>
              <a:buNone/>
            </a:pPr>
            <a:r>
              <a:rPr b="0" i="0" lang="fr-FR" sz="4000" u="none" cap="none" strike="noStrike">
                <a:solidFill>
                  <a:schemeClr val="dk1"/>
                </a:solidFill>
                <a:latin typeface="Open Sans"/>
                <a:ea typeface="Open Sans"/>
                <a:cs typeface="Open Sans"/>
                <a:sym typeface="Open Sans"/>
              </a:rPr>
              <a:t>papa répare sa voiture</a:t>
            </a:r>
            <a:endParaRPr b="0" i="0" sz="4000" u="none" cap="none" strike="noStrike">
              <a:solidFill>
                <a:srgbClr val="FF0000"/>
              </a:solidFill>
              <a:latin typeface="Open Sans"/>
              <a:ea typeface="Open Sans"/>
              <a:cs typeface="Open Sans"/>
              <a:sym typeface="Open Sans"/>
            </a:endParaRPr>
          </a:p>
        </p:txBody>
      </p:sp>
      <p:pic>
        <p:nvPicPr>
          <p:cNvPr id="292" name="Google Shape;292;p26"/>
          <p:cNvPicPr preferRelativeResize="0"/>
          <p:nvPr/>
        </p:nvPicPr>
        <p:blipFill rotWithShape="1">
          <a:blip r:embed="rId3">
            <a:alphaModFix/>
          </a:blip>
          <a:srcRect b="0" l="0" r="0" t="0"/>
          <a:stretch/>
        </p:blipFill>
        <p:spPr>
          <a:xfrm>
            <a:off x="7154421" y="781665"/>
            <a:ext cx="4860125" cy="3284286"/>
          </a:xfrm>
          <a:prstGeom prst="rect">
            <a:avLst/>
          </a:prstGeom>
          <a:solidFill>
            <a:srgbClr val="ECECEC"/>
          </a:solidFill>
          <a:ln cap="sq" cmpd="sng" w="88900">
            <a:solidFill>
              <a:srgbClr val="FFFFFF"/>
            </a:solidFill>
            <a:prstDash val="solid"/>
            <a:miter lim="800000"/>
            <a:headEnd len="sm" w="sm" type="none"/>
            <a:tailEnd len="sm" w="sm" type="none"/>
          </a:ln>
          <a:effectLst>
            <a:outerShdw blurRad="55000" rotWithShape="0" algn="tl" dir="5400000" dist="18000">
              <a:srgbClr val="000000">
                <a:alpha val="40000"/>
              </a:srgbClr>
            </a:outerShdw>
          </a:effectLst>
        </p:spPr>
      </p:pic>
      <p:pic>
        <p:nvPicPr>
          <p:cNvPr id="293" name="Google Shape;293;p26"/>
          <p:cNvPicPr preferRelativeResize="0"/>
          <p:nvPr/>
        </p:nvPicPr>
        <p:blipFill rotWithShape="1">
          <a:blip r:embed="rId4">
            <a:alphaModFix/>
          </a:blip>
          <a:srcRect b="0" l="0" r="0" t="0"/>
          <a:stretch/>
        </p:blipFill>
        <p:spPr>
          <a:xfrm>
            <a:off x="4704511" y="1268581"/>
            <a:ext cx="914479" cy="914479"/>
          </a:xfrm>
          <a:prstGeom prst="rect">
            <a:avLst/>
          </a:prstGeom>
          <a:noFill/>
          <a:ln>
            <a:noFill/>
          </a:ln>
        </p:spPr>
      </p:pic>
      <p:sp>
        <p:nvSpPr>
          <p:cNvPr id="294" name="Google Shape;294;p26"/>
          <p:cNvSpPr/>
          <p:nvPr/>
        </p:nvSpPr>
        <p:spPr>
          <a:xfrm>
            <a:off x="798667" y="166425"/>
            <a:ext cx="10194613" cy="462614"/>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7D7"/>
                </a:solidFill>
                <a:latin typeface="Open Sans"/>
                <a:ea typeface="Open Sans"/>
                <a:cs typeface="Open Sans"/>
                <a:sym typeface="Open Sans"/>
              </a:rPr>
              <a:t>DÉCOUVERTE</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6"/>
                                        </p:tgtEl>
                                        <p:attrNameLst>
                                          <p:attrName>style.visibility</p:attrName>
                                        </p:attrNameLst>
                                      </p:cBhvr>
                                      <p:to>
                                        <p:strVal val="visible"/>
                                      </p:to>
                                    </p:set>
                                    <p:animEffect filter="fade" transition="in">
                                      <p:cBhvr>
                                        <p:cTn dur="500"/>
                                        <p:tgtEl>
                                          <p:spTgt spid="286"/>
                                        </p:tgtEl>
                                      </p:cBhvr>
                                    </p:animEffect>
                                  </p:childTnLst>
                                </p:cTn>
                              </p:par>
                              <p:par>
                                <p:cTn fill="hold" nodeType="withEffect" presetClass="entr" presetID="10" presetSubtype="0">
                                  <p:stCondLst>
                                    <p:cond delay="0"/>
                                  </p:stCondLst>
                                  <p:childTnLst>
                                    <p:set>
                                      <p:cBhvr>
                                        <p:cTn dur="1" fill="hold">
                                          <p:stCondLst>
                                            <p:cond delay="0"/>
                                          </p:stCondLst>
                                        </p:cTn>
                                        <p:tgtEl>
                                          <p:spTgt spid="293"/>
                                        </p:tgtEl>
                                        <p:attrNameLst>
                                          <p:attrName>style.visibility</p:attrName>
                                        </p:attrNameLst>
                                      </p:cBhvr>
                                      <p:to>
                                        <p:strVal val="visible"/>
                                      </p:to>
                                    </p:set>
                                    <p:animEffect filter="fade" transition="in">
                                      <p:cBhvr>
                                        <p:cTn dur="1000"/>
                                        <p:tgtEl>
                                          <p:spTgt spid="2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2"/>
                                        </p:tgtEl>
                                        <p:attrNameLst>
                                          <p:attrName>style.visibility</p:attrName>
                                        </p:attrNameLst>
                                      </p:cBhvr>
                                      <p:to>
                                        <p:strVal val="visible"/>
                                      </p:to>
                                    </p:set>
                                    <p:animEffect filter="fade" transition="in">
                                      <p:cBhvr>
                                        <p:cTn dur="1822"/>
                                        <p:tgtEl>
                                          <p:spTgt spid="29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1"/>
                                        </p:tgtEl>
                                        <p:attrNameLst>
                                          <p:attrName>style.visibility</p:attrName>
                                        </p:attrNameLst>
                                      </p:cBhvr>
                                      <p:to>
                                        <p:strVal val="visible"/>
                                      </p:to>
                                    </p:set>
                                    <p:animEffect filter="fade" transition="in">
                                      <p:cBhvr>
                                        <p:cTn dur="1000"/>
                                        <p:tgtEl>
                                          <p:spTgt spid="29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7"/>
                                        </p:tgtEl>
                                        <p:attrNameLst>
                                          <p:attrName>style.visibility</p:attrName>
                                        </p:attrNameLst>
                                      </p:cBhvr>
                                      <p:to>
                                        <p:strVal val="visible"/>
                                      </p:to>
                                    </p:set>
                                    <p:animEffect filter="fade" transition="in">
                                      <p:cBhvr>
                                        <p:cTn dur="2000"/>
                                        <p:tgtEl>
                                          <p:spTgt spid="2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8"/>
                                        </p:tgtEl>
                                        <p:attrNameLst>
                                          <p:attrName>style.visibility</p:attrName>
                                        </p:attrNameLst>
                                      </p:cBhvr>
                                      <p:to>
                                        <p:strVal val="visible"/>
                                      </p:to>
                                    </p:set>
                                    <p:animEffect filter="fade" transition="in">
                                      <p:cBhvr>
                                        <p:cTn dur="1822"/>
                                        <p:tgtEl>
                                          <p:spTgt spid="28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9"/>
                                        </p:tgtEl>
                                        <p:attrNameLst>
                                          <p:attrName>style.visibility</p:attrName>
                                        </p:attrNameLst>
                                      </p:cBhvr>
                                      <p:to>
                                        <p:strVal val="visible"/>
                                      </p:to>
                                    </p:set>
                                    <p:animEffect filter="fade" transition="in">
                                      <p:cBhvr>
                                        <p:cTn dur="1822"/>
                                        <p:tgtEl>
                                          <p:spTgt spid="28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
                                        </p:tgtEl>
                                        <p:attrNameLst>
                                          <p:attrName>style.visibility</p:attrName>
                                        </p:attrNameLst>
                                      </p:cBhvr>
                                      <p:to>
                                        <p:strVal val="visible"/>
                                      </p:to>
                                    </p:set>
                                    <p:animEffect filter="fade" transition="in">
                                      <p:cBhvr>
                                        <p:cTn dur="500"/>
                                        <p:tgtEl>
                                          <p:spTgt spid="29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9" name="Shape 299"/>
        <p:cNvGrpSpPr/>
        <p:nvPr/>
      </p:nvGrpSpPr>
      <p:grpSpPr>
        <a:xfrm>
          <a:off x="0" y="0"/>
          <a:ext cx="0" cy="0"/>
          <a:chOff x="0" y="0"/>
          <a:chExt cx="0" cy="0"/>
        </a:xfrm>
      </p:grpSpPr>
      <p:sp>
        <p:nvSpPr>
          <p:cNvPr id="300" name="Google Shape;300;p27"/>
          <p:cNvSpPr/>
          <p:nvPr/>
        </p:nvSpPr>
        <p:spPr>
          <a:xfrm>
            <a:off x="798667" y="166425"/>
            <a:ext cx="10194613" cy="462614"/>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7D7"/>
                </a:solidFill>
                <a:latin typeface="Open Sans"/>
                <a:ea typeface="Open Sans"/>
                <a:cs typeface="Open Sans"/>
                <a:sym typeface="Open Sans"/>
              </a:rPr>
              <a:t>DÉCOUVERTE</a:t>
            </a:r>
            <a:endParaRPr b="1" i="0" sz="2800" u="none" cap="none" strike="noStrike">
              <a:solidFill>
                <a:srgbClr val="0097D7"/>
              </a:solidFill>
              <a:latin typeface="Open Sans"/>
              <a:ea typeface="Open Sans"/>
              <a:cs typeface="Open Sans"/>
              <a:sym typeface="Open Sans"/>
            </a:endParaRPr>
          </a:p>
        </p:txBody>
      </p:sp>
      <p:sp>
        <p:nvSpPr>
          <p:cNvPr id="301" name="Google Shape;301;p27"/>
          <p:cNvSpPr txBox="1"/>
          <p:nvPr/>
        </p:nvSpPr>
        <p:spPr>
          <a:xfrm>
            <a:off x="2604323" y="1910840"/>
            <a:ext cx="5726459" cy="707886"/>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4000"/>
              <a:buFont typeface="Arial"/>
              <a:buNone/>
            </a:pPr>
            <a:r>
              <a:rPr b="0" i="0" lang="fr-FR" sz="4000" u="none" cap="none" strike="noStrike">
                <a:solidFill>
                  <a:srgbClr val="FF0000"/>
                </a:solidFill>
                <a:latin typeface="Open Sans"/>
                <a:ea typeface="Open Sans"/>
                <a:cs typeface="Open Sans"/>
                <a:sym typeface="Open Sans"/>
              </a:rPr>
              <a:t>P</a:t>
            </a:r>
            <a:r>
              <a:rPr b="0" i="0" lang="fr-FR" sz="4000" u="none" cap="none" strike="noStrike">
                <a:solidFill>
                  <a:schemeClr val="dk1"/>
                </a:solidFill>
                <a:latin typeface="Open Sans"/>
                <a:ea typeface="Open Sans"/>
                <a:cs typeface="Open Sans"/>
                <a:sym typeface="Open Sans"/>
              </a:rPr>
              <a:t>apa répare sa voiture</a:t>
            </a:r>
            <a:r>
              <a:rPr b="0" i="0" lang="fr-FR" sz="4000" u="none" cap="none" strike="noStrike">
                <a:solidFill>
                  <a:srgbClr val="FF0000"/>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p:txBody>
      </p:sp>
      <p:sp>
        <p:nvSpPr>
          <p:cNvPr id="302" name="Google Shape;302;p27"/>
          <p:cNvSpPr/>
          <p:nvPr/>
        </p:nvSpPr>
        <p:spPr>
          <a:xfrm rot="-1396727">
            <a:off x="2554200" y="1209042"/>
            <a:ext cx="548640" cy="872197"/>
          </a:xfrm>
          <a:prstGeom prst="downArrow">
            <a:avLst>
              <a:gd fmla="val 50000" name="adj1"/>
              <a:gd fmla="val 50000" name="adj2"/>
            </a:avLst>
          </a:prstGeom>
          <a:solidFill>
            <a:schemeClr val="accent4"/>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03" name="Google Shape;303;p27"/>
          <p:cNvSpPr/>
          <p:nvPr/>
        </p:nvSpPr>
        <p:spPr>
          <a:xfrm rot="2057221">
            <a:off x="7917603" y="1540281"/>
            <a:ext cx="548640" cy="872197"/>
          </a:xfrm>
          <a:prstGeom prst="downArrow">
            <a:avLst>
              <a:gd fmla="val 50000" name="adj1"/>
              <a:gd fmla="val 50000" name="adj2"/>
            </a:avLst>
          </a:prstGeom>
          <a:solidFill>
            <a:schemeClr val="accent1"/>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04" name="Google Shape;304;p27"/>
          <p:cNvSpPr txBox="1"/>
          <p:nvPr/>
        </p:nvSpPr>
        <p:spPr>
          <a:xfrm>
            <a:off x="3773905" y="3393436"/>
            <a:ext cx="5726459" cy="707886"/>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4000"/>
              <a:buFont typeface="Arial"/>
              <a:buNone/>
            </a:pPr>
            <a:r>
              <a:rPr b="0" i="0" lang="fr-FR" sz="4000" u="none" cap="none" strike="noStrike">
                <a:solidFill>
                  <a:srgbClr val="FF0000"/>
                </a:solidFill>
                <a:latin typeface="Open Sans"/>
                <a:ea typeface="Open Sans"/>
                <a:cs typeface="Open Sans"/>
                <a:sym typeface="Open Sans"/>
              </a:rPr>
              <a:t>P</a:t>
            </a:r>
            <a:r>
              <a:rPr b="0" i="0" lang="fr-FR" sz="4000" u="none" cap="none" strike="noStrike">
                <a:solidFill>
                  <a:schemeClr val="dk1"/>
                </a:solidFill>
                <a:latin typeface="Open Sans"/>
                <a:ea typeface="Open Sans"/>
                <a:cs typeface="Open Sans"/>
                <a:sym typeface="Open Sans"/>
              </a:rPr>
              <a:t>apa répare sa voiture</a:t>
            </a:r>
            <a:r>
              <a:rPr b="0" i="0" lang="fr-FR" sz="4000" u="none" cap="none" strike="noStrike">
                <a:solidFill>
                  <a:srgbClr val="FF0000"/>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p:txBody>
      </p:sp>
      <p:sp>
        <p:nvSpPr>
          <p:cNvPr id="305" name="Google Shape;305;p27"/>
          <p:cNvSpPr/>
          <p:nvPr/>
        </p:nvSpPr>
        <p:spPr>
          <a:xfrm rot="-1396727">
            <a:off x="3723782" y="2691638"/>
            <a:ext cx="548640" cy="872197"/>
          </a:xfrm>
          <a:prstGeom prst="downArrow">
            <a:avLst>
              <a:gd fmla="val 50000" name="adj1"/>
              <a:gd fmla="val 50000" name="adj2"/>
            </a:avLst>
          </a:prstGeom>
          <a:solidFill>
            <a:schemeClr val="accent4"/>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06" name="Google Shape;306;p27"/>
          <p:cNvSpPr/>
          <p:nvPr/>
        </p:nvSpPr>
        <p:spPr>
          <a:xfrm rot="2057221">
            <a:off x="9182878" y="2905963"/>
            <a:ext cx="548640" cy="872197"/>
          </a:xfrm>
          <a:prstGeom prst="downArrow">
            <a:avLst>
              <a:gd fmla="val 50000" name="adj1"/>
              <a:gd fmla="val 50000" name="adj2"/>
            </a:avLst>
          </a:prstGeom>
          <a:solidFill>
            <a:schemeClr val="accent1"/>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07" name="Google Shape;307;p27"/>
          <p:cNvSpPr txBox="1"/>
          <p:nvPr/>
        </p:nvSpPr>
        <p:spPr>
          <a:xfrm>
            <a:off x="4422439" y="5120441"/>
            <a:ext cx="5726459" cy="707886"/>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4000"/>
              <a:buFont typeface="Arial"/>
              <a:buNone/>
            </a:pPr>
            <a:r>
              <a:rPr b="0" i="0" lang="fr-FR" sz="4000" u="none" cap="none" strike="noStrike">
                <a:solidFill>
                  <a:srgbClr val="FF0000"/>
                </a:solidFill>
                <a:latin typeface="Open Sans"/>
                <a:ea typeface="Open Sans"/>
                <a:cs typeface="Open Sans"/>
                <a:sym typeface="Open Sans"/>
              </a:rPr>
              <a:t>Q</a:t>
            </a:r>
            <a:r>
              <a:rPr b="0" i="0" lang="fr-FR" sz="4000" u="none" cap="none" strike="noStrike">
                <a:solidFill>
                  <a:schemeClr val="dk1"/>
                </a:solidFill>
                <a:latin typeface="Open Sans"/>
                <a:ea typeface="Open Sans"/>
                <a:cs typeface="Open Sans"/>
                <a:sym typeface="Open Sans"/>
              </a:rPr>
              <a:t>uelle belle voiture </a:t>
            </a:r>
            <a:r>
              <a:rPr b="0" i="0" lang="fr-FR" sz="4000" u="none" cap="none" strike="noStrike">
                <a:solidFill>
                  <a:srgbClr val="FF0000"/>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p:txBody>
      </p:sp>
      <p:sp>
        <p:nvSpPr>
          <p:cNvPr id="308" name="Google Shape;308;p27"/>
          <p:cNvSpPr/>
          <p:nvPr/>
        </p:nvSpPr>
        <p:spPr>
          <a:xfrm rot="-1396727">
            <a:off x="4372316" y="4418643"/>
            <a:ext cx="548640" cy="872197"/>
          </a:xfrm>
          <a:prstGeom prst="downArrow">
            <a:avLst>
              <a:gd fmla="val 50000" name="adj1"/>
              <a:gd fmla="val 50000" name="adj2"/>
            </a:avLst>
          </a:prstGeom>
          <a:solidFill>
            <a:schemeClr val="accent4"/>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09" name="Google Shape;309;p27"/>
          <p:cNvSpPr/>
          <p:nvPr/>
        </p:nvSpPr>
        <p:spPr>
          <a:xfrm rot="2057221">
            <a:off x="9665815" y="4684342"/>
            <a:ext cx="548640" cy="872197"/>
          </a:xfrm>
          <a:prstGeom prst="downArrow">
            <a:avLst>
              <a:gd fmla="val 50000" name="adj1"/>
              <a:gd fmla="val 50000" name="adj2"/>
            </a:avLst>
          </a:prstGeom>
          <a:solidFill>
            <a:schemeClr val="accent1"/>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1"/>
                                        </p:tgtEl>
                                        <p:attrNameLst>
                                          <p:attrName>style.visibility</p:attrName>
                                        </p:attrNameLst>
                                      </p:cBhvr>
                                      <p:to>
                                        <p:strVal val="visible"/>
                                      </p:to>
                                    </p:set>
                                    <p:animEffect filter="fade" transition="in">
                                      <p:cBhvr>
                                        <p:cTn dur="2000"/>
                                        <p:tgtEl>
                                          <p:spTgt spid="3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2"/>
                                        </p:tgtEl>
                                        <p:attrNameLst>
                                          <p:attrName>style.visibility</p:attrName>
                                        </p:attrNameLst>
                                      </p:cBhvr>
                                      <p:to>
                                        <p:strVal val="visible"/>
                                      </p:to>
                                    </p:set>
                                    <p:animEffect filter="fade" transition="in">
                                      <p:cBhvr>
                                        <p:cTn dur="1822"/>
                                        <p:tgtEl>
                                          <p:spTgt spid="3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3"/>
                                        </p:tgtEl>
                                        <p:attrNameLst>
                                          <p:attrName>style.visibility</p:attrName>
                                        </p:attrNameLst>
                                      </p:cBhvr>
                                      <p:to>
                                        <p:strVal val="visible"/>
                                      </p:to>
                                    </p:set>
                                    <p:animEffect filter="fade" transition="in">
                                      <p:cBhvr>
                                        <p:cTn dur="1822"/>
                                        <p:tgtEl>
                                          <p:spTgt spid="30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4"/>
                                        </p:tgtEl>
                                        <p:attrNameLst>
                                          <p:attrName>style.visibility</p:attrName>
                                        </p:attrNameLst>
                                      </p:cBhvr>
                                      <p:to>
                                        <p:strVal val="visible"/>
                                      </p:to>
                                    </p:set>
                                    <p:animEffect filter="fade" transition="in">
                                      <p:cBhvr>
                                        <p:cTn dur="2000"/>
                                        <p:tgtEl>
                                          <p:spTgt spid="30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
                                        </p:tgtEl>
                                        <p:attrNameLst>
                                          <p:attrName>style.visibility</p:attrName>
                                        </p:attrNameLst>
                                      </p:cBhvr>
                                      <p:to>
                                        <p:strVal val="visible"/>
                                      </p:to>
                                    </p:set>
                                    <p:animEffect filter="fade" transition="in">
                                      <p:cBhvr>
                                        <p:cTn dur="1822"/>
                                        <p:tgtEl>
                                          <p:spTgt spid="30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6"/>
                                        </p:tgtEl>
                                        <p:attrNameLst>
                                          <p:attrName>style.visibility</p:attrName>
                                        </p:attrNameLst>
                                      </p:cBhvr>
                                      <p:to>
                                        <p:strVal val="visible"/>
                                      </p:to>
                                    </p:set>
                                    <p:animEffect filter="fade" transition="in">
                                      <p:cBhvr>
                                        <p:cTn dur="1822"/>
                                        <p:tgtEl>
                                          <p:spTgt spid="3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7"/>
                                        </p:tgtEl>
                                        <p:attrNameLst>
                                          <p:attrName>style.visibility</p:attrName>
                                        </p:attrNameLst>
                                      </p:cBhvr>
                                      <p:to>
                                        <p:strVal val="visible"/>
                                      </p:to>
                                    </p:set>
                                    <p:animEffect filter="fade" transition="in">
                                      <p:cBhvr>
                                        <p:cTn dur="2000"/>
                                        <p:tgtEl>
                                          <p:spTgt spid="30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8"/>
                                        </p:tgtEl>
                                        <p:attrNameLst>
                                          <p:attrName>style.visibility</p:attrName>
                                        </p:attrNameLst>
                                      </p:cBhvr>
                                      <p:to>
                                        <p:strVal val="visible"/>
                                      </p:to>
                                    </p:set>
                                    <p:animEffect filter="fade" transition="in">
                                      <p:cBhvr>
                                        <p:cTn dur="1822"/>
                                        <p:tgtEl>
                                          <p:spTgt spid="30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9"/>
                                        </p:tgtEl>
                                        <p:attrNameLst>
                                          <p:attrName>style.visibility</p:attrName>
                                        </p:attrNameLst>
                                      </p:cBhvr>
                                      <p:to>
                                        <p:strVal val="visible"/>
                                      </p:to>
                                    </p:set>
                                    <p:animEffect filter="fade" transition="in">
                                      <p:cBhvr>
                                        <p:cTn dur="1822"/>
                                        <p:tgtEl>
                                          <p:spTgt spid="30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4" name="Shape 314"/>
        <p:cNvGrpSpPr/>
        <p:nvPr/>
      </p:nvGrpSpPr>
      <p:grpSpPr>
        <a:xfrm>
          <a:off x="0" y="0"/>
          <a:ext cx="0" cy="0"/>
          <a:chOff x="0" y="0"/>
          <a:chExt cx="0" cy="0"/>
        </a:xfrm>
      </p:grpSpPr>
      <p:cxnSp>
        <p:nvCxnSpPr>
          <p:cNvPr id="315" name="Google Shape;315;p28"/>
          <p:cNvCxnSpPr/>
          <p:nvPr/>
        </p:nvCxnSpPr>
        <p:spPr>
          <a:xfrm>
            <a:off x="6096000" y="1713739"/>
            <a:ext cx="5063075" cy="3303311"/>
          </a:xfrm>
          <a:prstGeom prst="straightConnector1">
            <a:avLst/>
          </a:prstGeom>
          <a:noFill/>
          <a:ln cap="flat" cmpd="sng" w="19050">
            <a:solidFill>
              <a:schemeClr val="dk1"/>
            </a:solidFill>
            <a:prstDash val="solid"/>
            <a:miter lim="800000"/>
            <a:headEnd len="sm" w="sm" type="none"/>
            <a:tailEnd len="med" w="med" type="triangle"/>
          </a:ln>
        </p:spPr>
      </p:cxnSp>
      <p:sp>
        <p:nvSpPr>
          <p:cNvPr id="316" name="Google Shape;316;p28"/>
          <p:cNvSpPr/>
          <p:nvPr/>
        </p:nvSpPr>
        <p:spPr>
          <a:xfrm>
            <a:off x="357741" y="2614544"/>
            <a:ext cx="3460652" cy="1532334"/>
          </a:xfrm>
          <a:prstGeom prst="roundRect">
            <a:avLst>
              <a:gd fmla="val 16667" name="adj"/>
            </a:avLst>
          </a:prstGeom>
          <a:gradFill>
            <a:gsLst>
              <a:gs pos="0">
                <a:srgbClr val="B0CAE9"/>
              </a:gs>
              <a:gs pos="50000">
                <a:srgbClr val="A1C1E4"/>
              </a:gs>
              <a:gs pos="100000">
                <a:srgbClr val="90B8E4"/>
              </a:gs>
            </a:gsLst>
            <a:lin ang="5400000" scaled="0"/>
          </a:gradFill>
          <a:ln cap="flat" cmpd="sng" w="9525">
            <a:solidFill>
              <a:schemeClr val="accen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800"/>
              <a:buFont typeface="Arial"/>
              <a:buNone/>
            </a:pPr>
            <a:r>
              <a:rPr b="0" i="0" lang="fr-FR" sz="2800" u="none" cap="none" strike="noStrike">
                <a:solidFill>
                  <a:schemeClr val="dk1"/>
                </a:solidFill>
                <a:latin typeface="Open Sans"/>
                <a:ea typeface="Open Sans"/>
                <a:cs typeface="Open Sans"/>
                <a:sym typeface="Open Sans"/>
              </a:rPr>
              <a:t>est une suite de mots présentée dans le bon ordre. </a:t>
            </a:r>
            <a:endParaRPr b="0" i="0" sz="1400" u="none" cap="none" strike="noStrike">
              <a:solidFill>
                <a:srgbClr val="000000"/>
              </a:solidFill>
              <a:latin typeface="Arial"/>
              <a:ea typeface="Arial"/>
              <a:cs typeface="Arial"/>
              <a:sym typeface="Arial"/>
            </a:endParaRPr>
          </a:p>
        </p:txBody>
      </p:sp>
      <p:sp>
        <p:nvSpPr>
          <p:cNvPr id="317" name="Google Shape;317;p28"/>
          <p:cNvSpPr/>
          <p:nvPr/>
        </p:nvSpPr>
        <p:spPr>
          <a:xfrm>
            <a:off x="7923559" y="5134630"/>
            <a:ext cx="4057620" cy="578882"/>
          </a:xfrm>
          <a:prstGeom prst="roundRect">
            <a:avLst>
              <a:gd fmla="val 16667" name="adj"/>
            </a:avLst>
          </a:prstGeom>
          <a:gradFill>
            <a:gsLst>
              <a:gs pos="0">
                <a:srgbClr val="B0CAE9"/>
              </a:gs>
              <a:gs pos="50000">
                <a:srgbClr val="A1C1E4"/>
              </a:gs>
              <a:gs pos="100000">
                <a:srgbClr val="90B8E4"/>
              </a:gs>
            </a:gsLst>
            <a:lin ang="5400000" scaled="0"/>
          </a:gradFill>
          <a:ln cap="flat" cmpd="sng" w="9525">
            <a:solidFill>
              <a:schemeClr val="accen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800"/>
              <a:buFont typeface="Arial"/>
              <a:buNone/>
            </a:pPr>
            <a:r>
              <a:rPr b="0" i="0" lang="fr-FR" sz="2800" u="none" cap="none" strike="noStrike">
                <a:solidFill>
                  <a:schemeClr val="dk1"/>
                </a:solidFill>
                <a:latin typeface="Open Sans"/>
                <a:ea typeface="Open Sans"/>
                <a:cs typeface="Open Sans"/>
                <a:sym typeface="Open Sans"/>
              </a:rPr>
              <a:t>se termine par un ., !, ou ?</a:t>
            </a:r>
            <a:endParaRPr b="0" i="0" sz="1400" u="none" cap="none" strike="noStrike">
              <a:solidFill>
                <a:srgbClr val="000000"/>
              </a:solidFill>
              <a:latin typeface="Arial"/>
              <a:ea typeface="Arial"/>
              <a:cs typeface="Arial"/>
              <a:sym typeface="Arial"/>
            </a:endParaRPr>
          </a:p>
        </p:txBody>
      </p:sp>
      <p:sp>
        <p:nvSpPr>
          <p:cNvPr id="318" name="Google Shape;318;p28"/>
          <p:cNvSpPr txBox="1"/>
          <p:nvPr/>
        </p:nvSpPr>
        <p:spPr>
          <a:xfrm>
            <a:off x="4630694" y="935834"/>
            <a:ext cx="2749819" cy="785860"/>
          </a:xfrm>
          <a:prstGeom prst="rect">
            <a:avLst/>
          </a:prstGeom>
          <a:solidFill>
            <a:srgbClr val="F7CAAC"/>
          </a:solidFill>
          <a:ln cap="flat" cmpd="sng" w="9525">
            <a:solidFill>
              <a:srgbClr val="F7CAAC"/>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4400"/>
              <a:buFont typeface="Arial"/>
              <a:buNone/>
            </a:pPr>
            <a:r>
              <a:rPr b="1" i="0" lang="fr-FR" sz="4400" u="none" cap="none" strike="noStrike">
                <a:solidFill>
                  <a:schemeClr val="dk1"/>
                </a:solidFill>
                <a:latin typeface="Open Sans"/>
                <a:ea typeface="Open Sans"/>
                <a:cs typeface="Open Sans"/>
                <a:sym typeface="Open Sans"/>
              </a:rPr>
              <a:t>La phrase</a:t>
            </a:r>
            <a:endParaRPr b="0" i="0" sz="1400" u="none" cap="none" strike="noStrike">
              <a:solidFill>
                <a:srgbClr val="000000"/>
              </a:solidFill>
              <a:latin typeface="Arial"/>
              <a:ea typeface="Arial"/>
              <a:cs typeface="Arial"/>
              <a:sym typeface="Arial"/>
            </a:endParaRPr>
          </a:p>
        </p:txBody>
      </p:sp>
      <p:cxnSp>
        <p:nvCxnSpPr>
          <p:cNvPr id="319" name="Google Shape;319;p28"/>
          <p:cNvCxnSpPr>
            <a:stCxn id="318" idx="2"/>
          </p:cNvCxnSpPr>
          <p:nvPr/>
        </p:nvCxnSpPr>
        <p:spPr>
          <a:xfrm flipH="1">
            <a:off x="2088204" y="1721694"/>
            <a:ext cx="3917400" cy="781500"/>
          </a:xfrm>
          <a:prstGeom prst="straightConnector1">
            <a:avLst/>
          </a:prstGeom>
          <a:noFill/>
          <a:ln cap="flat" cmpd="sng" w="19050">
            <a:solidFill>
              <a:schemeClr val="dk1"/>
            </a:solidFill>
            <a:prstDash val="solid"/>
            <a:miter lim="800000"/>
            <a:headEnd len="sm" w="sm" type="none"/>
            <a:tailEnd len="med" w="med" type="triangle"/>
          </a:ln>
        </p:spPr>
      </p:cxnSp>
      <p:cxnSp>
        <p:nvCxnSpPr>
          <p:cNvPr id="320" name="Google Shape;320;p28"/>
          <p:cNvCxnSpPr>
            <a:stCxn id="318" idx="2"/>
          </p:cNvCxnSpPr>
          <p:nvPr/>
        </p:nvCxnSpPr>
        <p:spPr>
          <a:xfrm flipH="1">
            <a:off x="5240304" y="1721694"/>
            <a:ext cx="765300" cy="1396500"/>
          </a:xfrm>
          <a:prstGeom prst="straightConnector1">
            <a:avLst/>
          </a:prstGeom>
          <a:noFill/>
          <a:ln cap="flat" cmpd="sng" w="19050">
            <a:solidFill>
              <a:schemeClr val="dk1"/>
            </a:solidFill>
            <a:prstDash val="solid"/>
            <a:miter lim="800000"/>
            <a:headEnd len="sm" w="sm" type="none"/>
            <a:tailEnd len="med" w="med" type="triangle"/>
          </a:ln>
        </p:spPr>
      </p:cxnSp>
      <p:sp>
        <p:nvSpPr>
          <p:cNvPr id="321" name="Google Shape;321;p28"/>
          <p:cNvSpPr/>
          <p:nvPr/>
        </p:nvSpPr>
        <p:spPr>
          <a:xfrm>
            <a:off x="4203723" y="3314510"/>
            <a:ext cx="2073398" cy="578882"/>
          </a:xfrm>
          <a:prstGeom prst="roundRect">
            <a:avLst>
              <a:gd fmla="val 16667" name="adj"/>
            </a:avLst>
          </a:prstGeom>
          <a:gradFill>
            <a:gsLst>
              <a:gs pos="0">
                <a:srgbClr val="B0CAE9"/>
              </a:gs>
              <a:gs pos="50000">
                <a:srgbClr val="A1C1E4"/>
              </a:gs>
              <a:gs pos="100000">
                <a:srgbClr val="90B8E4"/>
              </a:gs>
            </a:gsLst>
            <a:lin ang="5400000" scaled="0"/>
          </a:gradFill>
          <a:ln cap="flat" cmpd="sng" w="9525">
            <a:solidFill>
              <a:schemeClr val="accen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800"/>
              <a:buFont typeface="Arial"/>
              <a:buNone/>
            </a:pPr>
            <a:r>
              <a:rPr b="0" i="0" lang="fr-FR" sz="2800" u="none" cap="none" strike="noStrike">
                <a:solidFill>
                  <a:schemeClr val="dk1"/>
                </a:solidFill>
                <a:latin typeface="Open Sans"/>
                <a:ea typeface="Open Sans"/>
                <a:cs typeface="Open Sans"/>
                <a:sym typeface="Open Sans"/>
              </a:rPr>
              <a:t>a un sens.</a:t>
            </a:r>
            <a:endParaRPr b="0" i="0" sz="1400" u="none" cap="none" strike="noStrike">
              <a:solidFill>
                <a:srgbClr val="000000"/>
              </a:solidFill>
              <a:latin typeface="Arial"/>
              <a:ea typeface="Arial"/>
              <a:cs typeface="Arial"/>
              <a:sym typeface="Arial"/>
            </a:endParaRPr>
          </a:p>
        </p:txBody>
      </p:sp>
      <p:cxnSp>
        <p:nvCxnSpPr>
          <p:cNvPr id="322" name="Google Shape;322;p28"/>
          <p:cNvCxnSpPr>
            <a:stCxn id="318" idx="2"/>
          </p:cNvCxnSpPr>
          <p:nvPr/>
        </p:nvCxnSpPr>
        <p:spPr>
          <a:xfrm>
            <a:off x="6005604" y="1721694"/>
            <a:ext cx="2206200" cy="2349900"/>
          </a:xfrm>
          <a:prstGeom prst="straightConnector1">
            <a:avLst/>
          </a:prstGeom>
          <a:noFill/>
          <a:ln cap="flat" cmpd="sng" w="19050">
            <a:solidFill>
              <a:schemeClr val="dk1"/>
            </a:solidFill>
            <a:prstDash val="solid"/>
            <a:miter lim="800000"/>
            <a:headEnd len="sm" w="sm" type="none"/>
            <a:tailEnd len="med" w="med" type="triangle"/>
          </a:ln>
        </p:spPr>
      </p:cxnSp>
      <p:sp>
        <p:nvSpPr>
          <p:cNvPr id="323" name="Google Shape;323;p28"/>
          <p:cNvSpPr/>
          <p:nvPr/>
        </p:nvSpPr>
        <p:spPr>
          <a:xfrm>
            <a:off x="4772481" y="4100370"/>
            <a:ext cx="4964565" cy="578882"/>
          </a:xfrm>
          <a:prstGeom prst="roundRect">
            <a:avLst>
              <a:gd fmla="val 16667" name="adj"/>
            </a:avLst>
          </a:prstGeom>
          <a:gradFill>
            <a:gsLst>
              <a:gs pos="0">
                <a:srgbClr val="B0CAE9"/>
              </a:gs>
              <a:gs pos="50000">
                <a:srgbClr val="A1C1E4"/>
              </a:gs>
              <a:gs pos="100000">
                <a:srgbClr val="90B8E4"/>
              </a:gs>
            </a:gsLst>
            <a:lin ang="5400000" scaled="0"/>
          </a:gradFill>
          <a:ln cap="flat" cmpd="sng" w="9525">
            <a:solidFill>
              <a:schemeClr val="accen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800"/>
              <a:buFont typeface="Arial"/>
              <a:buNone/>
            </a:pPr>
            <a:r>
              <a:rPr b="0" i="0" lang="fr-FR" sz="2800" u="none" cap="none" strike="noStrike">
                <a:solidFill>
                  <a:schemeClr val="dk1"/>
                </a:solidFill>
                <a:latin typeface="Open Sans"/>
                <a:ea typeface="Open Sans"/>
                <a:cs typeface="Open Sans"/>
                <a:sym typeface="Open Sans"/>
              </a:rPr>
              <a:t>commence par une majuscule.</a:t>
            </a:r>
            <a:endParaRPr b="0" i="0" sz="1400" u="none" cap="none" strike="noStrike">
              <a:solidFill>
                <a:srgbClr val="000000"/>
              </a:solidFill>
              <a:latin typeface="Arial"/>
              <a:ea typeface="Arial"/>
              <a:cs typeface="Arial"/>
              <a:sym typeface="Arial"/>
            </a:endParaRPr>
          </a:p>
        </p:txBody>
      </p:sp>
      <p:sp>
        <p:nvSpPr>
          <p:cNvPr id="324" name="Google Shape;324;p28"/>
          <p:cNvSpPr/>
          <p:nvPr/>
        </p:nvSpPr>
        <p:spPr>
          <a:xfrm>
            <a:off x="370166" y="4610029"/>
            <a:ext cx="3460652" cy="814042"/>
          </a:xfrm>
          <a:prstGeom prst="roundRect">
            <a:avLst>
              <a:gd fmla="val 16667" name="adj"/>
            </a:avLst>
          </a:prstGeom>
          <a:solidFill>
            <a:schemeClr val="lt1"/>
          </a:solidFill>
          <a:ln cap="flat" cmpd="sng" w="28575">
            <a:solidFill>
              <a:srgbClr val="9CC2E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600"/>
              <a:buFont typeface="Arial"/>
              <a:buNone/>
            </a:pPr>
            <a:r>
              <a:rPr b="0" i="0" lang="fr-FR" sz="3600" u="none" cap="none" strike="noStrike">
                <a:solidFill>
                  <a:schemeClr val="dk1"/>
                </a:solidFill>
                <a:latin typeface="Open Sans"/>
                <a:ea typeface="Open Sans"/>
                <a:cs typeface="Open Sans"/>
                <a:sym typeface="Open Sans"/>
              </a:rPr>
              <a:t>Qui? </a:t>
            </a:r>
            <a:endParaRPr b="0" i="0" sz="3600" u="none" cap="none" strike="noStrike">
              <a:solidFill>
                <a:schemeClr val="dk1"/>
              </a:solidFill>
              <a:latin typeface="Open Sans"/>
              <a:ea typeface="Open Sans"/>
              <a:cs typeface="Open Sans"/>
              <a:sym typeface="Open Sans"/>
            </a:endParaRPr>
          </a:p>
        </p:txBody>
      </p:sp>
      <p:sp>
        <p:nvSpPr>
          <p:cNvPr id="325" name="Google Shape;325;p28"/>
          <p:cNvSpPr/>
          <p:nvPr/>
        </p:nvSpPr>
        <p:spPr>
          <a:xfrm>
            <a:off x="337627" y="5643920"/>
            <a:ext cx="3460652" cy="814042"/>
          </a:xfrm>
          <a:prstGeom prst="roundRect">
            <a:avLst>
              <a:gd fmla="val 16667" name="adj"/>
            </a:avLst>
          </a:prstGeom>
          <a:solidFill>
            <a:schemeClr val="lt1"/>
          </a:solidFill>
          <a:ln cap="flat" cmpd="sng" w="28575">
            <a:solidFill>
              <a:srgbClr val="9CC2E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600"/>
              <a:buFont typeface="Arial"/>
              <a:buNone/>
            </a:pPr>
            <a:r>
              <a:rPr b="0" i="0" lang="fr-FR" sz="3600" u="none" cap="none" strike="noStrike">
                <a:solidFill>
                  <a:schemeClr val="dk1"/>
                </a:solidFill>
                <a:latin typeface="Open Sans"/>
                <a:ea typeface="Open Sans"/>
                <a:cs typeface="Open Sans"/>
                <a:sym typeface="Open Sans"/>
              </a:rPr>
              <a:t>Que fait-il /elle? </a:t>
            </a:r>
            <a:endParaRPr b="0" i="0" sz="3600" u="none" cap="none" strike="noStrike">
              <a:solidFill>
                <a:schemeClr val="dk1"/>
              </a:solidFill>
              <a:latin typeface="Open Sans"/>
              <a:ea typeface="Open Sans"/>
              <a:cs typeface="Open Sans"/>
              <a:sym typeface="Open Sans"/>
            </a:endParaRPr>
          </a:p>
        </p:txBody>
      </p:sp>
      <p:sp>
        <p:nvSpPr>
          <p:cNvPr id="326" name="Google Shape;326;p28"/>
          <p:cNvSpPr/>
          <p:nvPr/>
        </p:nvSpPr>
        <p:spPr>
          <a:xfrm>
            <a:off x="798667" y="166425"/>
            <a:ext cx="10194613" cy="462614"/>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7D7"/>
                </a:solidFill>
                <a:latin typeface="Open Sans"/>
                <a:ea typeface="Open Sans"/>
                <a:cs typeface="Open Sans"/>
                <a:sym typeface="Open Sans"/>
              </a:rPr>
              <a:t>SYNTHÈSE</a:t>
            </a:r>
            <a:endParaRPr b="1" i="0" sz="3600" u="none" cap="none" strike="noStrike">
              <a:solidFill>
                <a:srgbClr val="0097D7"/>
              </a:solidFill>
              <a:latin typeface="Open Sans"/>
              <a:ea typeface="Open Sans"/>
              <a:cs typeface="Open Sans"/>
              <a:sym typeface="Ope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8"/>
                                        </p:tgtEl>
                                        <p:attrNameLst>
                                          <p:attrName>style.visibility</p:attrName>
                                        </p:attrNameLst>
                                      </p:cBhvr>
                                      <p:to>
                                        <p:strVal val="visible"/>
                                      </p:to>
                                    </p:set>
                                    <p:animEffect filter="fade" transition="in">
                                      <p:cBhvr>
                                        <p:cTn dur="1000"/>
                                        <p:tgtEl>
                                          <p:spTgt spid="31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19"/>
                                        </p:tgtEl>
                                        <p:attrNameLst>
                                          <p:attrName>style.visibility</p:attrName>
                                        </p:attrNameLst>
                                      </p:cBhvr>
                                      <p:to>
                                        <p:strVal val="visible"/>
                                      </p:to>
                                    </p:set>
                                    <p:anim calcmode="lin" valueType="num">
                                      <p:cBhvr additive="base">
                                        <p:cTn dur="500"/>
                                        <p:tgtEl>
                                          <p:spTgt spid="319"/>
                                        </p:tgtEl>
                                        <p:attrNameLst>
                                          <p:attrName>ppt_w</p:attrName>
                                        </p:attrNameLst>
                                      </p:cBhvr>
                                      <p:tavLst>
                                        <p:tav fmla="" tm="0">
                                          <p:val>
                                            <p:strVal val="0"/>
                                          </p:val>
                                        </p:tav>
                                        <p:tav fmla="" tm="100000">
                                          <p:val>
                                            <p:strVal val="#ppt_w"/>
                                          </p:val>
                                        </p:tav>
                                      </p:tavLst>
                                    </p:anim>
                                    <p:anim calcmode="lin" valueType="num">
                                      <p:cBhvr additive="base">
                                        <p:cTn dur="500"/>
                                        <p:tgtEl>
                                          <p:spTgt spid="31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16"/>
                                        </p:tgtEl>
                                        <p:attrNameLst>
                                          <p:attrName>style.visibility</p:attrName>
                                        </p:attrNameLst>
                                      </p:cBhvr>
                                      <p:to>
                                        <p:strVal val="visible"/>
                                      </p:to>
                                    </p:set>
                                    <p:anim calcmode="lin" valueType="num">
                                      <p:cBhvr additive="base">
                                        <p:cTn dur="500"/>
                                        <p:tgtEl>
                                          <p:spTgt spid="31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24"/>
                                        </p:tgtEl>
                                        <p:attrNameLst>
                                          <p:attrName>style.visibility</p:attrName>
                                        </p:attrNameLst>
                                      </p:cBhvr>
                                      <p:to>
                                        <p:strVal val="visible"/>
                                      </p:to>
                                    </p:set>
                                    <p:anim calcmode="lin" valueType="num">
                                      <p:cBhvr additive="base">
                                        <p:cTn dur="500"/>
                                        <p:tgtEl>
                                          <p:spTgt spid="32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25"/>
                                        </p:tgtEl>
                                        <p:attrNameLst>
                                          <p:attrName>style.visibility</p:attrName>
                                        </p:attrNameLst>
                                      </p:cBhvr>
                                      <p:to>
                                        <p:strVal val="visible"/>
                                      </p:to>
                                    </p:set>
                                    <p:anim calcmode="lin" valueType="num">
                                      <p:cBhvr additive="base">
                                        <p:cTn dur="500"/>
                                        <p:tgtEl>
                                          <p:spTgt spid="32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20"/>
                                        </p:tgtEl>
                                        <p:attrNameLst>
                                          <p:attrName>style.visibility</p:attrName>
                                        </p:attrNameLst>
                                      </p:cBhvr>
                                      <p:to>
                                        <p:strVal val="visible"/>
                                      </p:to>
                                    </p:set>
                                    <p:anim calcmode="lin" valueType="num">
                                      <p:cBhvr additive="base">
                                        <p:cTn dur="500"/>
                                        <p:tgtEl>
                                          <p:spTgt spid="320"/>
                                        </p:tgtEl>
                                        <p:attrNameLst>
                                          <p:attrName>ppt_w</p:attrName>
                                        </p:attrNameLst>
                                      </p:cBhvr>
                                      <p:tavLst>
                                        <p:tav fmla="" tm="0">
                                          <p:val>
                                            <p:strVal val="0"/>
                                          </p:val>
                                        </p:tav>
                                        <p:tav fmla="" tm="100000">
                                          <p:val>
                                            <p:strVal val="#ppt_w"/>
                                          </p:val>
                                        </p:tav>
                                      </p:tavLst>
                                    </p:anim>
                                    <p:anim calcmode="lin" valueType="num">
                                      <p:cBhvr additive="base">
                                        <p:cTn dur="500"/>
                                        <p:tgtEl>
                                          <p:spTgt spid="32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21"/>
                                        </p:tgtEl>
                                        <p:attrNameLst>
                                          <p:attrName>style.visibility</p:attrName>
                                        </p:attrNameLst>
                                      </p:cBhvr>
                                      <p:to>
                                        <p:strVal val="visible"/>
                                      </p:to>
                                    </p:set>
                                    <p:anim calcmode="lin" valueType="num">
                                      <p:cBhvr additive="base">
                                        <p:cTn dur="500"/>
                                        <p:tgtEl>
                                          <p:spTgt spid="32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22"/>
                                        </p:tgtEl>
                                        <p:attrNameLst>
                                          <p:attrName>style.visibility</p:attrName>
                                        </p:attrNameLst>
                                      </p:cBhvr>
                                      <p:to>
                                        <p:strVal val="visible"/>
                                      </p:to>
                                    </p:set>
                                    <p:anim calcmode="lin" valueType="num">
                                      <p:cBhvr additive="base">
                                        <p:cTn dur="500"/>
                                        <p:tgtEl>
                                          <p:spTgt spid="322"/>
                                        </p:tgtEl>
                                        <p:attrNameLst>
                                          <p:attrName>ppt_w</p:attrName>
                                        </p:attrNameLst>
                                      </p:cBhvr>
                                      <p:tavLst>
                                        <p:tav fmla="" tm="0">
                                          <p:val>
                                            <p:strVal val="0"/>
                                          </p:val>
                                        </p:tav>
                                        <p:tav fmla="" tm="100000">
                                          <p:val>
                                            <p:strVal val="#ppt_w"/>
                                          </p:val>
                                        </p:tav>
                                      </p:tavLst>
                                    </p:anim>
                                    <p:anim calcmode="lin" valueType="num">
                                      <p:cBhvr additive="base">
                                        <p:cTn dur="500"/>
                                        <p:tgtEl>
                                          <p:spTgt spid="32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23"/>
                                        </p:tgtEl>
                                        <p:attrNameLst>
                                          <p:attrName>style.visibility</p:attrName>
                                        </p:attrNameLst>
                                      </p:cBhvr>
                                      <p:to>
                                        <p:strVal val="visible"/>
                                      </p:to>
                                    </p:set>
                                    <p:anim calcmode="lin" valueType="num">
                                      <p:cBhvr additive="base">
                                        <p:cTn dur="500"/>
                                        <p:tgtEl>
                                          <p:spTgt spid="32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15"/>
                                        </p:tgtEl>
                                        <p:attrNameLst>
                                          <p:attrName>style.visibility</p:attrName>
                                        </p:attrNameLst>
                                      </p:cBhvr>
                                      <p:to>
                                        <p:strVal val="visible"/>
                                      </p:to>
                                    </p:set>
                                    <p:anim calcmode="lin" valueType="num">
                                      <p:cBhvr additive="base">
                                        <p:cTn dur="500"/>
                                        <p:tgtEl>
                                          <p:spTgt spid="315"/>
                                        </p:tgtEl>
                                        <p:attrNameLst>
                                          <p:attrName>ppt_w</p:attrName>
                                        </p:attrNameLst>
                                      </p:cBhvr>
                                      <p:tavLst>
                                        <p:tav fmla="" tm="0">
                                          <p:val>
                                            <p:strVal val="0"/>
                                          </p:val>
                                        </p:tav>
                                        <p:tav fmla="" tm="100000">
                                          <p:val>
                                            <p:strVal val="#ppt_w"/>
                                          </p:val>
                                        </p:tav>
                                      </p:tavLst>
                                    </p:anim>
                                    <p:anim calcmode="lin" valueType="num">
                                      <p:cBhvr additive="base">
                                        <p:cTn dur="500"/>
                                        <p:tgtEl>
                                          <p:spTgt spid="31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17"/>
                                        </p:tgtEl>
                                        <p:attrNameLst>
                                          <p:attrName>style.visibility</p:attrName>
                                        </p:attrNameLst>
                                      </p:cBhvr>
                                      <p:to>
                                        <p:strVal val="visible"/>
                                      </p:to>
                                    </p:set>
                                    <p:anim calcmode="lin" valueType="num">
                                      <p:cBhvr additive="base">
                                        <p:cTn dur="500"/>
                                        <p:tgtEl>
                                          <p:spTgt spid="317"/>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