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3" r:id="rId4"/>
    <p:sldMasterId id="2147483684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</p:sldIdLst>
  <p:sldSz cy="6858000" cx="12192000"/>
  <p:notesSz cx="6858000" cy="9144000"/>
  <p:embeddedFontLst>
    <p:embeddedFont>
      <p:font typeface="Open Sans Light"/>
      <p:regular r:id="rId28"/>
      <p:bold r:id="rId29"/>
      <p:italic r:id="rId30"/>
      <p:boldItalic r:id="rId31"/>
    </p:embeddedFont>
    <p:embeddedFont>
      <p:font typeface="Open Sans"/>
      <p:regular r:id="rId32"/>
      <p:bold r:id="rId33"/>
      <p:italic r:id="rId34"/>
      <p:boldItalic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FD71C83-0DB8-4450-A6CB-2C28786A9155}">
  <a:tblStyle styleId="{CFD71C83-0DB8-4450-A6CB-2C28786A9155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font" Target="fonts/OpenSansLight-regular.fntdata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OpenSansLight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OpenSansLight-boldItalic.fntdata"/><Relationship Id="rId30" Type="http://schemas.openxmlformats.org/officeDocument/2006/relationships/font" Target="fonts/OpenSansLight-italic.fntdata"/><Relationship Id="rId11" Type="http://schemas.openxmlformats.org/officeDocument/2006/relationships/slide" Target="slides/slide5.xml"/><Relationship Id="rId33" Type="http://schemas.openxmlformats.org/officeDocument/2006/relationships/font" Target="fonts/OpenSans-bold.fntdata"/><Relationship Id="rId10" Type="http://schemas.openxmlformats.org/officeDocument/2006/relationships/slide" Target="slides/slide4.xml"/><Relationship Id="rId32" Type="http://schemas.openxmlformats.org/officeDocument/2006/relationships/font" Target="fonts/OpenSans-regular.fntdata"/><Relationship Id="rId13" Type="http://schemas.openxmlformats.org/officeDocument/2006/relationships/slide" Target="slides/slide7.xml"/><Relationship Id="rId35" Type="http://schemas.openxmlformats.org/officeDocument/2006/relationships/font" Target="fonts/OpenSans-boldItalic.fntdata"/><Relationship Id="rId12" Type="http://schemas.openxmlformats.org/officeDocument/2006/relationships/slide" Target="slides/slide6.xml"/><Relationship Id="rId34" Type="http://schemas.openxmlformats.org/officeDocument/2006/relationships/font" Target="fonts/OpenSans-italic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fr-F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3" name="Google Shape;443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44" name="Google Shape;444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9" name="Google Shape;599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Note à l’enseignant(e) 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u="sng">
                <a:latin typeface="Open Sans"/>
                <a:ea typeface="Open Sans"/>
                <a:cs typeface="Open Sans"/>
                <a:sym typeface="Open Sans"/>
              </a:rPr>
              <a:t>4. Synthèse : 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lang="fr-FR" u="none">
                <a:latin typeface="Open Sans"/>
                <a:ea typeface="Open Sans"/>
                <a:cs typeface="Open Sans"/>
                <a:sym typeface="Open Sans"/>
              </a:rPr>
              <a:t>L’enseignant(e) présente les informations repérées suite à l’analyse des phrases. 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lang="fr-FR" u="none">
                <a:latin typeface="Open Sans"/>
                <a:ea typeface="Open Sans"/>
                <a:cs typeface="Open Sans"/>
                <a:sym typeface="Open Sans"/>
              </a:rPr>
              <a:t>Il/Elle demande aux apprenants d’associer les étiquettes qui vont ensemble. </a:t>
            </a:r>
            <a:endParaRPr b="0" i="0" sz="1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00" name="Google Shape;600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4" name="Google Shape;614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Note à l’enseignant(e) 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u="sng">
                <a:latin typeface="Open Sans"/>
                <a:ea typeface="Open Sans"/>
                <a:cs typeface="Open Sans"/>
                <a:sym typeface="Open Sans"/>
              </a:rPr>
              <a:t>4. Synthèse : 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lang="fr-FR" u="none">
                <a:latin typeface="Open Sans"/>
                <a:ea typeface="Open Sans"/>
                <a:cs typeface="Open Sans"/>
                <a:sym typeface="Open Sans"/>
              </a:rPr>
              <a:t>L’enseignant(e) élabore la synthèse avec les apprenants.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15" name="Google Shape;615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4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6" name="Google Shape;636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Note à l’enseignant(e) 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u="sng">
                <a:latin typeface="Open Sans"/>
                <a:ea typeface="Open Sans"/>
                <a:cs typeface="Open Sans"/>
                <a:sym typeface="Open Sans"/>
              </a:rPr>
              <a:t>5. Entrainement : 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lang="fr-FR" u="none">
                <a:latin typeface="Open Sans"/>
                <a:ea typeface="Open Sans"/>
                <a:cs typeface="Open Sans"/>
                <a:sym typeface="Open Sans"/>
              </a:rPr>
              <a:t>L’enseignant(e) présente les phrases et demande aux apprenants d’ajouter le signe de ponctuation convenable.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37" name="Google Shape;637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7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Google Shape;658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9" name="Google Shape;659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Note à l’enseignant(e) 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u="sng">
                <a:latin typeface="Open Sans"/>
                <a:ea typeface="Open Sans"/>
                <a:cs typeface="Open Sans"/>
                <a:sym typeface="Open Sans"/>
              </a:rPr>
              <a:t>5. Entrainement : 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lang="fr-FR" u="none">
                <a:latin typeface="Open Sans"/>
                <a:ea typeface="Open Sans"/>
                <a:cs typeface="Open Sans"/>
                <a:sym typeface="Open Sans"/>
              </a:rPr>
              <a:t>L’enseignant(e) présente les phrases et demande aux apprenants de trouver les phrases déclaratives.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lang="fr-FR" u="none">
                <a:latin typeface="Open Sans"/>
                <a:ea typeface="Open Sans"/>
                <a:cs typeface="Open Sans"/>
                <a:sym typeface="Open Sans"/>
              </a:rPr>
              <a:t>Il/Elle leur demande de justifier les réponses. 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b="0" u="none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0" name="Google Shape;660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8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0" name="Google Shape;670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Note à l’enseignant(e) 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u="sng">
                <a:latin typeface="Open Sans"/>
                <a:ea typeface="Open Sans"/>
                <a:cs typeface="Open Sans"/>
                <a:sym typeface="Open Sans"/>
              </a:rPr>
              <a:t>5. Entrainement : 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/>
              <a:t>L’enseignant(e) demande aux apprenants de lire les phrases et d’identifier le type des phrases en justifiant.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/>
              <a:t>Il/Elle présente ensuite la consigne. </a:t>
            </a:r>
            <a:endParaRPr/>
          </a:p>
        </p:txBody>
      </p:sp>
      <p:sp>
        <p:nvSpPr>
          <p:cNvPr id="671" name="Google Shape;671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6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8" name="Google Shape;688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Note à l’enseignant(e) 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u="sng">
                <a:latin typeface="Open Sans"/>
                <a:ea typeface="Open Sans"/>
                <a:cs typeface="Open Sans"/>
                <a:sym typeface="Open Sans"/>
              </a:rPr>
              <a:t>5. Entrainement : 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/>
              <a:t>L’enseignant(e) présente les phrases et demande aux apprenants d’identifier s’il s’agit d’une information demandée ou de l’expression d’un sentiment dans chaque phrase.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89" name="Google Shape;689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3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5" name="Google Shape;715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Note à l’enseignant(e) 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u="sng">
                <a:latin typeface="Open Sans"/>
                <a:ea typeface="Open Sans"/>
                <a:cs typeface="Open Sans"/>
                <a:sym typeface="Open Sans"/>
              </a:rPr>
              <a:t>5. Entrainement : 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lang="fr-FR" u="none">
                <a:latin typeface="Open Sans"/>
                <a:ea typeface="Open Sans"/>
                <a:cs typeface="Open Sans"/>
                <a:sym typeface="Open Sans"/>
              </a:rPr>
              <a:t>L’enseignant(e) présente les phrases et demande aux apprenants de repérer les éléments qui caractérisent chacune. 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lang="fr-FR" u="none">
                <a:latin typeface="Open Sans"/>
                <a:ea typeface="Open Sans"/>
                <a:cs typeface="Open Sans"/>
                <a:sym typeface="Open Sans"/>
              </a:rPr>
              <a:t>Il/Elle leur demande de les classer dans le tableau selon le type de chacune.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16" name="Google Shape;716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5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7" name="Google Shape;737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fr-FR" sz="1800">
                <a:latin typeface="Open Sans"/>
                <a:ea typeface="Open Sans"/>
                <a:cs typeface="Open Sans"/>
                <a:sym typeface="Open Sans"/>
              </a:rPr>
              <a:t>Note à l’enseignant(e) 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b="1" lang="fr-FR" sz="1800" u="sng">
                <a:latin typeface="Open Sans"/>
                <a:ea typeface="Open Sans"/>
                <a:cs typeface="Open Sans"/>
                <a:sym typeface="Open Sans"/>
              </a:rPr>
              <a:t>5. Entrainement 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b="0" lang="fr-FR" sz="1800" u="none">
                <a:latin typeface="Open Sans"/>
                <a:ea typeface="Open Sans"/>
                <a:cs typeface="Open Sans"/>
                <a:sym typeface="Open Sans"/>
              </a:rPr>
              <a:t>L’enseignant(e) présente le texte.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b="0" lang="fr-FR" sz="1800" u="none">
                <a:latin typeface="Open Sans"/>
                <a:ea typeface="Open Sans"/>
                <a:cs typeface="Open Sans"/>
                <a:sym typeface="Open Sans"/>
              </a:rPr>
              <a:t>Il/Elle demande aux apprenants de le lire.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b="0" lang="fr-FR" sz="1800" u="none">
                <a:latin typeface="Open Sans"/>
                <a:ea typeface="Open Sans"/>
                <a:cs typeface="Open Sans"/>
                <a:sym typeface="Open Sans"/>
              </a:rPr>
              <a:t>Il/Elle leur demande de relever une phrase de chaque type demandé et de justifier leur choix.</a:t>
            </a:r>
            <a:endParaRPr b="0" sz="1800" u="none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8" name="Google Shape;738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8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0" name="Google Shape;750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Note à l’enseignant(e) 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u="sng">
                <a:latin typeface="Open Sans"/>
                <a:ea typeface="Open Sans"/>
                <a:cs typeface="Open Sans"/>
                <a:sym typeface="Open Sans"/>
              </a:rPr>
              <a:t>5. Entrainement :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/>
              <a:t>L’enseignant(e) demande aux apprenants de rédiger une phrase relevant de chacun des types demandés.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/>
              <a:t>Il/Elle peut demander aux apprenants de valider les propositions de leurs camarades avant son intervention.</a:t>
            </a:r>
            <a:endParaRPr/>
          </a:p>
        </p:txBody>
      </p:sp>
      <p:sp>
        <p:nvSpPr>
          <p:cNvPr id="751" name="Google Shape;751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7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Google Shape;768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69" name="Google Shape;769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3" name="Google Shape;453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54" name="Google Shape;454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2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74" name="Google Shape;774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7" name="Shape 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Google Shape;778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79" name="Google Shape;779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1" name="Google Shape;471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AutoNum type="arabicPeriod"/>
            </a:pPr>
            <a:r>
              <a:rPr b="1" lang="fr-FR" u="sng">
                <a:latin typeface="Open Sans"/>
                <a:ea typeface="Open Sans"/>
                <a:cs typeface="Open Sans"/>
                <a:sym typeface="Open Sans"/>
              </a:rPr>
              <a:t>Introduction : 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L’enseignant(e) demande aux apprenants de lire le texte, de cocher la bonne réponse. Il s’agit d’un dialogue comme le montre les tirets, les guillemets et les verbes déclaratifs (dit, demanda, répondit).</a:t>
            </a:r>
            <a:endParaRPr/>
          </a:p>
        </p:txBody>
      </p:sp>
      <p:sp>
        <p:nvSpPr>
          <p:cNvPr id="472" name="Google Shape;472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2" name="Google Shape;482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u="sng">
                <a:latin typeface="Open Sans"/>
                <a:ea typeface="Open Sans"/>
                <a:cs typeface="Open Sans"/>
                <a:sym typeface="Open Sans"/>
              </a:rPr>
              <a:t>1. Découverte : rappel : la notion de phrase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L’enseignant(e) demande aux apprenants de lire le texte, de compter le nombre de phrases dans le texte en justifiant leur réponse. </a:t>
            </a:r>
            <a:endParaRPr/>
          </a:p>
        </p:txBody>
      </p:sp>
      <p:sp>
        <p:nvSpPr>
          <p:cNvPr id="483" name="Google Shape;483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4" name="Google Shape;494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u="sng">
                <a:latin typeface="Open Sans"/>
                <a:ea typeface="Open Sans"/>
                <a:cs typeface="Open Sans"/>
                <a:sym typeface="Open Sans"/>
              </a:rPr>
              <a:t>2. Repérage :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0" lang="fr-FR" u="none">
                <a:latin typeface="Open Sans"/>
                <a:ea typeface="Open Sans"/>
                <a:cs typeface="Open Sans"/>
                <a:sym typeface="Open Sans"/>
              </a:rPr>
              <a:t>L’enseignant(e) demande aux apprenants de relever des phrases qui commencent par une majuscule et se terminent par les différents points.</a:t>
            </a:r>
            <a:endParaRPr/>
          </a:p>
        </p:txBody>
      </p:sp>
      <p:sp>
        <p:nvSpPr>
          <p:cNvPr id="495" name="Google Shape;495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4" name="Google Shape;524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Note à l’enseignant(e) 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u="sng">
                <a:latin typeface="Open Sans"/>
                <a:ea typeface="Open Sans"/>
                <a:cs typeface="Open Sans"/>
                <a:sym typeface="Open Sans"/>
              </a:rPr>
              <a:t>3. Analyse : 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fr-FR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L’enseignant(e) présente les deux phrases.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fr-FR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Il/Elle demande aux apprenants de classer les phrases selon les caractéristiques de chacune..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 b="1" u="sng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 b="0" u="none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25" name="Google Shape;525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2" name="Google Shape;542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Note à l’enseignant(e) 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u="sng">
                <a:latin typeface="Open Sans"/>
                <a:ea typeface="Open Sans"/>
                <a:cs typeface="Open Sans"/>
                <a:sym typeface="Open Sans"/>
              </a:rPr>
              <a:t>3. Analyse : 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fr-FR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L’enseignant(e) présente les deux phrases.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fr-FR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Il/Elle demande aux apprenants de classer les phrases selon les marques de ponctuation , leur constituants et ce qu’elles expriment.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 b="0" u="none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43" name="Google Shape;543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1" name="Google Shape;561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Note à l’enseignant(e) 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u="sng">
                <a:latin typeface="Open Sans"/>
                <a:ea typeface="Open Sans"/>
                <a:cs typeface="Open Sans"/>
                <a:sym typeface="Open Sans"/>
              </a:rPr>
              <a:t>3. Analyse : 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fr-FR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L’enseignant(e) présente les deux phrases.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fr-FR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Il/Elle demande aux apprenants de classer les phrases selon les marques de ponctuation , leur constituants et ce qu’elles expriment.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62" name="Google Shape;562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0" name="Google Shape;580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Note à l’enseignant(e) 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u="sng">
                <a:latin typeface="Open Sans"/>
                <a:ea typeface="Open Sans"/>
                <a:cs typeface="Open Sans"/>
                <a:sym typeface="Open Sans"/>
              </a:rPr>
              <a:t>3. Analyse : 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fr-FR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L’enseignant(e) présente deux phrases du type exclamatif. 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fr-FR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Il/Elle demande aux apprenants de classer les phrases selon les marques de ponctuation , leur constituants et ce qu’elles expriment.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81" name="Google Shape;581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jp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9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image" Target="../media/image1.png"/><Relationship Id="rId6" Type="http://schemas.openxmlformats.org/officeDocument/2006/relationships/image" Target="../media/image4.png"/><Relationship Id="rId7" Type="http://schemas.openxmlformats.org/officeDocument/2006/relationships/image" Target="../media/image18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image" Target="../media/image1.png"/><Relationship Id="rId6" Type="http://schemas.openxmlformats.org/officeDocument/2006/relationships/image" Target="../media/image4.png"/><Relationship Id="rId7" Type="http://schemas.openxmlformats.org/officeDocument/2006/relationships/image" Target="../media/image6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صفحة الرئيسية">
  <p:cSld name="الصفحة الرئيسية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/>
          <p:nvPr>
            <p:ph idx="2" type="pic"/>
          </p:nvPr>
        </p:nvSpPr>
        <p:spPr>
          <a:xfrm flipH="1">
            <a:off x="1210019" y="2607882"/>
            <a:ext cx="2975891" cy="297589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grpSp>
        <p:nvGrpSpPr>
          <p:cNvPr id="12" name="Google Shape;12;p2"/>
          <p:cNvGrpSpPr/>
          <p:nvPr/>
        </p:nvGrpSpPr>
        <p:grpSpPr>
          <a:xfrm flipH="1" rot="10800000">
            <a:off x="0" y="2104056"/>
            <a:ext cx="12192000" cy="3997921"/>
            <a:chOff x="44070" y="706405"/>
            <a:chExt cx="16591967" cy="5470815"/>
          </a:xfrm>
        </p:grpSpPr>
        <p:grpSp>
          <p:nvGrpSpPr>
            <p:cNvPr id="13" name="Google Shape;13;p2"/>
            <p:cNvGrpSpPr/>
            <p:nvPr/>
          </p:nvGrpSpPr>
          <p:grpSpPr>
            <a:xfrm flipH="1" rot="10800000">
              <a:off x="44070" y="3524343"/>
              <a:ext cx="6199341" cy="2652877"/>
              <a:chOff x="4802629" y="811335"/>
              <a:chExt cx="6199341" cy="2652877"/>
            </a:xfrm>
          </p:grpSpPr>
          <p:sp>
            <p:nvSpPr>
              <p:cNvPr id="14" name="Google Shape;14;p2"/>
              <p:cNvSpPr/>
              <p:nvPr/>
            </p:nvSpPr>
            <p:spPr>
              <a:xfrm>
                <a:off x="4802629" y="3200401"/>
                <a:ext cx="1332853" cy="228601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" name="Google Shape;15;p2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7" name="Google Shape;17;p2"/>
            <p:cNvGrpSpPr/>
            <p:nvPr/>
          </p:nvGrpSpPr>
          <p:grpSpPr>
            <a:xfrm flipH="1">
              <a:off x="1190030" y="706405"/>
              <a:ext cx="15446007" cy="2652877"/>
              <a:chOff x="-4444037" y="811335"/>
              <a:chExt cx="15446007" cy="2652877"/>
            </a:xfrm>
          </p:grpSpPr>
          <p:sp>
            <p:nvSpPr>
              <p:cNvPr id="18" name="Google Shape;18;p2"/>
              <p:cNvSpPr/>
              <p:nvPr/>
            </p:nvSpPr>
            <p:spPr>
              <a:xfrm>
                <a:off x="-4444037" y="3200399"/>
                <a:ext cx="10579518" cy="228601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" name="Google Shape;19;p2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١">
  <p:cSld name="المرحلة التعليمية - ١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1"/>
          <p:cNvSpPr/>
          <p:nvPr/>
        </p:nvSpPr>
        <p:spPr>
          <a:xfrm>
            <a:off x="530225" y="1487488"/>
            <a:ext cx="1587500" cy="849312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11"/>
          <p:cNvSpPr/>
          <p:nvPr/>
        </p:nvSpPr>
        <p:spPr>
          <a:xfrm>
            <a:off x="2117725" y="1487488"/>
            <a:ext cx="1589088" cy="849312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1"/>
          <p:cNvSpPr/>
          <p:nvPr/>
        </p:nvSpPr>
        <p:spPr>
          <a:xfrm>
            <a:off x="3706813" y="1487488"/>
            <a:ext cx="1589087" cy="849312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1"/>
          <p:cNvSpPr/>
          <p:nvPr/>
        </p:nvSpPr>
        <p:spPr>
          <a:xfrm>
            <a:off x="5295900" y="1487488"/>
            <a:ext cx="1597025" cy="849312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11"/>
          <p:cNvSpPr/>
          <p:nvPr/>
        </p:nvSpPr>
        <p:spPr>
          <a:xfrm>
            <a:off x="6892925" y="1487488"/>
            <a:ext cx="1589088" cy="849312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11"/>
          <p:cNvSpPr/>
          <p:nvPr/>
        </p:nvSpPr>
        <p:spPr>
          <a:xfrm>
            <a:off x="8482013" y="1487488"/>
            <a:ext cx="1589087" cy="849312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11"/>
          <p:cNvSpPr/>
          <p:nvPr/>
        </p:nvSpPr>
        <p:spPr>
          <a:xfrm>
            <a:off x="10071100" y="1487488"/>
            <a:ext cx="1587500" cy="849312"/>
          </a:xfrm>
          <a:prstGeom prst="rect">
            <a:avLst/>
          </a:prstGeom>
          <a:solidFill>
            <a:srgbClr val="F5F5F5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11"/>
          <p:cNvSpPr/>
          <p:nvPr/>
        </p:nvSpPr>
        <p:spPr>
          <a:xfrm>
            <a:off x="530225" y="2336800"/>
            <a:ext cx="1587500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11"/>
          <p:cNvSpPr/>
          <p:nvPr/>
        </p:nvSpPr>
        <p:spPr>
          <a:xfrm>
            <a:off x="2117725" y="2336800"/>
            <a:ext cx="1589088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1"/>
          <p:cNvSpPr/>
          <p:nvPr/>
        </p:nvSpPr>
        <p:spPr>
          <a:xfrm>
            <a:off x="3706813" y="2336800"/>
            <a:ext cx="1589087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1"/>
          <p:cNvSpPr/>
          <p:nvPr/>
        </p:nvSpPr>
        <p:spPr>
          <a:xfrm>
            <a:off x="5295900" y="2336800"/>
            <a:ext cx="1597025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11"/>
          <p:cNvSpPr/>
          <p:nvPr/>
        </p:nvSpPr>
        <p:spPr>
          <a:xfrm>
            <a:off x="6892925" y="2336800"/>
            <a:ext cx="1589088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11"/>
          <p:cNvSpPr/>
          <p:nvPr/>
        </p:nvSpPr>
        <p:spPr>
          <a:xfrm>
            <a:off x="8482013" y="2336800"/>
            <a:ext cx="1589087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1"/>
          <p:cNvSpPr/>
          <p:nvPr/>
        </p:nvSpPr>
        <p:spPr>
          <a:xfrm>
            <a:off x="10071100" y="2336800"/>
            <a:ext cx="1587500" cy="847725"/>
          </a:xfrm>
          <a:prstGeom prst="rect">
            <a:avLst/>
          </a:prstGeom>
          <a:solidFill>
            <a:srgbClr val="F5F5F5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11"/>
          <p:cNvSpPr/>
          <p:nvPr/>
        </p:nvSpPr>
        <p:spPr>
          <a:xfrm>
            <a:off x="530225" y="3184525"/>
            <a:ext cx="1587500" cy="838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1"/>
          <p:cNvSpPr/>
          <p:nvPr/>
        </p:nvSpPr>
        <p:spPr>
          <a:xfrm>
            <a:off x="2117725" y="3184525"/>
            <a:ext cx="1589088" cy="838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11"/>
          <p:cNvSpPr/>
          <p:nvPr/>
        </p:nvSpPr>
        <p:spPr>
          <a:xfrm>
            <a:off x="3706813" y="3184525"/>
            <a:ext cx="1589087" cy="838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11"/>
          <p:cNvSpPr/>
          <p:nvPr/>
        </p:nvSpPr>
        <p:spPr>
          <a:xfrm>
            <a:off x="5295900" y="3184525"/>
            <a:ext cx="1597025" cy="838200"/>
          </a:xfrm>
          <a:prstGeom prst="rect">
            <a:avLst/>
          </a:prstGeom>
          <a:solidFill>
            <a:srgbClr val="F5F5F5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11"/>
          <p:cNvSpPr/>
          <p:nvPr/>
        </p:nvSpPr>
        <p:spPr>
          <a:xfrm>
            <a:off x="6892925" y="3184525"/>
            <a:ext cx="1589088" cy="838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11"/>
          <p:cNvSpPr/>
          <p:nvPr/>
        </p:nvSpPr>
        <p:spPr>
          <a:xfrm>
            <a:off x="8482013" y="3184525"/>
            <a:ext cx="1589087" cy="838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1"/>
          <p:cNvSpPr/>
          <p:nvPr/>
        </p:nvSpPr>
        <p:spPr>
          <a:xfrm>
            <a:off x="10071100" y="3184525"/>
            <a:ext cx="1587500" cy="838200"/>
          </a:xfrm>
          <a:prstGeom prst="rect">
            <a:avLst/>
          </a:prstGeom>
          <a:solidFill>
            <a:srgbClr val="F5F5F5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1"/>
          <p:cNvSpPr/>
          <p:nvPr/>
        </p:nvSpPr>
        <p:spPr>
          <a:xfrm>
            <a:off x="530225" y="4022725"/>
            <a:ext cx="1587500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11"/>
          <p:cNvSpPr/>
          <p:nvPr/>
        </p:nvSpPr>
        <p:spPr>
          <a:xfrm>
            <a:off x="2117725" y="4022725"/>
            <a:ext cx="1589088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1"/>
          <p:cNvSpPr/>
          <p:nvPr/>
        </p:nvSpPr>
        <p:spPr>
          <a:xfrm>
            <a:off x="3706813" y="4022725"/>
            <a:ext cx="1589087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11"/>
          <p:cNvSpPr/>
          <p:nvPr/>
        </p:nvSpPr>
        <p:spPr>
          <a:xfrm>
            <a:off x="5295900" y="4022725"/>
            <a:ext cx="1597025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11"/>
          <p:cNvSpPr/>
          <p:nvPr/>
        </p:nvSpPr>
        <p:spPr>
          <a:xfrm>
            <a:off x="6892925" y="4022725"/>
            <a:ext cx="1589088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11"/>
          <p:cNvSpPr/>
          <p:nvPr/>
        </p:nvSpPr>
        <p:spPr>
          <a:xfrm>
            <a:off x="8482013" y="4022725"/>
            <a:ext cx="1589087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11"/>
          <p:cNvSpPr/>
          <p:nvPr/>
        </p:nvSpPr>
        <p:spPr>
          <a:xfrm>
            <a:off x="10071100" y="4022725"/>
            <a:ext cx="1587500" cy="847725"/>
          </a:xfrm>
          <a:prstGeom prst="rect">
            <a:avLst/>
          </a:prstGeom>
          <a:solidFill>
            <a:srgbClr val="F5F5F5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11"/>
          <p:cNvSpPr/>
          <p:nvPr/>
        </p:nvSpPr>
        <p:spPr>
          <a:xfrm>
            <a:off x="530225" y="4870450"/>
            <a:ext cx="1587500" cy="849313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11"/>
          <p:cNvSpPr/>
          <p:nvPr/>
        </p:nvSpPr>
        <p:spPr>
          <a:xfrm>
            <a:off x="2117725" y="4870450"/>
            <a:ext cx="1589088" cy="849313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11"/>
          <p:cNvSpPr/>
          <p:nvPr/>
        </p:nvSpPr>
        <p:spPr>
          <a:xfrm>
            <a:off x="3706813" y="4870450"/>
            <a:ext cx="1589087" cy="849313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11"/>
          <p:cNvSpPr/>
          <p:nvPr/>
        </p:nvSpPr>
        <p:spPr>
          <a:xfrm>
            <a:off x="5295900" y="4870450"/>
            <a:ext cx="1597025" cy="849313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11"/>
          <p:cNvSpPr/>
          <p:nvPr/>
        </p:nvSpPr>
        <p:spPr>
          <a:xfrm>
            <a:off x="6892925" y="4870450"/>
            <a:ext cx="1589088" cy="849313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11"/>
          <p:cNvSpPr/>
          <p:nvPr/>
        </p:nvSpPr>
        <p:spPr>
          <a:xfrm>
            <a:off x="8482013" y="4870450"/>
            <a:ext cx="1589087" cy="849313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11"/>
          <p:cNvSpPr/>
          <p:nvPr/>
        </p:nvSpPr>
        <p:spPr>
          <a:xfrm>
            <a:off x="10071100" y="4870450"/>
            <a:ext cx="1587500" cy="849313"/>
          </a:xfrm>
          <a:prstGeom prst="rect">
            <a:avLst/>
          </a:prstGeom>
          <a:solidFill>
            <a:srgbClr val="F5F5F5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11"/>
          <p:cNvSpPr/>
          <p:nvPr/>
        </p:nvSpPr>
        <p:spPr>
          <a:xfrm>
            <a:off x="530225" y="5719763"/>
            <a:ext cx="1587500" cy="847725"/>
          </a:xfrm>
          <a:prstGeom prst="rect">
            <a:avLst/>
          </a:prstGeom>
          <a:solidFill>
            <a:srgbClr val="F5F5F5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11"/>
          <p:cNvSpPr/>
          <p:nvPr/>
        </p:nvSpPr>
        <p:spPr>
          <a:xfrm>
            <a:off x="2117725" y="5719763"/>
            <a:ext cx="1589088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11"/>
          <p:cNvSpPr/>
          <p:nvPr/>
        </p:nvSpPr>
        <p:spPr>
          <a:xfrm>
            <a:off x="3706813" y="5719763"/>
            <a:ext cx="1589087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11"/>
          <p:cNvSpPr/>
          <p:nvPr/>
        </p:nvSpPr>
        <p:spPr>
          <a:xfrm>
            <a:off x="5295900" y="5719763"/>
            <a:ext cx="1597025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11"/>
          <p:cNvSpPr/>
          <p:nvPr/>
        </p:nvSpPr>
        <p:spPr>
          <a:xfrm>
            <a:off x="6892925" y="5719763"/>
            <a:ext cx="1589088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11"/>
          <p:cNvSpPr/>
          <p:nvPr/>
        </p:nvSpPr>
        <p:spPr>
          <a:xfrm>
            <a:off x="8482013" y="5719763"/>
            <a:ext cx="1589087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11"/>
          <p:cNvSpPr/>
          <p:nvPr/>
        </p:nvSpPr>
        <p:spPr>
          <a:xfrm>
            <a:off x="10071100" y="5719763"/>
            <a:ext cx="1587500" cy="847725"/>
          </a:xfrm>
          <a:prstGeom prst="rect">
            <a:avLst/>
          </a:prstGeom>
          <a:solidFill>
            <a:srgbClr val="F5F5F5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3" name="Google Shape;143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٢">
  <p:cSld name="المرحلة التعليمية - ٢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2"/>
          <p:cNvSpPr/>
          <p:nvPr/>
        </p:nvSpPr>
        <p:spPr>
          <a:xfrm>
            <a:off x="0" y="987552"/>
            <a:ext cx="12192000" cy="5309076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2"/>
          <p:cNvSpPr/>
          <p:nvPr/>
        </p:nvSpPr>
        <p:spPr>
          <a:xfrm>
            <a:off x="4248055" y="3144377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932"/>
                </a:moveTo>
                <a:cubicBezTo>
                  <a:pt x="430753" y="335185"/>
                  <a:pt x="334326" y="431863"/>
                  <a:pt x="215377" y="431863"/>
                </a:cubicBezTo>
                <a:cubicBezTo>
                  <a:pt x="96427" y="431863"/>
                  <a:pt x="0" y="335185"/>
                  <a:pt x="0" y="215932"/>
                </a:cubicBezTo>
                <a:cubicBezTo>
                  <a:pt x="0" y="96679"/>
                  <a:pt x="96427" y="0"/>
                  <a:pt x="215377" y="0"/>
                </a:cubicBezTo>
                <a:cubicBezTo>
                  <a:pt x="215408" y="0"/>
                  <a:pt x="215440" y="0"/>
                  <a:pt x="215472" y="0"/>
                </a:cubicBezTo>
                <a:cubicBezTo>
                  <a:pt x="334384" y="57"/>
                  <a:pt x="430753" y="96717"/>
                  <a:pt x="430753" y="2159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12"/>
          <p:cNvSpPr/>
          <p:nvPr/>
        </p:nvSpPr>
        <p:spPr>
          <a:xfrm>
            <a:off x="7516516" y="3144377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932"/>
                </a:moveTo>
                <a:cubicBezTo>
                  <a:pt x="430753" y="335185"/>
                  <a:pt x="334323" y="431863"/>
                  <a:pt x="215377" y="431863"/>
                </a:cubicBezTo>
                <a:cubicBezTo>
                  <a:pt x="96430" y="431863"/>
                  <a:pt x="0" y="335185"/>
                  <a:pt x="0" y="215932"/>
                </a:cubicBezTo>
                <a:cubicBezTo>
                  <a:pt x="0" y="96679"/>
                  <a:pt x="96430" y="0"/>
                  <a:pt x="215377" y="0"/>
                </a:cubicBezTo>
                <a:cubicBezTo>
                  <a:pt x="334323" y="0"/>
                  <a:pt x="430753" y="96679"/>
                  <a:pt x="430753" y="2159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2"/>
          <p:cNvSpPr/>
          <p:nvPr/>
        </p:nvSpPr>
        <p:spPr>
          <a:xfrm>
            <a:off x="7054126" y="2014140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837"/>
                </a:moveTo>
                <a:cubicBezTo>
                  <a:pt x="430810" y="335093"/>
                  <a:pt x="334418" y="431811"/>
                  <a:pt x="215472" y="431864"/>
                </a:cubicBezTo>
                <a:cubicBezTo>
                  <a:pt x="96525" y="431916"/>
                  <a:pt x="57" y="335283"/>
                  <a:pt x="0" y="216027"/>
                </a:cubicBezTo>
                <a:cubicBezTo>
                  <a:pt x="-57" y="96808"/>
                  <a:pt x="96278" y="106"/>
                  <a:pt x="215187" y="0"/>
                </a:cubicBezTo>
                <a:cubicBezTo>
                  <a:pt x="334133" y="-105"/>
                  <a:pt x="430649" y="96486"/>
                  <a:pt x="430753" y="215741"/>
                </a:cubicBezTo>
                <a:cubicBezTo>
                  <a:pt x="430753" y="215773"/>
                  <a:pt x="430753" y="215805"/>
                  <a:pt x="430753" y="21583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12"/>
          <p:cNvSpPr/>
          <p:nvPr/>
        </p:nvSpPr>
        <p:spPr>
          <a:xfrm>
            <a:off x="7054126" y="4309665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836"/>
                </a:moveTo>
                <a:cubicBezTo>
                  <a:pt x="430810" y="335090"/>
                  <a:pt x="334418" y="431806"/>
                  <a:pt x="215472" y="431864"/>
                </a:cubicBezTo>
                <a:cubicBezTo>
                  <a:pt x="96525" y="431921"/>
                  <a:pt x="57" y="335280"/>
                  <a:pt x="0" y="216027"/>
                </a:cubicBezTo>
                <a:cubicBezTo>
                  <a:pt x="-57" y="96812"/>
                  <a:pt x="96278" y="105"/>
                  <a:pt x="215187" y="0"/>
                </a:cubicBezTo>
                <a:cubicBezTo>
                  <a:pt x="334133" y="-105"/>
                  <a:pt x="430649" y="96488"/>
                  <a:pt x="430753" y="215741"/>
                </a:cubicBezTo>
                <a:cubicBezTo>
                  <a:pt x="430753" y="215770"/>
                  <a:pt x="430753" y="215808"/>
                  <a:pt x="430753" y="215836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12"/>
          <p:cNvSpPr/>
          <p:nvPr/>
        </p:nvSpPr>
        <p:spPr>
          <a:xfrm>
            <a:off x="4669497" y="2057384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932"/>
                </a:moveTo>
                <a:cubicBezTo>
                  <a:pt x="430753" y="335188"/>
                  <a:pt x="334326" y="431864"/>
                  <a:pt x="215377" y="431864"/>
                </a:cubicBezTo>
                <a:cubicBezTo>
                  <a:pt x="96427" y="431864"/>
                  <a:pt x="0" y="335188"/>
                  <a:pt x="0" y="215932"/>
                </a:cubicBezTo>
                <a:cubicBezTo>
                  <a:pt x="0" y="96750"/>
                  <a:pt x="96311" y="105"/>
                  <a:pt x="215187" y="0"/>
                </a:cubicBezTo>
                <a:cubicBezTo>
                  <a:pt x="334136" y="-105"/>
                  <a:pt x="430649" y="96485"/>
                  <a:pt x="430753" y="215741"/>
                </a:cubicBezTo>
                <a:cubicBezTo>
                  <a:pt x="430753" y="215805"/>
                  <a:pt x="430753" y="215868"/>
                  <a:pt x="430753" y="2159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2"/>
          <p:cNvSpPr/>
          <p:nvPr/>
        </p:nvSpPr>
        <p:spPr>
          <a:xfrm>
            <a:off x="4673678" y="4260516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932"/>
                </a:moveTo>
                <a:cubicBezTo>
                  <a:pt x="430753" y="335185"/>
                  <a:pt x="334326" y="431864"/>
                  <a:pt x="215377" y="431864"/>
                </a:cubicBezTo>
                <a:cubicBezTo>
                  <a:pt x="96427" y="431864"/>
                  <a:pt x="0" y="335185"/>
                  <a:pt x="0" y="215932"/>
                </a:cubicBezTo>
                <a:cubicBezTo>
                  <a:pt x="0" y="96679"/>
                  <a:pt x="96427" y="0"/>
                  <a:pt x="215377" y="0"/>
                </a:cubicBezTo>
                <a:cubicBezTo>
                  <a:pt x="334274" y="-57"/>
                  <a:pt x="430701" y="96536"/>
                  <a:pt x="430753" y="215741"/>
                </a:cubicBezTo>
                <a:cubicBezTo>
                  <a:pt x="430753" y="215808"/>
                  <a:pt x="430753" y="215865"/>
                  <a:pt x="430753" y="2159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12"/>
          <p:cNvSpPr/>
          <p:nvPr/>
        </p:nvSpPr>
        <p:spPr>
          <a:xfrm>
            <a:off x="4449132" y="1690777"/>
            <a:ext cx="3263556" cy="4174764"/>
          </a:xfrm>
          <a:custGeom>
            <a:rect b="b" l="l" r="r" t="t"/>
            <a:pathLst>
              <a:path extrusionOk="0" h="4174764" w="3263556">
                <a:moveTo>
                  <a:pt x="1631778" y="0"/>
                </a:moveTo>
                <a:cubicBezTo>
                  <a:pt x="2532984" y="0"/>
                  <a:pt x="3263556" y="753878"/>
                  <a:pt x="3263556" y="1683834"/>
                </a:cubicBezTo>
                <a:cubicBezTo>
                  <a:pt x="3263556" y="2265056"/>
                  <a:pt x="2978177" y="2777498"/>
                  <a:pt x="2544121" y="3080096"/>
                </a:cubicBezTo>
                <a:lnTo>
                  <a:pt x="2528373" y="3089968"/>
                </a:lnTo>
                <a:lnTo>
                  <a:pt x="2208145" y="3550295"/>
                </a:lnTo>
                <a:lnTo>
                  <a:pt x="2219296" y="4163612"/>
                </a:lnTo>
                <a:lnTo>
                  <a:pt x="1059569" y="4174764"/>
                </a:lnTo>
                <a:lnTo>
                  <a:pt x="1059569" y="3461086"/>
                </a:lnTo>
                <a:lnTo>
                  <a:pt x="785943" y="3121789"/>
                </a:lnTo>
                <a:lnTo>
                  <a:pt x="719435" y="3080096"/>
                </a:lnTo>
                <a:cubicBezTo>
                  <a:pt x="285379" y="2777498"/>
                  <a:pt x="0" y="2265056"/>
                  <a:pt x="0" y="1683834"/>
                </a:cubicBezTo>
                <a:cubicBezTo>
                  <a:pt x="0" y="753878"/>
                  <a:pt x="730572" y="0"/>
                  <a:pt x="1631778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12"/>
          <p:cNvSpPr/>
          <p:nvPr/>
        </p:nvSpPr>
        <p:spPr>
          <a:xfrm>
            <a:off x="4406511" y="1671337"/>
            <a:ext cx="3382206" cy="5186663"/>
          </a:xfrm>
          <a:custGeom>
            <a:rect b="b" l="l" r="r" t="t"/>
            <a:pathLst>
              <a:path extrusionOk="0" h="5186663" w="3382206">
                <a:moveTo>
                  <a:pt x="1691103" y="0"/>
                </a:moveTo>
                <a:cubicBezTo>
                  <a:pt x="2623579" y="0"/>
                  <a:pt x="3382195" y="760476"/>
                  <a:pt x="3382195" y="1695450"/>
                </a:cubicBezTo>
                <a:cubicBezTo>
                  <a:pt x="3383924" y="2159060"/>
                  <a:pt x="3194569" y="2602802"/>
                  <a:pt x="2858907" y="2921699"/>
                </a:cubicBezTo>
                <a:cubicBezTo>
                  <a:pt x="2604768" y="3165062"/>
                  <a:pt x="2316807" y="3440811"/>
                  <a:pt x="2316807" y="3644646"/>
                </a:cubicBezTo>
                <a:lnTo>
                  <a:pt x="2316807" y="4057555"/>
                </a:lnTo>
                <a:cubicBezTo>
                  <a:pt x="2316845" y="4081844"/>
                  <a:pt x="2311658" y="4105847"/>
                  <a:pt x="2301606" y="4127945"/>
                </a:cubicBezTo>
                <a:cubicBezTo>
                  <a:pt x="2313472" y="4133231"/>
                  <a:pt x="2324626" y="4140032"/>
                  <a:pt x="2334773" y="4148157"/>
                </a:cubicBezTo>
                <a:cubicBezTo>
                  <a:pt x="2400345" y="4200706"/>
                  <a:pt x="2411024" y="4296604"/>
                  <a:pt x="2358609" y="4362355"/>
                </a:cubicBezTo>
                <a:cubicBezTo>
                  <a:pt x="2403072" y="4418029"/>
                  <a:pt x="2403072" y="4497181"/>
                  <a:pt x="2358609" y="4552855"/>
                </a:cubicBezTo>
                <a:cubicBezTo>
                  <a:pt x="2403072" y="4608529"/>
                  <a:pt x="2403072" y="4687681"/>
                  <a:pt x="2358609" y="4743355"/>
                </a:cubicBezTo>
                <a:cubicBezTo>
                  <a:pt x="2380176" y="4770358"/>
                  <a:pt x="2391937" y="4803915"/>
                  <a:pt x="2391956" y="4838509"/>
                </a:cubicBezTo>
                <a:cubicBezTo>
                  <a:pt x="2392013" y="4922682"/>
                  <a:pt x="2323999" y="4990948"/>
                  <a:pt x="2240043" y="4991005"/>
                </a:cubicBezTo>
                <a:lnTo>
                  <a:pt x="1997495" y="4991005"/>
                </a:lnTo>
                <a:lnTo>
                  <a:pt x="1997495" y="5186663"/>
                </a:lnTo>
                <a:lnTo>
                  <a:pt x="1883489" y="5186663"/>
                </a:lnTo>
                <a:lnTo>
                  <a:pt x="1883489" y="4933855"/>
                </a:lnTo>
                <a:cubicBezTo>
                  <a:pt x="1883489" y="4902289"/>
                  <a:pt x="1909007" y="4876705"/>
                  <a:pt x="1940492" y="4876705"/>
                </a:cubicBezTo>
                <a:lnTo>
                  <a:pt x="2240043" y="4876705"/>
                </a:lnTo>
                <a:cubicBezTo>
                  <a:pt x="2261030" y="4876705"/>
                  <a:pt x="2278045" y="4859646"/>
                  <a:pt x="2278045" y="4838605"/>
                </a:cubicBezTo>
                <a:cubicBezTo>
                  <a:pt x="2278045" y="4817564"/>
                  <a:pt x="2261030" y="4800505"/>
                  <a:pt x="2240043" y="4800505"/>
                </a:cubicBezTo>
                <a:lnTo>
                  <a:pt x="1940492" y="4800505"/>
                </a:lnTo>
                <a:cubicBezTo>
                  <a:pt x="1909007" y="4800505"/>
                  <a:pt x="1883489" y="4774921"/>
                  <a:pt x="1883489" y="4743355"/>
                </a:cubicBezTo>
                <a:cubicBezTo>
                  <a:pt x="1883489" y="4711789"/>
                  <a:pt x="1909007" y="4686205"/>
                  <a:pt x="1940492" y="4686205"/>
                </a:cubicBezTo>
                <a:lnTo>
                  <a:pt x="2240043" y="4686205"/>
                </a:lnTo>
                <a:cubicBezTo>
                  <a:pt x="2261030" y="4686205"/>
                  <a:pt x="2278045" y="4669146"/>
                  <a:pt x="2278045" y="4648105"/>
                </a:cubicBezTo>
                <a:cubicBezTo>
                  <a:pt x="2278045" y="4627064"/>
                  <a:pt x="2261030" y="4610005"/>
                  <a:pt x="2240043" y="4610005"/>
                </a:cubicBezTo>
                <a:lnTo>
                  <a:pt x="1940492" y="4610005"/>
                </a:lnTo>
                <a:cubicBezTo>
                  <a:pt x="1909007" y="4610005"/>
                  <a:pt x="1883489" y="4584421"/>
                  <a:pt x="1883489" y="4552855"/>
                </a:cubicBezTo>
                <a:cubicBezTo>
                  <a:pt x="1883489" y="4521289"/>
                  <a:pt x="1909007" y="4495705"/>
                  <a:pt x="1940492" y="4495705"/>
                </a:cubicBezTo>
                <a:lnTo>
                  <a:pt x="2240043" y="4495705"/>
                </a:lnTo>
                <a:cubicBezTo>
                  <a:pt x="2261030" y="4495705"/>
                  <a:pt x="2278045" y="4478646"/>
                  <a:pt x="2278045" y="4457605"/>
                </a:cubicBezTo>
                <a:cubicBezTo>
                  <a:pt x="2278045" y="4436564"/>
                  <a:pt x="2261030" y="4419505"/>
                  <a:pt x="2240043" y="4419505"/>
                </a:cubicBezTo>
                <a:lnTo>
                  <a:pt x="1940492" y="4419505"/>
                </a:lnTo>
                <a:cubicBezTo>
                  <a:pt x="1909007" y="4419505"/>
                  <a:pt x="1883489" y="4393921"/>
                  <a:pt x="1883489" y="4362355"/>
                </a:cubicBezTo>
                <a:cubicBezTo>
                  <a:pt x="1883489" y="4330789"/>
                  <a:pt x="1909007" y="4305205"/>
                  <a:pt x="1940492" y="4305205"/>
                </a:cubicBezTo>
                <a:lnTo>
                  <a:pt x="2240043" y="4305205"/>
                </a:lnTo>
                <a:cubicBezTo>
                  <a:pt x="2261030" y="4305205"/>
                  <a:pt x="2278045" y="4288146"/>
                  <a:pt x="2278045" y="4267105"/>
                </a:cubicBezTo>
                <a:cubicBezTo>
                  <a:pt x="2278045" y="4246064"/>
                  <a:pt x="2261030" y="4229005"/>
                  <a:pt x="2240043" y="4229005"/>
                </a:cubicBezTo>
                <a:lnTo>
                  <a:pt x="1940492" y="4229005"/>
                </a:lnTo>
                <a:cubicBezTo>
                  <a:pt x="1909007" y="4229005"/>
                  <a:pt x="1883489" y="4203421"/>
                  <a:pt x="1883489" y="4171855"/>
                </a:cubicBezTo>
                <a:cubicBezTo>
                  <a:pt x="1883489" y="4140289"/>
                  <a:pt x="1909007" y="4114705"/>
                  <a:pt x="1940492" y="4114705"/>
                </a:cubicBezTo>
                <a:lnTo>
                  <a:pt x="2145798" y="4114705"/>
                </a:lnTo>
                <a:cubicBezTo>
                  <a:pt x="2177283" y="4114705"/>
                  <a:pt x="2202801" y="4089121"/>
                  <a:pt x="2202801" y="4057555"/>
                </a:cubicBezTo>
                <a:lnTo>
                  <a:pt x="2202801" y="3644646"/>
                </a:lnTo>
                <a:cubicBezTo>
                  <a:pt x="2202801" y="3391567"/>
                  <a:pt x="2496272" y="3110865"/>
                  <a:pt x="2780147" y="2839117"/>
                </a:cubicBezTo>
                <a:cubicBezTo>
                  <a:pt x="3093199" y="2541699"/>
                  <a:pt x="3269804" y="2127837"/>
                  <a:pt x="3268189" y="1695450"/>
                </a:cubicBezTo>
                <a:cubicBezTo>
                  <a:pt x="3268189" y="823627"/>
                  <a:pt x="2560686" y="114300"/>
                  <a:pt x="1691103" y="114300"/>
                </a:cubicBezTo>
                <a:cubicBezTo>
                  <a:pt x="821521" y="114300"/>
                  <a:pt x="114018" y="823532"/>
                  <a:pt x="114018" y="1695450"/>
                </a:cubicBezTo>
                <a:cubicBezTo>
                  <a:pt x="112385" y="2127818"/>
                  <a:pt x="288997" y="2541651"/>
                  <a:pt x="602059" y="2839022"/>
                </a:cubicBezTo>
                <a:cubicBezTo>
                  <a:pt x="885935" y="3111246"/>
                  <a:pt x="1179406" y="3391948"/>
                  <a:pt x="1179406" y="3644646"/>
                </a:cubicBezTo>
                <a:lnTo>
                  <a:pt x="1179406" y="4057555"/>
                </a:lnTo>
                <a:cubicBezTo>
                  <a:pt x="1179406" y="4089121"/>
                  <a:pt x="1204924" y="4114705"/>
                  <a:pt x="1236409" y="4114705"/>
                </a:cubicBezTo>
                <a:lnTo>
                  <a:pt x="1460146" y="4114705"/>
                </a:lnTo>
                <a:cubicBezTo>
                  <a:pt x="1491631" y="4114705"/>
                  <a:pt x="1517149" y="4140289"/>
                  <a:pt x="1517149" y="4171855"/>
                </a:cubicBezTo>
                <a:cubicBezTo>
                  <a:pt x="1517149" y="4203421"/>
                  <a:pt x="1491631" y="4229005"/>
                  <a:pt x="1460146" y="4229005"/>
                </a:cubicBezTo>
                <a:lnTo>
                  <a:pt x="1142354" y="4229005"/>
                </a:lnTo>
                <a:cubicBezTo>
                  <a:pt x="1121367" y="4229005"/>
                  <a:pt x="1104352" y="4246064"/>
                  <a:pt x="1104352" y="4267105"/>
                </a:cubicBezTo>
                <a:cubicBezTo>
                  <a:pt x="1104352" y="4288146"/>
                  <a:pt x="1121367" y="4305205"/>
                  <a:pt x="1142354" y="4305205"/>
                </a:cubicBezTo>
                <a:lnTo>
                  <a:pt x="1460146" y="4305205"/>
                </a:lnTo>
                <a:cubicBezTo>
                  <a:pt x="1491631" y="4305205"/>
                  <a:pt x="1517149" y="4330789"/>
                  <a:pt x="1517149" y="4362355"/>
                </a:cubicBezTo>
                <a:cubicBezTo>
                  <a:pt x="1517149" y="4393921"/>
                  <a:pt x="1491631" y="4419505"/>
                  <a:pt x="1460146" y="4419505"/>
                </a:cubicBezTo>
                <a:lnTo>
                  <a:pt x="1142354" y="4419505"/>
                </a:lnTo>
                <a:cubicBezTo>
                  <a:pt x="1121367" y="4419505"/>
                  <a:pt x="1104352" y="4436564"/>
                  <a:pt x="1104352" y="4457605"/>
                </a:cubicBezTo>
                <a:cubicBezTo>
                  <a:pt x="1104352" y="4478646"/>
                  <a:pt x="1121367" y="4495705"/>
                  <a:pt x="1142354" y="4495705"/>
                </a:cubicBezTo>
                <a:lnTo>
                  <a:pt x="1460146" y="4495705"/>
                </a:lnTo>
                <a:cubicBezTo>
                  <a:pt x="1491631" y="4495705"/>
                  <a:pt x="1517149" y="4521289"/>
                  <a:pt x="1517149" y="4552855"/>
                </a:cubicBezTo>
                <a:cubicBezTo>
                  <a:pt x="1517149" y="4584421"/>
                  <a:pt x="1491631" y="4610005"/>
                  <a:pt x="1460146" y="4610005"/>
                </a:cubicBezTo>
                <a:lnTo>
                  <a:pt x="1142354" y="4610005"/>
                </a:lnTo>
                <a:cubicBezTo>
                  <a:pt x="1121367" y="4610005"/>
                  <a:pt x="1104352" y="4627064"/>
                  <a:pt x="1104352" y="4648105"/>
                </a:cubicBezTo>
                <a:cubicBezTo>
                  <a:pt x="1104352" y="4669146"/>
                  <a:pt x="1121367" y="4686205"/>
                  <a:pt x="1142354" y="4686205"/>
                </a:cubicBezTo>
                <a:lnTo>
                  <a:pt x="1460146" y="4686205"/>
                </a:lnTo>
                <a:cubicBezTo>
                  <a:pt x="1491631" y="4686205"/>
                  <a:pt x="1517149" y="4711789"/>
                  <a:pt x="1517149" y="4743355"/>
                </a:cubicBezTo>
                <a:cubicBezTo>
                  <a:pt x="1517149" y="4774921"/>
                  <a:pt x="1491631" y="4800505"/>
                  <a:pt x="1460146" y="4800505"/>
                </a:cubicBezTo>
                <a:lnTo>
                  <a:pt x="1142354" y="4800505"/>
                </a:lnTo>
                <a:cubicBezTo>
                  <a:pt x="1121367" y="4800505"/>
                  <a:pt x="1104352" y="4817564"/>
                  <a:pt x="1104352" y="4838605"/>
                </a:cubicBezTo>
                <a:cubicBezTo>
                  <a:pt x="1104352" y="4859646"/>
                  <a:pt x="1121367" y="4876705"/>
                  <a:pt x="1142354" y="4876705"/>
                </a:cubicBezTo>
                <a:lnTo>
                  <a:pt x="1459956" y="4876705"/>
                </a:lnTo>
                <a:cubicBezTo>
                  <a:pt x="1491441" y="4876705"/>
                  <a:pt x="1516959" y="4902289"/>
                  <a:pt x="1516959" y="4933855"/>
                </a:cubicBezTo>
                <a:lnTo>
                  <a:pt x="1516959" y="5186663"/>
                </a:lnTo>
                <a:lnTo>
                  <a:pt x="1402953" y="5186663"/>
                </a:lnTo>
                <a:lnTo>
                  <a:pt x="1402953" y="4991005"/>
                </a:lnTo>
                <a:lnTo>
                  <a:pt x="1142164" y="4991005"/>
                </a:lnTo>
                <a:cubicBezTo>
                  <a:pt x="1107658" y="4990986"/>
                  <a:pt x="1074187" y="4979194"/>
                  <a:pt x="1047253" y="4957572"/>
                </a:cubicBezTo>
                <a:cubicBezTo>
                  <a:pt x="981719" y="4904966"/>
                  <a:pt x="971126" y="4809058"/>
                  <a:pt x="1023597" y="4743355"/>
                </a:cubicBezTo>
                <a:cubicBezTo>
                  <a:pt x="979135" y="4687681"/>
                  <a:pt x="979135" y="4608529"/>
                  <a:pt x="1023597" y="4552855"/>
                </a:cubicBezTo>
                <a:cubicBezTo>
                  <a:pt x="979135" y="4497181"/>
                  <a:pt x="979135" y="4418029"/>
                  <a:pt x="1023597" y="4362355"/>
                </a:cubicBezTo>
                <a:cubicBezTo>
                  <a:pt x="1015484" y="4352182"/>
                  <a:pt x="1008710" y="4341009"/>
                  <a:pt x="1003437" y="4329103"/>
                </a:cubicBezTo>
                <a:cubicBezTo>
                  <a:pt x="969340" y="4252198"/>
                  <a:pt x="1003884" y="4162130"/>
                  <a:pt x="1080600" y="4127945"/>
                </a:cubicBezTo>
                <a:cubicBezTo>
                  <a:pt x="1070549" y="4105847"/>
                  <a:pt x="1065361" y="4081844"/>
                  <a:pt x="1065399" y="4057555"/>
                </a:cubicBezTo>
                <a:lnTo>
                  <a:pt x="1065399" y="3644646"/>
                </a:lnTo>
                <a:cubicBezTo>
                  <a:pt x="1065399" y="3440811"/>
                  <a:pt x="777439" y="3165062"/>
                  <a:pt x="523300" y="2921699"/>
                </a:cubicBezTo>
                <a:cubicBezTo>
                  <a:pt x="187641" y="2602802"/>
                  <a:pt x="-1720" y="2159060"/>
                  <a:pt x="12" y="1695450"/>
                </a:cubicBezTo>
                <a:cubicBezTo>
                  <a:pt x="12" y="760571"/>
                  <a:pt x="758628" y="0"/>
                  <a:pt x="1691103" y="0"/>
                </a:cubicBezTo>
                <a:close/>
              </a:path>
            </a:pathLst>
          </a:custGeom>
          <a:solidFill>
            <a:srgbClr val="1E4E7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4" name="Google Shape;154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٣">
  <p:cSld name="المرحلة التعليمية - ٣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3"/>
          <p:cNvSpPr/>
          <p:nvPr/>
        </p:nvSpPr>
        <p:spPr>
          <a:xfrm>
            <a:off x="3191" y="0"/>
            <a:ext cx="6008307" cy="68579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57" name="Google Shape;157;p13"/>
          <p:cNvGrpSpPr/>
          <p:nvPr/>
        </p:nvGrpSpPr>
        <p:grpSpPr>
          <a:xfrm>
            <a:off x="6907074" y="1240481"/>
            <a:ext cx="4709243" cy="4377037"/>
            <a:chOff x="433353" y="993616"/>
            <a:chExt cx="5355059" cy="4977295"/>
          </a:xfrm>
        </p:grpSpPr>
        <p:sp>
          <p:nvSpPr>
            <p:cNvPr id="158" name="Google Shape;158;p13"/>
            <p:cNvSpPr/>
            <p:nvPr/>
          </p:nvSpPr>
          <p:spPr>
            <a:xfrm>
              <a:off x="648520" y="993616"/>
              <a:ext cx="4889897" cy="4886405"/>
            </a:xfrm>
            <a:custGeom>
              <a:rect b="b" l="l" r="r" t="t"/>
              <a:pathLst>
                <a:path extrusionOk="0" h="4886405" w="4889897">
                  <a:moveTo>
                    <a:pt x="2444975" y="4524442"/>
                  </a:moveTo>
                  <a:cubicBezTo>
                    <a:pt x="1296622" y="4524442"/>
                    <a:pt x="362542" y="3590763"/>
                    <a:pt x="362542" y="2443230"/>
                  </a:cubicBezTo>
                  <a:cubicBezTo>
                    <a:pt x="362542" y="1295696"/>
                    <a:pt x="1296569" y="362284"/>
                    <a:pt x="2444975" y="362284"/>
                  </a:cubicBezTo>
                  <a:cubicBezTo>
                    <a:pt x="3593382" y="362284"/>
                    <a:pt x="4527355" y="1295910"/>
                    <a:pt x="4527355" y="2443230"/>
                  </a:cubicBezTo>
                  <a:cubicBezTo>
                    <a:pt x="4527355" y="3590550"/>
                    <a:pt x="3593329" y="4524442"/>
                    <a:pt x="2444975" y="4524442"/>
                  </a:cubicBezTo>
                  <a:close/>
                  <a:moveTo>
                    <a:pt x="2444975" y="0"/>
                  </a:moveTo>
                  <a:cubicBezTo>
                    <a:pt x="1096797" y="0"/>
                    <a:pt x="0" y="1096014"/>
                    <a:pt x="0" y="2443230"/>
                  </a:cubicBezTo>
                  <a:cubicBezTo>
                    <a:pt x="0" y="3790445"/>
                    <a:pt x="1096797" y="4886406"/>
                    <a:pt x="2444975" y="4886406"/>
                  </a:cubicBezTo>
                  <a:cubicBezTo>
                    <a:pt x="3793153" y="4886406"/>
                    <a:pt x="4889898" y="3790445"/>
                    <a:pt x="4889898" y="2443230"/>
                  </a:cubicBezTo>
                  <a:cubicBezTo>
                    <a:pt x="4889898" y="1096014"/>
                    <a:pt x="3793100" y="0"/>
                    <a:pt x="2444975" y="0"/>
                  </a:cubicBezTo>
                  <a:close/>
                </a:path>
              </a:pathLst>
            </a:custGeom>
            <a:solidFill>
              <a:srgbClr val="B4DCF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" name="Google Shape;159;p13"/>
            <p:cNvSpPr/>
            <p:nvPr/>
          </p:nvSpPr>
          <p:spPr>
            <a:xfrm>
              <a:off x="2725301" y="1994325"/>
              <a:ext cx="1028362" cy="2566364"/>
            </a:xfrm>
            <a:custGeom>
              <a:rect b="b" l="l" r="r" t="t"/>
              <a:pathLst>
                <a:path extrusionOk="0" h="2566364" w="1028362">
                  <a:moveTo>
                    <a:pt x="275491" y="1806952"/>
                  </a:moveTo>
                  <a:lnTo>
                    <a:pt x="611376" y="2496889"/>
                  </a:lnTo>
                  <a:cubicBezTo>
                    <a:pt x="639303" y="2556986"/>
                    <a:pt x="710702" y="2583086"/>
                    <a:pt x="770842" y="2555174"/>
                  </a:cubicBezTo>
                  <a:cubicBezTo>
                    <a:pt x="830986" y="2527268"/>
                    <a:pt x="857100" y="2455919"/>
                    <a:pt x="829168" y="2395823"/>
                  </a:cubicBezTo>
                  <a:cubicBezTo>
                    <a:pt x="828555" y="2394496"/>
                    <a:pt x="827915" y="2393180"/>
                    <a:pt x="827249" y="2391880"/>
                  </a:cubicBezTo>
                  <a:lnTo>
                    <a:pt x="490564" y="1700664"/>
                  </a:lnTo>
                  <a:cubicBezTo>
                    <a:pt x="579707" y="1585320"/>
                    <a:pt x="566325" y="1419735"/>
                    <a:pt x="449992" y="1322717"/>
                  </a:cubicBezTo>
                  <a:lnTo>
                    <a:pt x="1015984" y="172893"/>
                  </a:lnTo>
                  <a:cubicBezTo>
                    <a:pt x="1045265" y="113500"/>
                    <a:pt x="1020825" y="41629"/>
                    <a:pt x="961390" y="12370"/>
                  </a:cubicBezTo>
                  <a:cubicBezTo>
                    <a:pt x="901954" y="-16890"/>
                    <a:pt x="830032" y="7532"/>
                    <a:pt x="800751" y="66925"/>
                  </a:cubicBezTo>
                  <a:lnTo>
                    <a:pt x="210393" y="1266084"/>
                  </a:lnTo>
                  <a:cubicBezTo>
                    <a:pt x="-105551" y="1341418"/>
                    <a:pt x="-50850" y="1808444"/>
                    <a:pt x="275491" y="1807059"/>
                  </a:cubicBezTo>
                  <a:close/>
                </a:path>
              </a:pathLst>
            </a:custGeom>
            <a:solidFill>
              <a:srgbClr val="8BC9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" name="Google Shape;160;p13"/>
            <p:cNvSpPr/>
            <p:nvPr/>
          </p:nvSpPr>
          <p:spPr>
            <a:xfrm>
              <a:off x="753484" y="2816488"/>
              <a:ext cx="455857" cy="1789840"/>
            </a:xfrm>
            <a:custGeom>
              <a:rect b="b" l="l" r="r" t="t"/>
              <a:pathLst>
                <a:path extrusionOk="0" h="1789840" w="455857">
                  <a:moveTo>
                    <a:pt x="313400" y="1789681"/>
                  </a:moveTo>
                  <a:cubicBezTo>
                    <a:pt x="3368" y="1252468"/>
                    <a:pt x="-80767" y="614305"/>
                    <a:pt x="79453" y="15184"/>
                  </a:cubicBezTo>
                  <a:lnTo>
                    <a:pt x="168543" y="0"/>
                  </a:lnTo>
                  <a:lnTo>
                    <a:pt x="238652" y="57806"/>
                  </a:lnTo>
                  <a:cubicBezTo>
                    <a:pt x="89362" y="614694"/>
                    <a:pt x="167489" y="1208029"/>
                    <a:pt x="455858" y="1707368"/>
                  </a:cubicBezTo>
                  <a:lnTo>
                    <a:pt x="313400" y="1789840"/>
                  </a:lnTo>
                  <a:close/>
                </a:path>
              </a:pathLst>
            </a:custGeom>
            <a:solidFill>
              <a:srgbClr val="FF802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" name="Google Shape;161;p13"/>
            <p:cNvSpPr/>
            <p:nvPr/>
          </p:nvSpPr>
          <p:spPr>
            <a:xfrm>
              <a:off x="1066883" y="1098145"/>
              <a:ext cx="2072516" cy="1251742"/>
            </a:xfrm>
            <a:custGeom>
              <a:rect b="b" l="l" r="r" t="t"/>
              <a:pathLst>
                <a:path extrusionOk="0" h="1251742" w="2072516">
                  <a:moveTo>
                    <a:pt x="0" y="1169323"/>
                  </a:moveTo>
                  <a:cubicBezTo>
                    <a:pt x="418102" y="445891"/>
                    <a:pt x="1190552" y="187"/>
                    <a:pt x="2026559" y="0"/>
                  </a:cubicBezTo>
                  <a:lnTo>
                    <a:pt x="2072516" y="84231"/>
                  </a:lnTo>
                  <a:lnTo>
                    <a:pt x="2026559" y="164892"/>
                  </a:lnTo>
                  <a:cubicBezTo>
                    <a:pt x="1249295" y="164706"/>
                    <a:pt x="531013" y="579046"/>
                    <a:pt x="142458" y="1251743"/>
                  </a:cubicBezTo>
                  <a:lnTo>
                    <a:pt x="0" y="1169323"/>
                  </a:lnTo>
                  <a:close/>
                </a:path>
              </a:pathLst>
            </a:custGeom>
            <a:solidFill>
              <a:srgbClr val="F8EC7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" name="Google Shape;162;p13"/>
            <p:cNvSpPr/>
            <p:nvPr/>
          </p:nvSpPr>
          <p:spPr>
            <a:xfrm>
              <a:off x="4181123" y="1783127"/>
              <a:ext cx="1252389" cy="3678776"/>
            </a:xfrm>
            <a:custGeom>
              <a:rect b="b" l="l" r="r" t="t"/>
              <a:pathLst>
                <a:path extrusionOk="0" h="3678776" w="1252389">
                  <a:moveTo>
                    <a:pt x="567219" y="0"/>
                  </a:moveTo>
                  <a:cubicBezTo>
                    <a:pt x="1481055" y="913578"/>
                    <a:pt x="1480741" y="2394460"/>
                    <a:pt x="566510" y="3307649"/>
                  </a:cubicBezTo>
                  <a:cubicBezTo>
                    <a:pt x="422058" y="3451928"/>
                    <a:pt x="259335" y="3576698"/>
                    <a:pt x="82479" y="3678776"/>
                  </a:cubicBezTo>
                  <a:lnTo>
                    <a:pt x="8210" y="3636687"/>
                  </a:lnTo>
                  <a:lnTo>
                    <a:pt x="0" y="3536580"/>
                  </a:lnTo>
                  <a:cubicBezTo>
                    <a:pt x="1040449" y="2936751"/>
                    <a:pt x="1397292" y="1607649"/>
                    <a:pt x="797039" y="567943"/>
                  </a:cubicBezTo>
                  <a:cubicBezTo>
                    <a:pt x="701813" y="402998"/>
                    <a:pt x="585303" y="251281"/>
                    <a:pt x="450512" y="116677"/>
                  </a:cubicBezTo>
                  <a:lnTo>
                    <a:pt x="567219" y="107"/>
                  </a:lnTo>
                  <a:close/>
                </a:path>
              </a:pathLst>
            </a:custGeom>
            <a:solidFill>
              <a:srgbClr val="5ECCF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" name="Google Shape;163;p13"/>
            <p:cNvSpPr/>
            <p:nvPr/>
          </p:nvSpPr>
          <p:spPr>
            <a:xfrm>
              <a:off x="1438596" y="4974046"/>
              <a:ext cx="1703522" cy="801445"/>
            </a:xfrm>
            <a:custGeom>
              <a:rect b="b" l="l" r="r" t="t"/>
              <a:pathLst>
                <a:path extrusionOk="0" h="801445" w="1703522">
                  <a:moveTo>
                    <a:pt x="1703523" y="800913"/>
                  </a:moveTo>
                  <a:cubicBezTo>
                    <a:pt x="1687262" y="801233"/>
                    <a:pt x="1671001" y="801446"/>
                    <a:pt x="1654846" y="801446"/>
                  </a:cubicBezTo>
                  <a:cubicBezTo>
                    <a:pt x="1034253" y="801073"/>
                    <a:pt x="439135" y="554779"/>
                    <a:pt x="0" y="116570"/>
                  </a:cubicBezTo>
                  <a:lnTo>
                    <a:pt x="26658" y="32659"/>
                  </a:lnTo>
                  <a:lnTo>
                    <a:pt x="116760" y="0"/>
                  </a:lnTo>
                  <a:cubicBezTo>
                    <a:pt x="524519" y="407873"/>
                    <a:pt x="1077903" y="636895"/>
                    <a:pt x="1654846" y="636553"/>
                  </a:cubicBezTo>
                  <a:cubicBezTo>
                    <a:pt x="1671107" y="636553"/>
                    <a:pt x="1687368" y="636553"/>
                    <a:pt x="1703523" y="636021"/>
                  </a:cubicBezTo>
                  <a:lnTo>
                    <a:pt x="1703523" y="801179"/>
                  </a:lnTo>
                  <a:close/>
                </a:path>
              </a:pathLst>
            </a:custGeom>
            <a:solidFill>
              <a:srgbClr val="A7EA5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" name="Google Shape;164;p13"/>
            <p:cNvSpPr/>
            <p:nvPr/>
          </p:nvSpPr>
          <p:spPr>
            <a:xfrm>
              <a:off x="1497616" y="1065273"/>
              <a:ext cx="868289" cy="867669"/>
            </a:xfrm>
            <a:custGeom>
              <a:rect b="b" l="l" r="r" t="t"/>
              <a:pathLst>
                <a:path extrusionOk="0" h="867669" w="868289">
                  <a:moveTo>
                    <a:pt x="868289" y="433835"/>
                  </a:moveTo>
                  <a:cubicBezTo>
                    <a:pt x="868289" y="673437"/>
                    <a:pt x="673918" y="867669"/>
                    <a:pt x="434145" y="867669"/>
                  </a:cubicBezTo>
                  <a:cubicBezTo>
                    <a:pt x="194371" y="867669"/>
                    <a:pt x="0" y="673437"/>
                    <a:pt x="0" y="433835"/>
                  </a:cubicBezTo>
                  <a:cubicBezTo>
                    <a:pt x="0" y="194235"/>
                    <a:pt x="194371" y="0"/>
                    <a:pt x="434145" y="0"/>
                  </a:cubicBezTo>
                  <a:cubicBezTo>
                    <a:pt x="673918" y="0"/>
                    <a:pt x="868289" y="194235"/>
                    <a:pt x="868289" y="433835"/>
                  </a:cubicBezTo>
                  <a:close/>
                </a:path>
              </a:pathLst>
            </a:custGeom>
            <a:solidFill>
              <a:srgbClr val="F8EC7B"/>
            </a:solidFill>
            <a:ln>
              <a:noFill/>
            </a:ln>
            <a:effectLst>
              <a:outerShdw blurRad="241300" rotWithShape="0" algn="tl" dir="2700000" dist="38100">
                <a:srgbClr val="000000">
                  <a:alpha val="31372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" name="Google Shape;165;p13"/>
            <p:cNvSpPr/>
            <p:nvPr/>
          </p:nvSpPr>
          <p:spPr>
            <a:xfrm>
              <a:off x="4920123" y="2977917"/>
              <a:ext cx="868289" cy="867669"/>
            </a:xfrm>
            <a:custGeom>
              <a:rect b="b" l="l" r="r" t="t"/>
              <a:pathLst>
                <a:path extrusionOk="0" h="867669" w="868289">
                  <a:moveTo>
                    <a:pt x="868289" y="433835"/>
                  </a:moveTo>
                  <a:cubicBezTo>
                    <a:pt x="868289" y="673437"/>
                    <a:pt x="673918" y="867669"/>
                    <a:pt x="434145" y="867669"/>
                  </a:cubicBezTo>
                  <a:cubicBezTo>
                    <a:pt x="194376" y="867669"/>
                    <a:pt x="0" y="673437"/>
                    <a:pt x="0" y="433835"/>
                  </a:cubicBezTo>
                  <a:cubicBezTo>
                    <a:pt x="0" y="194232"/>
                    <a:pt x="194376" y="0"/>
                    <a:pt x="434145" y="0"/>
                  </a:cubicBezTo>
                  <a:cubicBezTo>
                    <a:pt x="673918" y="0"/>
                    <a:pt x="868289" y="194232"/>
                    <a:pt x="868289" y="433835"/>
                  </a:cubicBezTo>
                  <a:close/>
                </a:path>
              </a:pathLst>
            </a:custGeom>
            <a:solidFill>
              <a:srgbClr val="5ECCF3"/>
            </a:solidFill>
            <a:ln>
              <a:noFill/>
            </a:ln>
            <a:effectLst>
              <a:outerShdw blurRad="241300" rotWithShape="0" algn="tl" dir="2700000" dist="38100">
                <a:srgbClr val="000000">
                  <a:alpha val="31372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" name="Google Shape;166;p13"/>
            <p:cNvSpPr/>
            <p:nvPr/>
          </p:nvSpPr>
          <p:spPr>
            <a:xfrm>
              <a:off x="1856906" y="5103136"/>
              <a:ext cx="868395" cy="867775"/>
            </a:xfrm>
            <a:custGeom>
              <a:rect b="b" l="l" r="r" t="t"/>
              <a:pathLst>
                <a:path extrusionOk="0" h="867775" w="868395">
                  <a:moveTo>
                    <a:pt x="868396" y="433835"/>
                  </a:moveTo>
                  <a:cubicBezTo>
                    <a:pt x="868428" y="673464"/>
                    <a:pt x="674052" y="867744"/>
                    <a:pt x="434251" y="867776"/>
                  </a:cubicBezTo>
                  <a:cubicBezTo>
                    <a:pt x="194451" y="867808"/>
                    <a:pt x="32" y="673571"/>
                    <a:pt x="0" y="433941"/>
                  </a:cubicBezTo>
                  <a:cubicBezTo>
                    <a:pt x="-32" y="194312"/>
                    <a:pt x="194344" y="32"/>
                    <a:pt x="434145" y="0"/>
                  </a:cubicBezTo>
                  <a:cubicBezTo>
                    <a:pt x="434182" y="0"/>
                    <a:pt x="434214" y="0"/>
                    <a:pt x="434251" y="0"/>
                  </a:cubicBezTo>
                  <a:cubicBezTo>
                    <a:pt x="674025" y="0"/>
                    <a:pt x="868396" y="194232"/>
                    <a:pt x="868396" y="433835"/>
                  </a:cubicBezTo>
                  <a:close/>
                </a:path>
              </a:pathLst>
            </a:custGeom>
            <a:solidFill>
              <a:srgbClr val="A7EA52"/>
            </a:solidFill>
            <a:ln>
              <a:noFill/>
            </a:ln>
            <a:effectLst>
              <a:outerShdw blurRad="241300" rotWithShape="0" algn="tl" dir="2700000" dist="38100">
                <a:srgbClr val="000000">
                  <a:alpha val="31372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" name="Google Shape;167;p13"/>
            <p:cNvSpPr/>
            <p:nvPr/>
          </p:nvSpPr>
          <p:spPr>
            <a:xfrm>
              <a:off x="438086" y="3327148"/>
              <a:ext cx="868289" cy="867669"/>
            </a:xfrm>
            <a:custGeom>
              <a:rect b="b" l="l" r="r" t="t"/>
              <a:pathLst>
                <a:path extrusionOk="0" h="867669" w="868289">
                  <a:moveTo>
                    <a:pt x="868289" y="433781"/>
                  </a:moveTo>
                  <a:cubicBezTo>
                    <a:pt x="868321" y="673384"/>
                    <a:pt x="673972" y="867637"/>
                    <a:pt x="434198" y="867669"/>
                  </a:cubicBezTo>
                  <a:cubicBezTo>
                    <a:pt x="194427" y="867696"/>
                    <a:pt x="29" y="673491"/>
                    <a:pt x="0" y="433888"/>
                  </a:cubicBezTo>
                  <a:cubicBezTo>
                    <a:pt x="-29" y="194285"/>
                    <a:pt x="194320" y="32"/>
                    <a:pt x="434091" y="0"/>
                  </a:cubicBezTo>
                  <a:cubicBezTo>
                    <a:pt x="434109" y="0"/>
                    <a:pt x="434127" y="0"/>
                    <a:pt x="434145" y="0"/>
                  </a:cubicBezTo>
                  <a:cubicBezTo>
                    <a:pt x="673918" y="0"/>
                    <a:pt x="868289" y="194232"/>
                    <a:pt x="868289" y="433835"/>
                  </a:cubicBezTo>
                  <a:close/>
                </a:path>
              </a:pathLst>
            </a:custGeom>
            <a:solidFill>
              <a:srgbClr val="FF8021"/>
            </a:solidFill>
            <a:ln>
              <a:noFill/>
            </a:ln>
            <a:effectLst>
              <a:outerShdw blurRad="241300" rotWithShape="0" algn="tl" dir="2700000" dist="38100">
                <a:srgbClr val="000000">
                  <a:alpha val="31372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" name="Google Shape;168;p13"/>
            <p:cNvSpPr txBox="1"/>
            <p:nvPr/>
          </p:nvSpPr>
          <p:spPr>
            <a:xfrm>
              <a:off x="1540111" y="1136796"/>
              <a:ext cx="808361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1" i="0" lang="fr-FR" sz="3600" u="none" cap="none" strike="noStrike">
                  <a:solidFill>
                    <a:srgbClr val="000000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" name="Google Shape;169;p13"/>
            <p:cNvSpPr txBox="1"/>
            <p:nvPr/>
          </p:nvSpPr>
          <p:spPr>
            <a:xfrm>
              <a:off x="4975318" y="3088585"/>
              <a:ext cx="808361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1" i="0" lang="fr-FR" sz="3600" u="none" cap="none" strike="noStrike">
                  <a:solidFill>
                    <a:srgbClr val="000000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" name="Google Shape;170;p13"/>
            <p:cNvSpPr txBox="1"/>
            <p:nvPr/>
          </p:nvSpPr>
          <p:spPr>
            <a:xfrm>
              <a:off x="1886960" y="5196822"/>
              <a:ext cx="808361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1" i="0" lang="fr-FR" sz="3600" u="none" cap="none" strike="noStrike">
                  <a:solidFill>
                    <a:srgbClr val="000000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Google Shape;171;p13"/>
            <p:cNvSpPr txBox="1"/>
            <p:nvPr/>
          </p:nvSpPr>
          <p:spPr>
            <a:xfrm>
              <a:off x="433353" y="3431076"/>
              <a:ext cx="808361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1" i="0" lang="fr-FR" sz="3600" u="none" cap="none" strike="noStrike">
                  <a:solidFill>
                    <a:srgbClr val="000000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2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72" name="Google Shape;172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٤">
  <p:cSld name="المرحلة التعليمية - ٤"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4"/>
          <p:cNvSpPr/>
          <p:nvPr/>
        </p:nvSpPr>
        <p:spPr>
          <a:xfrm>
            <a:off x="0" y="0"/>
            <a:ext cx="574505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14"/>
          <p:cNvSpPr/>
          <p:nvPr/>
        </p:nvSpPr>
        <p:spPr>
          <a:xfrm>
            <a:off x="9640688" y="3325043"/>
            <a:ext cx="2081559" cy="2081559"/>
          </a:xfrm>
          <a:prstGeom prst="ellipse">
            <a:avLst/>
          </a:prstGeom>
          <a:noFill/>
          <a:ln cap="flat" cmpd="sng" w="635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Calibri"/>
              <a:buNone/>
            </a:pPr>
            <a:r>
              <a:t/>
            </a:r>
            <a:endParaRPr b="0" i="0" sz="9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14"/>
          <p:cNvSpPr/>
          <p:nvPr/>
        </p:nvSpPr>
        <p:spPr>
          <a:xfrm>
            <a:off x="8504587" y="1413644"/>
            <a:ext cx="2475312" cy="2475311"/>
          </a:xfrm>
          <a:prstGeom prst="ellipse">
            <a:avLst/>
          </a:prstGeom>
          <a:noFill/>
          <a:ln cap="flat" cmpd="sng" w="63500">
            <a:solidFill>
              <a:schemeClr val="accent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Calibri"/>
              <a:buNone/>
            </a:pPr>
            <a:r>
              <a:t/>
            </a:r>
            <a:endParaRPr b="0" i="0" sz="9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14"/>
          <p:cNvSpPr/>
          <p:nvPr/>
        </p:nvSpPr>
        <p:spPr>
          <a:xfrm>
            <a:off x="6350779" y="2706265"/>
            <a:ext cx="3190836" cy="3190835"/>
          </a:xfrm>
          <a:prstGeom prst="ellipse">
            <a:avLst/>
          </a:prstGeom>
          <a:noFill/>
          <a:ln cap="flat" cmpd="sng" w="635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Calibri"/>
              <a:buNone/>
            </a:pPr>
            <a:r>
              <a:t/>
            </a:r>
            <a:endParaRPr b="0" i="0" sz="9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78" name="Google Shape;178;p14"/>
          <p:cNvGrpSpPr/>
          <p:nvPr/>
        </p:nvGrpSpPr>
        <p:grpSpPr>
          <a:xfrm>
            <a:off x="5960439" y="715219"/>
            <a:ext cx="1961427" cy="3491678"/>
            <a:chOff x="1851024" y="1671637"/>
            <a:chExt cx="4343813" cy="7732734"/>
          </a:xfrm>
        </p:grpSpPr>
        <p:sp>
          <p:nvSpPr>
            <p:cNvPr id="179" name="Google Shape;179;p14"/>
            <p:cNvSpPr/>
            <p:nvPr/>
          </p:nvSpPr>
          <p:spPr>
            <a:xfrm>
              <a:off x="3147617" y="6872041"/>
              <a:ext cx="18722" cy="32763"/>
            </a:xfrm>
            <a:custGeom>
              <a:rect b="b" l="l" r="r" t="t"/>
              <a:pathLst>
                <a:path extrusionOk="0" h="33" w="18">
                  <a:moveTo>
                    <a:pt x="0" y="32"/>
                  </a:moveTo>
                  <a:lnTo>
                    <a:pt x="17" y="0"/>
                  </a:lnTo>
                  <a:lnTo>
                    <a:pt x="17" y="0"/>
                  </a:lnTo>
                  <a:cubicBezTo>
                    <a:pt x="9" y="15"/>
                    <a:pt x="4" y="24"/>
                    <a:pt x="0" y="32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0" name="Google Shape;180;p14"/>
            <p:cNvSpPr/>
            <p:nvPr/>
          </p:nvSpPr>
          <p:spPr>
            <a:xfrm>
              <a:off x="3016553" y="7134170"/>
              <a:ext cx="9361" cy="18722"/>
            </a:xfrm>
            <a:custGeom>
              <a:rect b="b" l="l" r="r" t="t"/>
              <a:pathLst>
                <a:path extrusionOk="0" h="17" w="7">
                  <a:moveTo>
                    <a:pt x="1" y="9"/>
                  </a:moveTo>
                  <a:lnTo>
                    <a:pt x="0" y="16"/>
                  </a:lnTo>
                  <a:lnTo>
                    <a:pt x="0" y="16"/>
                  </a:lnTo>
                  <a:cubicBezTo>
                    <a:pt x="4" y="5"/>
                    <a:pt x="6" y="0"/>
                    <a:pt x="1" y="9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1" name="Google Shape;181;p14"/>
            <p:cNvSpPr/>
            <p:nvPr/>
          </p:nvSpPr>
          <p:spPr>
            <a:xfrm>
              <a:off x="2754427" y="9310755"/>
              <a:ext cx="14041" cy="51492"/>
            </a:xfrm>
            <a:custGeom>
              <a:rect b="b" l="l" r="r" t="t"/>
              <a:pathLst>
                <a:path extrusionOk="0" h="49" w="14">
                  <a:moveTo>
                    <a:pt x="0" y="0"/>
                  </a:moveTo>
                  <a:lnTo>
                    <a:pt x="0" y="0"/>
                  </a:lnTo>
                  <a:cubicBezTo>
                    <a:pt x="1" y="5"/>
                    <a:pt x="1" y="10"/>
                    <a:pt x="2" y="15"/>
                  </a:cubicBezTo>
                  <a:lnTo>
                    <a:pt x="2" y="15"/>
                  </a:lnTo>
                  <a:cubicBezTo>
                    <a:pt x="6" y="27"/>
                    <a:pt x="9" y="38"/>
                    <a:pt x="13" y="48"/>
                  </a:cubicBezTo>
                  <a:lnTo>
                    <a:pt x="13" y="48"/>
                  </a:lnTo>
                  <a:cubicBezTo>
                    <a:pt x="9" y="34"/>
                    <a:pt x="4" y="17"/>
                    <a:pt x="0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2" name="Google Shape;182;p14"/>
            <p:cNvSpPr/>
            <p:nvPr/>
          </p:nvSpPr>
          <p:spPr>
            <a:xfrm>
              <a:off x="2721659" y="9207777"/>
              <a:ext cx="9361" cy="70214"/>
            </a:xfrm>
            <a:custGeom>
              <a:rect b="b" l="l" r="r" t="t"/>
              <a:pathLst>
                <a:path extrusionOk="0" h="68" w="11">
                  <a:moveTo>
                    <a:pt x="10" y="67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2" y="15"/>
                    <a:pt x="5" y="37"/>
                    <a:pt x="10" y="67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" name="Google Shape;183;p14"/>
            <p:cNvSpPr/>
            <p:nvPr/>
          </p:nvSpPr>
          <p:spPr>
            <a:xfrm>
              <a:off x="4149313" y="5804815"/>
              <a:ext cx="37447" cy="28086"/>
            </a:xfrm>
            <a:custGeom>
              <a:rect b="b" l="l" r="r" t="t"/>
              <a:pathLst>
                <a:path extrusionOk="0" h="27" w="37">
                  <a:moveTo>
                    <a:pt x="4" y="26"/>
                  </a:moveTo>
                  <a:lnTo>
                    <a:pt x="4" y="26"/>
                  </a:lnTo>
                  <a:cubicBezTo>
                    <a:pt x="14" y="17"/>
                    <a:pt x="25" y="8"/>
                    <a:pt x="36" y="0"/>
                  </a:cubicBezTo>
                  <a:lnTo>
                    <a:pt x="36" y="0"/>
                  </a:lnTo>
                  <a:cubicBezTo>
                    <a:pt x="22" y="9"/>
                    <a:pt x="14" y="15"/>
                    <a:pt x="8" y="19"/>
                  </a:cubicBezTo>
                  <a:lnTo>
                    <a:pt x="8" y="19"/>
                  </a:lnTo>
                  <a:cubicBezTo>
                    <a:pt x="4" y="23"/>
                    <a:pt x="1" y="25"/>
                    <a:pt x="1" y="25"/>
                  </a:cubicBezTo>
                  <a:lnTo>
                    <a:pt x="1" y="25"/>
                  </a:lnTo>
                  <a:cubicBezTo>
                    <a:pt x="0" y="26"/>
                    <a:pt x="5" y="24"/>
                    <a:pt x="4" y="26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" name="Google Shape;184;p14"/>
            <p:cNvSpPr/>
            <p:nvPr/>
          </p:nvSpPr>
          <p:spPr>
            <a:xfrm>
              <a:off x="3119531" y="6989062"/>
              <a:ext cx="18722" cy="32767"/>
            </a:xfrm>
            <a:custGeom>
              <a:rect b="b" l="l" r="r" t="t"/>
              <a:pathLst>
                <a:path extrusionOk="0" h="31" w="18">
                  <a:moveTo>
                    <a:pt x="3" y="27"/>
                  </a:moveTo>
                  <a:lnTo>
                    <a:pt x="3" y="27"/>
                  </a:lnTo>
                  <a:cubicBezTo>
                    <a:pt x="14" y="8"/>
                    <a:pt x="17" y="0"/>
                    <a:pt x="17" y="0"/>
                  </a:cubicBezTo>
                  <a:lnTo>
                    <a:pt x="17" y="0"/>
                  </a:lnTo>
                  <a:cubicBezTo>
                    <a:pt x="6" y="20"/>
                    <a:pt x="0" y="30"/>
                    <a:pt x="3" y="27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" name="Google Shape;185;p14"/>
            <p:cNvSpPr/>
            <p:nvPr/>
          </p:nvSpPr>
          <p:spPr>
            <a:xfrm>
              <a:off x="2731020" y="9263946"/>
              <a:ext cx="4682" cy="23406"/>
            </a:xfrm>
            <a:custGeom>
              <a:rect b="b" l="l" r="r" t="t"/>
              <a:pathLst>
                <a:path extrusionOk="0" h="20" w="4">
                  <a:moveTo>
                    <a:pt x="2" y="19"/>
                  </a:moveTo>
                  <a:lnTo>
                    <a:pt x="2" y="19"/>
                  </a:lnTo>
                  <a:cubicBezTo>
                    <a:pt x="1" y="13"/>
                    <a:pt x="2" y="11"/>
                    <a:pt x="3" y="9"/>
                  </a:cubicBezTo>
                  <a:lnTo>
                    <a:pt x="3" y="9"/>
                  </a:lnTo>
                  <a:cubicBezTo>
                    <a:pt x="0" y="0"/>
                    <a:pt x="0" y="0"/>
                    <a:pt x="2" y="19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Google Shape;186;p14"/>
            <p:cNvSpPr/>
            <p:nvPr/>
          </p:nvSpPr>
          <p:spPr>
            <a:xfrm>
              <a:off x="4144632" y="5828216"/>
              <a:ext cx="9361" cy="4682"/>
            </a:xfrm>
            <a:custGeom>
              <a:rect b="b" l="l" r="r" t="t"/>
              <a:pathLst>
                <a:path extrusionOk="0" h="6" w="8">
                  <a:moveTo>
                    <a:pt x="0" y="5"/>
                  </a:moveTo>
                  <a:lnTo>
                    <a:pt x="4" y="2"/>
                  </a:lnTo>
                  <a:lnTo>
                    <a:pt x="4" y="2"/>
                  </a:lnTo>
                  <a:cubicBezTo>
                    <a:pt x="5" y="1"/>
                    <a:pt x="6" y="0"/>
                    <a:pt x="7" y="0"/>
                  </a:cubicBezTo>
                  <a:lnTo>
                    <a:pt x="0" y="5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" name="Google Shape;187;p14"/>
            <p:cNvSpPr/>
            <p:nvPr/>
          </p:nvSpPr>
          <p:spPr>
            <a:xfrm>
              <a:off x="2791874" y="7653740"/>
              <a:ext cx="18722" cy="60851"/>
            </a:xfrm>
            <a:custGeom>
              <a:rect b="b" l="l" r="r" t="t"/>
              <a:pathLst>
                <a:path extrusionOk="0" h="56" w="18">
                  <a:moveTo>
                    <a:pt x="0" y="49"/>
                  </a:moveTo>
                  <a:lnTo>
                    <a:pt x="0" y="55"/>
                  </a:lnTo>
                  <a:lnTo>
                    <a:pt x="0" y="55"/>
                  </a:lnTo>
                  <a:cubicBezTo>
                    <a:pt x="4" y="45"/>
                    <a:pt x="9" y="29"/>
                    <a:pt x="17" y="0"/>
                  </a:cubicBezTo>
                  <a:lnTo>
                    <a:pt x="0" y="49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14"/>
            <p:cNvSpPr/>
            <p:nvPr/>
          </p:nvSpPr>
          <p:spPr>
            <a:xfrm>
              <a:off x="3180380" y="6815872"/>
              <a:ext cx="23406" cy="23404"/>
            </a:xfrm>
            <a:custGeom>
              <a:rect b="b" l="l" r="r" t="t"/>
              <a:pathLst>
                <a:path extrusionOk="0" h="23" w="20">
                  <a:moveTo>
                    <a:pt x="8" y="9"/>
                  </a:moveTo>
                  <a:lnTo>
                    <a:pt x="0" y="22"/>
                  </a:lnTo>
                  <a:lnTo>
                    <a:pt x="19" y="0"/>
                  </a:lnTo>
                  <a:lnTo>
                    <a:pt x="8" y="9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14"/>
            <p:cNvSpPr/>
            <p:nvPr/>
          </p:nvSpPr>
          <p:spPr>
            <a:xfrm>
              <a:off x="3620378" y="6193321"/>
              <a:ext cx="84255" cy="79576"/>
            </a:xfrm>
            <a:custGeom>
              <a:rect b="b" l="l" r="r" t="t"/>
              <a:pathLst>
                <a:path extrusionOk="0" h="74" w="81">
                  <a:moveTo>
                    <a:pt x="70" y="2"/>
                  </a:moveTo>
                  <a:lnTo>
                    <a:pt x="70" y="2"/>
                  </a:lnTo>
                  <a:cubicBezTo>
                    <a:pt x="58" y="13"/>
                    <a:pt x="46" y="24"/>
                    <a:pt x="34" y="37"/>
                  </a:cubicBezTo>
                  <a:lnTo>
                    <a:pt x="34" y="37"/>
                  </a:lnTo>
                  <a:cubicBezTo>
                    <a:pt x="23" y="49"/>
                    <a:pt x="11" y="62"/>
                    <a:pt x="0" y="73"/>
                  </a:cubicBezTo>
                  <a:lnTo>
                    <a:pt x="0" y="73"/>
                  </a:lnTo>
                  <a:cubicBezTo>
                    <a:pt x="46" y="23"/>
                    <a:pt x="80" y="0"/>
                    <a:pt x="70" y="2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Google Shape;190;p14"/>
            <p:cNvSpPr/>
            <p:nvPr/>
          </p:nvSpPr>
          <p:spPr>
            <a:xfrm>
              <a:off x="5717392" y="7709911"/>
              <a:ext cx="477445" cy="777019"/>
            </a:xfrm>
            <a:custGeom>
              <a:rect b="b" l="l" r="r" t="t"/>
              <a:pathLst>
                <a:path extrusionOk="0" h="733" w="449">
                  <a:moveTo>
                    <a:pt x="305" y="713"/>
                  </a:moveTo>
                  <a:lnTo>
                    <a:pt x="305" y="713"/>
                  </a:lnTo>
                  <a:lnTo>
                    <a:pt x="305" y="713"/>
                  </a:lnTo>
                  <a:cubicBezTo>
                    <a:pt x="393" y="695"/>
                    <a:pt x="448" y="608"/>
                    <a:pt x="429" y="522"/>
                  </a:cubicBezTo>
                  <a:lnTo>
                    <a:pt x="315" y="0"/>
                  </a:lnTo>
                  <a:lnTo>
                    <a:pt x="0" y="69"/>
                  </a:lnTo>
                  <a:lnTo>
                    <a:pt x="114" y="590"/>
                  </a:lnTo>
                  <a:lnTo>
                    <a:pt x="114" y="590"/>
                  </a:lnTo>
                  <a:cubicBezTo>
                    <a:pt x="133" y="678"/>
                    <a:pt x="219" y="732"/>
                    <a:pt x="305" y="713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Google Shape;191;p14"/>
            <p:cNvSpPr/>
            <p:nvPr/>
          </p:nvSpPr>
          <p:spPr>
            <a:xfrm>
              <a:off x="2131873" y="2509507"/>
              <a:ext cx="2288928" cy="2288925"/>
            </a:xfrm>
            <a:custGeom>
              <a:rect b="b" l="l" r="r" t="t"/>
              <a:pathLst>
                <a:path extrusionOk="0" h="2157" w="2157">
                  <a:moveTo>
                    <a:pt x="923" y="370"/>
                  </a:moveTo>
                  <a:lnTo>
                    <a:pt x="923" y="370"/>
                  </a:lnTo>
                  <a:cubicBezTo>
                    <a:pt x="533" y="455"/>
                    <a:pt x="285" y="842"/>
                    <a:pt x="370" y="1233"/>
                  </a:cubicBezTo>
                  <a:lnTo>
                    <a:pt x="370" y="1233"/>
                  </a:lnTo>
                  <a:cubicBezTo>
                    <a:pt x="455" y="1623"/>
                    <a:pt x="842" y="1871"/>
                    <a:pt x="1232" y="1786"/>
                  </a:cubicBezTo>
                  <a:lnTo>
                    <a:pt x="1232" y="1786"/>
                  </a:lnTo>
                  <a:cubicBezTo>
                    <a:pt x="1622" y="1701"/>
                    <a:pt x="1870" y="1314"/>
                    <a:pt x="1785" y="924"/>
                  </a:cubicBezTo>
                  <a:lnTo>
                    <a:pt x="1785" y="924"/>
                  </a:lnTo>
                  <a:cubicBezTo>
                    <a:pt x="1701" y="534"/>
                    <a:pt x="1313" y="285"/>
                    <a:pt x="923" y="370"/>
                  </a:cubicBezTo>
                  <a:close/>
                  <a:moveTo>
                    <a:pt x="1288" y="2041"/>
                  </a:moveTo>
                  <a:lnTo>
                    <a:pt x="1288" y="2041"/>
                  </a:lnTo>
                  <a:cubicBezTo>
                    <a:pt x="757" y="2156"/>
                    <a:pt x="231" y="1818"/>
                    <a:pt x="115" y="1288"/>
                  </a:cubicBezTo>
                  <a:lnTo>
                    <a:pt x="115" y="1288"/>
                  </a:lnTo>
                  <a:cubicBezTo>
                    <a:pt x="0" y="758"/>
                    <a:pt x="337" y="231"/>
                    <a:pt x="868" y="116"/>
                  </a:cubicBezTo>
                  <a:lnTo>
                    <a:pt x="868" y="116"/>
                  </a:lnTo>
                  <a:cubicBezTo>
                    <a:pt x="1398" y="0"/>
                    <a:pt x="1924" y="338"/>
                    <a:pt x="2040" y="868"/>
                  </a:cubicBezTo>
                  <a:lnTo>
                    <a:pt x="2040" y="868"/>
                  </a:lnTo>
                  <a:cubicBezTo>
                    <a:pt x="2156" y="1399"/>
                    <a:pt x="1818" y="1925"/>
                    <a:pt x="1288" y="204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Google Shape;192;p14"/>
            <p:cNvSpPr/>
            <p:nvPr/>
          </p:nvSpPr>
          <p:spPr>
            <a:xfrm>
              <a:off x="2693573" y="9090757"/>
              <a:ext cx="126384" cy="313614"/>
            </a:xfrm>
            <a:custGeom>
              <a:rect b="b" l="l" r="r" t="t"/>
              <a:pathLst>
                <a:path extrusionOk="0" h="296" w="118">
                  <a:moveTo>
                    <a:pt x="91" y="292"/>
                  </a:moveTo>
                  <a:lnTo>
                    <a:pt x="91" y="292"/>
                  </a:lnTo>
                  <a:lnTo>
                    <a:pt x="91" y="292"/>
                  </a:lnTo>
                  <a:cubicBezTo>
                    <a:pt x="75" y="295"/>
                    <a:pt x="59" y="285"/>
                    <a:pt x="55" y="269"/>
                  </a:cubicBezTo>
                  <a:lnTo>
                    <a:pt x="1" y="23"/>
                  </a:lnTo>
                  <a:lnTo>
                    <a:pt x="1" y="23"/>
                  </a:lnTo>
                  <a:cubicBezTo>
                    <a:pt x="0" y="16"/>
                    <a:pt x="5" y="10"/>
                    <a:pt x="11" y="9"/>
                  </a:cubicBezTo>
                  <a:lnTo>
                    <a:pt x="46" y="1"/>
                  </a:lnTo>
                  <a:lnTo>
                    <a:pt x="46" y="1"/>
                  </a:lnTo>
                  <a:cubicBezTo>
                    <a:pt x="52" y="0"/>
                    <a:pt x="59" y="4"/>
                    <a:pt x="60" y="10"/>
                  </a:cubicBezTo>
                  <a:lnTo>
                    <a:pt x="114" y="256"/>
                  </a:lnTo>
                  <a:lnTo>
                    <a:pt x="114" y="256"/>
                  </a:lnTo>
                  <a:cubicBezTo>
                    <a:pt x="117" y="272"/>
                    <a:pt x="107" y="288"/>
                    <a:pt x="91" y="292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" name="Google Shape;193;p14"/>
            <p:cNvSpPr/>
            <p:nvPr/>
          </p:nvSpPr>
          <p:spPr>
            <a:xfrm>
              <a:off x="5993561" y="8369909"/>
              <a:ext cx="126382" cy="313614"/>
            </a:xfrm>
            <a:custGeom>
              <a:rect b="b" l="l" r="r" t="t"/>
              <a:pathLst>
                <a:path extrusionOk="0" h="297" w="118">
                  <a:moveTo>
                    <a:pt x="90" y="292"/>
                  </a:moveTo>
                  <a:lnTo>
                    <a:pt x="90" y="292"/>
                  </a:lnTo>
                  <a:lnTo>
                    <a:pt x="90" y="292"/>
                  </a:lnTo>
                  <a:cubicBezTo>
                    <a:pt x="74" y="296"/>
                    <a:pt x="59" y="285"/>
                    <a:pt x="55" y="269"/>
                  </a:cubicBezTo>
                  <a:lnTo>
                    <a:pt x="1" y="23"/>
                  </a:lnTo>
                  <a:lnTo>
                    <a:pt x="1" y="23"/>
                  </a:lnTo>
                  <a:cubicBezTo>
                    <a:pt x="0" y="17"/>
                    <a:pt x="4" y="11"/>
                    <a:pt x="10" y="10"/>
                  </a:cubicBezTo>
                  <a:lnTo>
                    <a:pt x="46" y="2"/>
                  </a:lnTo>
                  <a:lnTo>
                    <a:pt x="46" y="2"/>
                  </a:lnTo>
                  <a:cubicBezTo>
                    <a:pt x="52" y="0"/>
                    <a:pt x="59" y="5"/>
                    <a:pt x="60" y="11"/>
                  </a:cubicBezTo>
                  <a:lnTo>
                    <a:pt x="113" y="257"/>
                  </a:lnTo>
                  <a:lnTo>
                    <a:pt x="113" y="257"/>
                  </a:lnTo>
                  <a:cubicBezTo>
                    <a:pt x="117" y="273"/>
                    <a:pt x="107" y="289"/>
                    <a:pt x="90" y="292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" name="Google Shape;194;p14"/>
            <p:cNvSpPr/>
            <p:nvPr/>
          </p:nvSpPr>
          <p:spPr>
            <a:xfrm>
              <a:off x="2871445" y="2308229"/>
              <a:ext cx="322980" cy="482127"/>
            </a:xfrm>
            <a:custGeom>
              <a:rect b="b" l="l" r="r" t="t"/>
              <a:pathLst>
                <a:path extrusionOk="0" h="455" w="303">
                  <a:moveTo>
                    <a:pt x="302" y="408"/>
                  </a:moveTo>
                  <a:lnTo>
                    <a:pt x="89" y="454"/>
                  </a:lnTo>
                  <a:lnTo>
                    <a:pt x="0" y="46"/>
                  </a:lnTo>
                  <a:lnTo>
                    <a:pt x="213" y="0"/>
                  </a:lnTo>
                  <a:lnTo>
                    <a:pt x="302" y="408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" name="Google Shape;195;p14"/>
            <p:cNvSpPr/>
            <p:nvPr/>
          </p:nvSpPr>
          <p:spPr>
            <a:xfrm>
              <a:off x="2688894" y="1671637"/>
              <a:ext cx="496168" cy="861274"/>
            </a:xfrm>
            <a:custGeom>
              <a:rect b="b" l="l" r="r" t="t"/>
              <a:pathLst>
                <a:path extrusionOk="0" h="812" w="467">
                  <a:moveTo>
                    <a:pt x="317" y="791"/>
                  </a:moveTo>
                  <a:lnTo>
                    <a:pt x="317" y="791"/>
                  </a:lnTo>
                  <a:lnTo>
                    <a:pt x="317" y="791"/>
                  </a:lnTo>
                  <a:cubicBezTo>
                    <a:pt x="226" y="811"/>
                    <a:pt x="136" y="753"/>
                    <a:pt x="116" y="662"/>
                  </a:cubicBezTo>
                  <a:lnTo>
                    <a:pt x="20" y="221"/>
                  </a:lnTo>
                  <a:lnTo>
                    <a:pt x="20" y="221"/>
                  </a:lnTo>
                  <a:cubicBezTo>
                    <a:pt x="0" y="130"/>
                    <a:pt x="58" y="40"/>
                    <a:pt x="149" y="20"/>
                  </a:cubicBezTo>
                  <a:lnTo>
                    <a:pt x="149" y="20"/>
                  </a:lnTo>
                  <a:cubicBezTo>
                    <a:pt x="241" y="0"/>
                    <a:pt x="331" y="58"/>
                    <a:pt x="351" y="149"/>
                  </a:cubicBezTo>
                  <a:lnTo>
                    <a:pt x="447" y="590"/>
                  </a:lnTo>
                  <a:lnTo>
                    <a:pt x="447" y="590"/>
                  </a:lnTo>
                  <a:cubicBezTo>
                    <a:pt x="466" y="681"/>
                    <a:pt x="409" y="771"/>
                    <a:pt x="317" y="791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6" name="Google Shape;196;p14"/>
            <p:cNvSpPr/>
            <p:nvPr/>
          </p:nvSpPr>
          <p:spPr>
            <a:xfrm>
              <a:off x="2333151" y="5860984"/>
              <a:ext cx="3014457" cy="809782"/>
            </a:xfrm>
            <a:custGeom>
              <a:rect b="b" l="l" r="r" t="t"/>
              <a:pathLst>
                <a:path extrusionOk="0" h="764" w="2842">
                  <a:moveTo>
                    <a:pt x="2807" y="0"/>
                  </a:moveTo>
                  <a:lnTo>
                    <a:pt x="0" y="611"/>
                  </a:lnTo>
                  <a:lnTo>
                    <a:pt x="34" y="763"/>
                  </a:lnTo>
                  <a:lnTo>
                    <a:pt x="2841" y="151"/>
                  </a:lnTo>
                  <a:lnTo>
                    <a:pt x="2807" y="0"/>
                  </a:lnTo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7" name="Google Shape;197;p14"/>
            <p:cNvSpPr/>
            <p:nvPr/>
          </p:nvSpPr>
          <p:spPr>
            <a:xfrm>
              <a:off x="5286755" y="5701835"/>
              <a:ext cx="547660" cy="369784"/>
            </a:xfrm>
            <a:custGeom>
              <a:rect b="b" l="l" r="r" t="t"/>
              <a:pathLst>
                <a:path extrusionOk="0" h="350" w="518">
                  <a:moveTo>
                    <a:pt x="395" y="286"/>
                  </a:moveTo>
                  <a:lnTo>
                    <a:pt x="181" y="332"/>
                  </a:lnTo>
                  <a:lnTo>
                    <a:pt x="181" y="332"/>
                  </a:lnTo>
                  <a:cubicBezTo>
                    <a:pt x="106" y="349"/>
                    <a:pt x="33" y="302"/>
                    <a:pt x="16" y="227"/>
                  </a:cubicBezTo>
                  <a:lnTo>
                    <a:pt x="16" y="227"/>
                  </a:lnTo>
                  <a:cubicBezTo>
                    <a:pt x="0" y="152"/>
                    <a:pt x="48" y="78"/>
                    <a:pt x="122" y="62"/>
                  </a:cubicBezTo>
                  <a:lnTo>
                    <a:pt x="336" y="15"/>
                  </a:lnTo>
                  <a:lnTo>
                    <a:pt x="336" y="15"/>
                  </a:lnTo>
                  <a:cubicBezTo>
                    <a:pt x="411" y="0"/>
                    <a:pt x="485" y="47"/>
                    <a:pt x="501" y="121"/>
                  </a:cubicBezTo>
                  <a:lnTo>
                    <a:pt x="501" y="121"/>
                  </a:lnTo>
                  <a:cubicBezTo>
                    <a:pt x="517" y="196"/>
                    <a:pt x="470" y="269"/>
                    <a:pt x="395" y="286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Google Shape;198;p14"/>
            <p:cNvSpPr/>
            <p:nvPr/>
          </p:nvSpPr>
          <p:spPr>
            <a:xfrm>
              <a:off x="1851024" y="6450768"/>
              <a:ext cx="547660" cy="369784"/>
            </a:xfrm>
            <a:custGeom>
              <a:rect b="b" l="l" r="r" t="t"/>
              <a:pathLst>
                <a:path extrusionOk="0" h="349" w="518">
                  <a:moveTo>
                    <a:pt x="395" y="286"/>
                  </a:moveTo>
                  <a:lnTo>
                    <a:pt x="181" y="333"/>
                  </a:lnTo>
                  <a:lnTo>
                    <a:pt x="181" y="333"/>
                  </a:lnTo>
                  <a:cubicBezTo>
                    <a:pt x="106" y="348"/>
                    <a:pt x="32" y="303"/>
                    <a:pt x="16" y="228"/>
                  </a:cubicBezTo>
                  <a:lnTo>
                    <a:pt x="16" y="228"/>
                  </a:lnTo>
                  <a:cubicBezTo>
                    <a:pt x="0" y="153"/>
                    <a:pt x="47" y="80"/>
                    <a:pt x="122" y="63"/>
                  </a:cubicBezTo>
                  <a:lnTo>
                    <a:pt x="336" y="17"/>
                  </a:lnTo>
                  <a:lnTo>
                    <a:pt x="336" y="17"/>
                  </a:lnTo>
                  <a:cubicBezTo>
                    <a:pt x="410" y="0"/>
                    <a:pt x="485" y="48"/>
                    <a:pt x="500" y="122"/>
                  </a:cubicBezTo>
                  <a:lnTo>
                    <a:pt x="500" y="122"/>
                  </a:lnTo>
                  <a:cubicBezTo>
                    <a:pt x="517" y="197"/>
                    <a:pt x="470" y="271"/>
                    <a:pt x="395" y="286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Google Shape;199;p14"/>
            <p:cNvSpPr/>
            <p:nvPr/>
          </p:nvSpPr>
          <p:spPr>
            <a:xfrm>
              <a:off x="3681231" y="5748643"/>
              <a:ext cx="332339" cy="1057868"/>
            </a:xfrm>
            <a:custGeom>
              <a:rect b="b" l="l" r="r" t="t"/>
              <a:pathLst>
                <a:path extrusionOk="0" h="998" w="312">
                  <a:moveTo>
                    <a:pt x="263" y="990"/>
                  </a:moveTo>
                  <a:lnTo>
                    <a:pt x="263" y="990"/>
                  </a:lnTo>
                  <a:lnTo>
                    <a:pt x="263" y="990"/>
                  </a:lnTo>
                  <a:cubicBezTo>
                    <a:pt x="234" y="997"/>
                    <a:pt x="205" y="978"/>
                    <a:pt x="199" y="949"/>
                  </a:cubicBezTo>
                  <a:lnTo>
                    <a:pt x="7" y="71"/>
                  </a:lnTo>
                  <a:lnTo>
                    <a:pt x="7" y="71"/>
                  </a:lnTo>
                  <a:cubicBezTo>
                    <a:pt x="0" y="41"/>
                    <a:pt x="19" y="12"/>
                    <a:pt x="49" y="6"/>
                  </a:cubicBezTo>
                  <a:lnTo>
                    <a:pt x="49" y="6"/>
                  </a:lnTo>
                  <a:cubicBezTo>
                    <a:pt x="78" y="0"/>
                    <a:pt x="107" y="18"/>
                    <a:pt x="114" y="48"/>
                  </a:cubicBezTo>
                  <a:lnTo>
                    <a:pt x="305" y="926"/>
                  </a:lnTo>
                  <a:lnTo>
                    <a:pt x="305" y="926"/>
                  </a:lnTo>
                  <a:cubicBezTo>
                    <a:pt x="311" y="956"/>
                    <a:pt x="293" y="984"/>
                    <a:pt x="263" y="99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Google Shape;200;p14"/>
            <p:cNvSpPr/>
            <p:nvPr/>
          </p:nvSpPr>
          <p:spPr>
            <a:xfrm>
              <a:off x="2417406" y="3731203"/>
              <a:ext cx="692764" cy="4797855"/>
            </a:xfrm>
            <a:custGeom>
              <a:rect b="b" l="l" r="r" t="t"/>
              <a:pathLst>
                <a:path extrusionOk="0" h="4519" w="652">
                  <a:moveTo>
                    <a:pt x="336" y="4518"/>
                  </a:moveTo>
                  <a:lnTo>
                    <a:pt x="0" y="4494"/>
                  </a:lnTo>
                  <a:lnTo>
                    <a:pt x="308" y="163"/>
                  </a:lnTo>
                  <a:lnTo>
                    <a:pt x="308" y="163"/>
                  </a:lnTo>
                  <a:cubicBezTo>
                    <a:pt x="315" y="70"/>
                    <a:pt x="395" y="0"/>
                    <a:pt x="488" y="7"/>
                  </a:cubicBezTo>
                  <a:lnTo>
                    <a:pt x="488" y="7"/>
                  </a:lnTo>
                  <a:cubicBezTo>
                    <a:pt x="581" y="13"/>
                    <a:pt x="651" y="94"/>
                    <a:pt x="645" y="187"/>
                  </a:cubicBezTo>
                  <a:lnTo>
                    <a:pt x="336" y="4518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Google Shape;201;p14"/>
            <p:cNvSpPr/>
            <p:nvPr/>
          </p:nvSpPr>
          <p:spPr>
            <a:xfrm>
              <a:off x="2417406" y="8430758"/>
              <a:ext cx="477445" cy="777019"/>
            </a:xfrm>
            <a:custGeom>
              <a:rect b="b" l="l" r="r" t="t"/>
              <a:pathLst>
                <a:path extrusionOk="0" h="732" w="448">
                  <a:moveTo>
                    <a:pt x="305" y="713"/>
                  </a:moveTo>
                  <a:lnTo>
                    <a:pt x="305" y="713"/>
                  </a:lnTo>
                  <a:lnTo>
                    <a:pt x="305" y="713"/>
                  </a:lnTo>
                  <a:cubicBezTo>
                    <a:pt x="218" y="731"/>
                    <a:pt x="132" y="676"/>
                    <a:pt x="113" y="590"/>
                  </a:cubicBezTo>
                  <a:lnTo>
                    <a:pt x="0" y="68"/>
                  </a:lnTo>
                  <a:lnTo>
                    <a:pt x="315" y="0"/>
                  </a:lnTo>
                  <a:lnTo>
                    <a:pt x="428" y="520"/>
                  </a:lnTo>
                  <a:lnTo>
                    <a:pt x="428" y="520"/>
                  </a:lnTo>
                  <a:cubicBezTo>
                    <a:pt x="447" y="608"/>
                    <a:pt x="392" y="694"/>
                    <a:pt x="305" y="713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" name="Google Shape;202;p14"/>
            <p:cNvSpPr/>
            <p:nvPr/>
          </p:nvSpPr>
          <p:spPr>
            <a:xfrm>
              <a:off x="3475274" y="3548652"/>
              <a:ext cx="2574459" cy="4334451"/>
            </a:xfrm>
            <a:custGeom>
              <a:rect b="b" l="l" r="r" t="t"/>
              <a:pathLst>
                <a:path extrusionOk="0" h="4084" w="2426">
                  <a:moveTo>
                    <a:pt x="2129" y="4083"/>
                  </a:moveTo>
                  <a:lnTo>
                    <a:pt x="2425" y="3921"/>
                  </a:lnTo>
                  <a:lnTo>
                    <a:pt x="341" y="111"/>
                  </a:lnTo>
                  <a:lnTo>
                    <a:pt x="341" y="111"/>
                  </a:lnTo>
                  <a:cubicBezTo>
                    <a:pt x="296" y="30"/>
                    <a:pt x="193" y="0"/>
                    <a:pt x="112" y="44"/>
                  </a:cubicBezTo>
                  <a:lnTo>
                    <a:pt x="112" y="44"/>
                  </a:lnTo>
                  <a:cubicBezTo>
                    <a:pt x="30" y="89"/>
                    <a:pt x="0" y="191"/>
                    <a:pt x="45" y="273"/>
                  </a:cubicBezTo>
                  <a:lnTo>
                    <a:pt x="2129" y="4083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203" name="Google Shape;203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المرحلة التعليمية - ٦">
  <p:cSld name="3_المرحلة التعليمية - ٦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5"/>
          <p:cNvSpPr/>
          <p:nvPr/>
        </p:nvSpPr>
        <p:spPr>
          <a:xfrm rot="10800000">
            <a:off x="919340" y="1860899"/>
            <a:ext cx="5040000" cy="1908000"/>
          </a:xfrm>
          <a:prstGeom prst="rect">
            <a:avLst/>
          </a:prstGeom>
          <a:noFill/>
          <a:ln cap="flat" cmpd="sng" w="38100">
            <a:solidFill>
              <a:srgbClr val="45C1A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15"/>
          <p:cNvSpPr/>
          <p:nvPr/>
        </p:nvSpPr>
        <p:spPr>
          <a:xfrm rot="10800000">
            <a:off x="919340" y="1860899"/>
            <a:ext cx="5040000" cy="540000"/>
          </a:xfrm>
          <a:prstGeom prst="rect">
            <a:avLst/>
          </a:prstGeom>
          <a:solidFill>
            <a:srgbClr val="45C1A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15"/>
          <p:cNvSpPr/>
          <p:nvPr/>
        </p:nvSpPr>
        <p:spPr>
          <a:xfrm>
            <a:off x="6213336" y="1860899"/>
            <a:ext cx="5040000" cy="1908000"/>
          </a:xfrm>
          <a:prstGeom prst="rect">
            <a:avLst/>
          </a:prstGeom>
          <a:noFill/>
          <a:ln cap="flat" cmpd="sng" w="38100">
            <a:solidFill>
              <a:srgbClr val="4BACC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15"/>
          <p:cNvSpPr/>
          <p:nvPr/>
        </p:nvSpPr>
        <p:spPr>
          <a:xfrm>
            <a:off x="6213336" y="1860899"/>
            <a:ext cx="5040000" cy="540000"/>
          </a:xfrm>
          <a:prstGeom prst="rect">
            <a:avLst/>
          </a:prstGeom>
          <a:solidFill>
            <a:srgbClr val="4BACC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15"/>
          <p:cNvSpPr/>
          <p:nvPr/>
        </p:nvSpPr>
        <p:spPr>
          <a:xfrm rot="10800000">
            <a:off x="927112" y="4060072"/>
            <a:ext cx="5040000" cy="1908000"/>
          </a:xfrm>
          <a:prstGeom prst="rect">
            <a:avLst/>
          </a:prstGeom>
          <a:noFill/>
          <a:ln cap="flat" cmpd="sng" w="38100">
            <a:solidFill>
              <a:srgbClr val="B9D53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15"/>
          <p:cNvSpPr/>
          <p:nvPr/>
        </p:nvSpPr>
        <p:spPr>
          <a:xfrm rot="10800000">
            <a:off x="927112" y="5428072"/>
            <a:ext cx="5040000" cy="540000"/>
          </a:xfrm>
          <a:prstGeom prst="rect">
            <a:avLst/>
          </a:prstGeom>
          <a:solidFill>
            <a:srgbClr val="B9D53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15"/>
          <p:cNvSpPr/>
          <p:nvPr/>
        </p:nvSpPr>
        <p:spPr>
          <a:xfrm>
            <a:off x="6221108" y="4060072"/>
            <a:ext cx="5040000" cy="1908000"/>
          </a:xfrm>
          <a:prstGeom prst="rect">
            <a:avLst/>
          </a:prstGeom>
          <a:noFill/>
          <a:ln cap="flat" cmpd="sng" w="38100">
            <a:solidFill>
              <a:srgbClr val="0E7FB7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15"/>
          <p:cNvSpPr/>
          <p:nvPr/>
        </p:nvSpPr>
        <p:spPr>
          <a:xfrm>
            <a:off x="6221108" y="5428072"/>
            <a:ext cx="5040000" cy="540000"/>
          </a:xfrm>
          <a:prstGeom prst="rect">
            <a:avLst/>
          </a:prstGeom>
          <a:solidFill>
            <a:srgbClr val="0E7F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3" name="Google Shape;213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المرحلة التعليمية - ٦">
  <p:cSld name="2_المرحلة التعليمية - ٦"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6"/>
          <p:cNvSpPr/>
          <p:nvPr>
            <p:ph idx="2" type="pic"/>
          </p:nvPr>
        </p:nvSpPr>
        <p:spPr>
          <a:xfrm>
            <a:off x="5298370" y="-1"/>
            <a:ext cx="6893630" cy="439744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216" name="Google Shape;216;p16"/>
          <p:cNvSpPr/>
          <p:nvPr/>
        </p:nvSpPr>
        <p:spPr>
          <a:xfrm>
            <a:off x="-1" y="4397447"/>
            <a:ext cx="12192001" cy="2467478"/>
          </a:xfrm>
          <a:prstGeom prst="rect">
            <a:avLst/>
          </a:prstGeom>
          <a:solidFill>
            <a:srgbClr val="0097D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16"/>
          <p:cNvSpPr/>
          <p:nvPr/>
        </p:nvSpPr>
        <p:spPr>
          <a:xfrm>
            <a:off x="8952511" y="4992065"/>
            <a:ext cx="2520000" cy="14387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16"/>
          <p:cNvSpPr/>
          <p:nvPr/>
        </p:nvSpPr>
        <p:spPr>
          <a:xfrm>
            <a:off x="10068511" y="4705903"/>
            <a:ext cx="288000" cy="288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16"/>
          <p:cNvSpPr/>
          <p:nvPr/>
        </p:nvSpPr>
        <p:spPr>
          <a:xfrm>
            <a:off x="6211195" y="4992065"/>
            <a:ext cx="2520000" cy="14387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16"/>
          <p:cNvSpPr/>
          <p:nvPr/>
        </p:nvSpPr>
        <p:spPr>
          <a:xfrm>
            <a:off x="7327195" y="4711553"/>
            <a:ext cx="288000" cy="288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16"/>
          <p:cNvSpPr/>
          <p:nvPr/>
        </p:nvSpPr>
        <p:spPr>
          <a:xfrm>
            <a:off x="3469880" y="4992065"/>
            <a:ext cx="2520000" cy="14387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16"/>
          <p:cNvSpPr/>
          <p:nvPr/>
        </p:nvSpPr>
        <p:spPr>
          <a:xfrm>
            <a:off x="4585880" y="4705427"/>
            <a:ext cx="288000" cy="288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16"/>
          <p:cNvSpPr/>
          <p:nvPr/>
        </p:nvSpPr>
        <p:spPr>
          <a:xfrm>
            <a:off x="728565" y="4992065"/>
            <a:ext cx="2520000" cy="14387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16"/>
          <p:cNvSpPr/>
          <p:nvPr/>
        </p:nvSpPr>
        <p:spPr>
          <a:xfrm>
            <a:off x="1844565" y="4710345"/>
            <a:ext cx="288000" cy="288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5" name="Google Shape;225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فحة أسئلة نهاية الدرس">
  <p:cSld name="صفحة أسئلة نهاية الدرس"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7"/>
          <p:cNvSpPr/>
          <p:nvPr/>
        </p:nvSpPr>
        <p:spPr>
          <a:xfrm flipH="1">
            <a:off x="-1812" y="987552"/>
            <a:ext cx="12210287" cy="5870448"/>
          </a:xfrm>
          <a:custGeom>
            <a:rect b="b" l="l" r="r" t="t"/>
            <a:pathLst>
              <a:path extrusionOk="0" h="5907024" w="12271248">
                <a:moveTo>
                  <a:pt x="18288" y="164592"/>
                </a:moveTo>
                <a:lnTo>
                  <a:pt x="1152144" y="164592"/>
                </a:lnTo>
                <a:lnTo>
                  <a:pt x="2011680" y="1060704"/>
                </a:lnTo>
                <a:lnTo>
                  <a:pt x="3017520" y="0"/>
                </a:lnTo>
                <a:lnTo>
                  <a:pt x="12271248" y="0"/>
                </a:lnTo>
                <a:lnTo>
                  <a:pt x="12271248" y="5907024"/>
                </a:lnTo>
                <a:lnTo>
                  <a:pt x="0" y="5907024"/>
                </a:lnTo>
                <a:lnTo>
                  <a:pt x="18288" y="1645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Google Shape;228;p17"/>
          <p:cNvSpPr/>
          <p:nvPr/>
        </p:nvSpPr>
        <p:spPr>
          <a:xfrm flipH="1">
            <a:off x="9444171" y="335716"/>
            <a:ext cx="1504933" cy="1504933"/>
          </a:xfrm>
          <a:custGeom>
            <a:rect b="b" l="l" r="r" t="t"/>
            <a:pathLst>
              <a:path extrusionOk="0" h="2017267" w="2017267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17"/>
          <p:cNvSpPr/>
          <p:nvPr/>
        </p:nvSpPr>
        <p:spPr>
          <a:xfrm flipH="1">
            <a:off x="9889348" y="-27363"/>
            <a:ext cx="685867" cy="24006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0"/>
              <a:buFont typeface="Arial"/>
              <a:buNone/>
            </a:pPr>
            <a:r>
              <a:rPr b="1" i="0" lang="fr-FR" sz="15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b="1" i="0" sz="15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0" name="Google Shape;230;p17"/>
          <p:cNvGrpSpPr/>
          <p:nvPr/>
        </p:nvGrpSpPr>
        <p:grpSpPr>
          <a:xfrm flipH="1" rot="10800000">
            <a:off x="-1812" y="88702"/>
            <a:ext cx="12191999" cy="1998962"/>
            <a:chOff x="-24048006" y="706405"/>
            <a:chExt cx="33183930" cy="5470815"/>
          </a:xfrm>
        </p:grpSpPr>
        <p:grpSp>
          <p:nvGrpSpPr>
            <p:cNvPr id="231" name="Google Shape;231;p17"/>
            <p:cNvGrpSpPr/>
            <p:nvPr/>
          </p:nvGrpSpPr>
          <p:grpSpPr>
            <a:xfrm flipH="1" rot="10800000">
              <a:off x="-24048006" y="3524343"/>
              <a:ext cx="30291417" cy="2652877"/>
              <a:chOff x="-19289447" y="811335"/>
              <a:chExt cx="30291417" cy="2652877"/>
            </a:xfrm>
          </p:grpSpPr>
          <p:sp>
            <p:nvSpPr>
              <p:cNvPr id="232" name="Google Shape;232;p17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3" name="Google Shape;233;p17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4" name="Google Shape;234;p17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35" name="Google Shape;235;p17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236" name="Google Shape;236;p17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7" name="Google Shape;237;p17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8" name="Google Shape;238;p17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pic>
        <p:nvPicPr>
          <p:cNvPr id="239" name="Google Shape;239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17"/>
          <p:cNvSpPr txBox="1"/>
          <p:nvPr/>
        </p:nvSpPr>
        <p:spPr>
          <a:xfrm flipH="1">
            <a:off x="909490" y="8283"/>
            <a:ext cx="9912792" cy="9133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 Light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End of Lesson Question/s</a:t>
            </a:r>
            <a:endParaRPr b="1" i="0" sz="2800" u="none" cap="none" strike="noStrike">
              <a:solidFill>
                <a:srgbClr val="3A3838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صفحة الرئيسية">
  <p:cSld name="الصفحة الرئيسية"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Google Shape;244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05243" y="3090482"/>
            <a:ext cx="2247999" cy="220763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45" name="Google Shape;245;p20"/>
          <p:cNvGrpSpPr/>
          <p:nvPr/>
        </p:nvGrpSpPr>
        <p:grpSpPr>
          <a:xfrm flipH="1" rot="10800000">
            <a:off x="0" y="2104056"/>
            <a:ext cx="12192000" cy="3997921"/>
            <a:chOff x="44070" y="706405"/>
            <a:chExt cx="16591967" cy="5470815"/>
          </a:xfrm>
        </p:grpSpPr>
        <p:grpSp>
          <p:nvGrpSpPr>
            <p:cNvPr id="246" name="Google Shape;246;p20"/>
            <p:cNvGrpSpPr/>
            <p:nvPr/>
          </p:nvGrpSpPr>
          <p:grpSpPr>
            <a:xfrm flipH="1" rot="10800000">
              <a:off x="44070" y="3524343"/>
              <a:ext cx="6199341" cy="2652877"/>
              <a:chOff x="4802629" y="811335"/>
              <a:chExt cx="6199341" cy="2652877"/>
            </a:xfrm>
          </p:grpSpPr>
          <p:sp>
            <p:nvSpPr>
              <p:cNvPr id="247" name="Google Shape;247;p20"/>
              <p:cNvSpPr/>
              <p:nvPr/>
            </p:nvSpPr>
            <p:spPr>
              <a:xfrm>
                <a:off x="4802629" y="3200401"/>
                <a:ext cx="1332853" cy="228601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8" name="Google Shape;248;p20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9" name="Google Shape;249;p20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50" name="Google Shape;250;p20"/>
            <p:cNvGrpSpPr/>
            <p:nvPr/>
          </p:nvGrpSpPr>
          <p:grpSpPr>
            <a:xfrm flipH="1">
              <a:off x="1190030" y="706405"/>
              <a:ext cx="15446007" cy="2652877"/>
              <a:chOff x="-4444037" y="811335"/>
              <a:chExt cx="15446007" cy="2652877"/>
            </a:xfrm>
          </p:grpSpPr>
          <p:sp>
            <p:nvSpPr>
              <p:cNvPr id="251" name="Google Shape;251;p20"/>
              <p:cNvSpPr/>
              <p:nvPr/>
            </p:nvSpPr>
            <p:spPr>
              <a:xfrm>
                <a:off x="-4444037" y="3200399"/>
                <a:ext cx="10579518" cy="228601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2" name="Google Shape;252;p20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3" name="Google Shape;253;p20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فحة مقدمة الدرس">
  <p:cSld name="صفحة مقدمة الدرس"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1"/>
          <p:cNvSpPr/>
          <p:nvPr/>
        </p:nvSpPr>
        <p:spPr>
          <a:xfrm>
            <a:off x="0" y="1000014"/>
            <a:ext cx="6546079" cy="5131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21"/>
          <p:cNvSpPr/>
          <p:nvPr>
            <p:ph idx="2" type="pic"/>
          </p:nvPr>
        </p:nvSpPr>
        <p:spPr>
          <a:xfrm>
            <a:off x="6096000" y="2854285"/>
            <a:ext cx="6096000" cy="270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pic>
        <p:nvPicPr>
          <p:cNvPr id="257" name="Google Shape;257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واضيع أو الأهداف">
  <p:cSld name="المواضيع أو الأهداف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/>
        </p:nvSpPr>
        <p:spPr>
          <a:xfrm flipH="1">
            <a:off x="909490" y="8760"/>
            <a:ext cx="9912792" cy="9133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COMPÉTENCE : Connaissance de la langue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" name="Google Shape;23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3"/>
          <p:cNvSpPr/>
          <p:nvPr/>
        </p:nvSpPr>
        <p:spPr>
          <a:xfrm flipH="1">
            <a:off x="9448110" y="335716"/>
            <a:ext cx="1504933" cy="1504933"/>
          </a:xfrm>
          <a:custGeom>
            <a:rect b="b" l="l" r="r" t="t"/>
            <a:pathLst>
              <a:path extrusionOk="0" h="2017267" w="2017267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5" name="Google Shape;25;p3"/>
          <p:cNvGrpSpPr/>
          <p:nvPr/>
        </p:nvGrpSpPr>
        <p:grpSpPr>
          <a:xfrm flipH="1" rot="10800000">
            <a:off x="0" y="88702"/>
            <a:ext cx="12191999" cy="1998962"/>
            <a:chOff x="-24048006" y="706405"/>
            <a:chExt cx="33183930" cy="5470815"/>
          </a:xfrm>
        </p:grpSpPr>
        <p:grpSp>
          <p:nvGrpSpPr>
            <p:cNvPr id="26" name="Google Shape;26;p3"/>
            <p:cNvGrpSpPr/>
            <p:nvPr/>
          </p:nvGrpSpPr>
          <p:grpSpPr>
            <a:xfrm flipH="1" rot="10800000">
              <a:off x="-24048006" y="3524343"/>
              <a:ext cx="30291417" cy="2652877"/>
              <a:chOff x="-19289447" y="811335"/>
              <a:chExt cx="30291417" cy="2652877"/>
            </a:xfrm>
          </p:grpSpPr>
          <p:sp>
            <p:nvSpPr>
              <p:cNvPr id="27" name="Google Shape;27;p3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" name="Google Shape;28;p3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" name="Google Shape;29;p3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0" name="Google Shape;30;p3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31" name="Google Shape;31;p3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" name="Google Shape;32;p3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" name="Google Shape;33;p3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34" name="Google Shape;34;p3"/>
          <p:cNvSpPr/>
          <p:nvPr/>
        </p:nvSpPr>
        <p:spPr>
          <a:xfrm flipH="1">
            <a:off x="9790321" y="699801"/>
            <a:ext cx="778955" cy="785296"/>
          </a:xfrm>
          <a:custGeom>
            <a:rect b="b" l="l" r="r" t="t"/>
            <a:pathLst>
              <a:path extrusionOk="0" h="3234532" w="320841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واضيع أو الأهداف">
  <p:cSld name="المواضيع أو الأهداف"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2"/>
          <p:cNvSpPr txBox="1"/>
          <p:nvPr/>
        </p:nvSpPr>
        <p:spPr>
          <a:xfrm flipH="1">
            <a:off x="909490" y="8760"/>
            <a:ext cx="9912792" cy="9133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Compétence : </a:t>
            </a: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Lecture et compréhension de documents écrits</a:t>
            </a:r>
            <a:endParaRPr b="1" i="0" sz="2800" u="none" cap="none" strike="noStrike">
              <a:solidFill>
                <a:srgbClr val="3A383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60" name="Google Shape;260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22"/>
          <p:cNvSpPr/>
          <p:nvPr/>
        </p:nvSpPr>
        <p:spPr>
          <a:xfrm flipH="1">
            <a:off x="9448110" y="335716"/>
            <a:ext cx="1504933" cy="1504933"/>
          </a:xfrm>
          <a:custGeom>
            <a:rect b="b" l="l" r="r" t="t"/>
            <a:pathLst>
              <a:path extrusionOk="0" h="2017267" w="2017267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62" name="Google Shape;262;p22"/>
          <p:cNvGrpSpPr/>
          <p:nvPr/>
        </p:nvGrpSpPr>
        <p:grpSpPr>
          <a:xfrm flipH="1" rot="10800000">
            <a:off x="0" y="88702"/>
            <a:ext cx="12191999" cy="1998962"/>
            <a:chOff x="-24048006" y="706405"/>
            <a:chExt cx="33183930" cy="5470815"/>
          </a:xfrm>
        </p:grpSpPr>
        <p:grpSp>
          <p:nvGrpSpPr>
            <p:cNvPr id="263" name="Google Shape;263;p22"/>
            <p:cNvGrpSpPr/>
            <p:nvPr/>
          </p:nvGrpSpPr>
          <p:grpSpPr>
            <a:xfrm flipH="1" rot="10800000">
              <a:off x="-24048006" y="3524343"/>
              <a:ext cx="30291417" cy="2652877"/>
              <a:chOff x="-19289447" y="811335"/>
              <a:chExt cx="30291417" cy="2652877"/>
            </a:xfrm>
          </p:grpSpPr>
          <p:sp>
            <p:nvSpPr>
              <p:cNvPr id="264" name="Google Shape;264;p22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5" name="Google Shape;265;p22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6" name="Google Shape;266;p22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67" name="Google Shape;267;p22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268" name="Google Shape;268;p22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9" name="Google Shape;269;p22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0" name="Google Shape;270;p22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271" name="Google Shape;271;p22"/>
          <p:cNvSpPr/>
          <p:nvPr/>
        </p:nvSpPr>
        <p:spPr>
          <a:xfrm flipH="1">
            <a:off x="9790321" y="699801"/>
            <a:ext cx="778955" cy="785296"/>
          </a:xfrm>
          <a:custGeom>
            <a:rect b="b" l="l" r="r" t="t"/>
            <a:pathLst>
              <a:path extrusionOk="0" h="3234532" w="320841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١">
  <p:cSld name="المرحلة التعليمية - ١"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Google Shape;273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٢">
  <p:cSld name="المرحلة التعليمية - ٢"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4"/>
          <p:cNvSpPr/>
          <p:nvPr/>
        </p:nvSpPr>
        <p:spPr>
          <a:xfrm>
            <a:off x="0" y="987552"/>
            <a:ext cx="12192000" cy="5309076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Google Shape;276;p24"/>
          <p:cNvSpPr/>
          <p:nvPr/>
        </p:nvSpPr>
        <p:spPr>
          <a:xfrm>
            <a:off x="4248055" y="3144377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932"/>
                </a:moveTo>
                <a:cubicBezTo>
                  <a:pt x="430753" y="335185"/>
                  <a:pt x="334326" y="431863"/>
                  <a:pt x="215377" y="431863"/>
                </a:cubicBezTo>
                <a:cubicBezTo>
                  <a:pt x="96427" y="431863"/>
                  <a:pt x="0" y="335185"/>
                  <a:pt x="0" y="215932"/>
                </a:cubicBezTo>
                <a:cubicBezTo>
                  <a:pt x="0" y="96679"/>
                  <a:pt x="96427" y="0"/>
                  <a:pt x="215377" y="0"/>
                </a:cubicBezTo>
                <a:cubicBezTo>
                  <a:pt x="215408" y="0"/>
                  <a:pt x="215440" y="0"/>
                  <a:pt x="215472" y="0"/>
                </a:cubicBezTo>
                <a:cubicBezTo>
                  <a:pt x="334384" y="57"/>
                  <a:pt x="430753" y="96717"/>
                  <a:pt x="430753" y="2159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Google Shape;277;p24"/>
          <p:cNvSpPr/>
          <p:nvPr/>
        </p:nvSpPr>
        <p:spPr>
          <a:xfrm>
            <a:off x="7516516" y="3144377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932"/>
                </a:moveTo>
                <a:cubicBezTo>
                  <a:pt x="430753" y="335185"/>
                  <a:pt x="334323" y="431863"/>
                  <a:pt x="215377" y="431863"/>
                </a:cubicBezTo>
                <a:cubicBezTo>
                  <a:pt x="96430" y="431863"/>
                  <a:pt x="0" y="335185"/>
                  <a:pt x="0" y="215932"/>
                </a:cubicBezTo>
                <a:cubicBezTo>
                  <a:pt x="0" y="96679"/>
                  <a:pt x="96430" y="0"/>
                  <a:pt x="215377" y="0"/>
                </a:cubicBezTo>
                <a:cubicBezTo>
                  <a:pt x="334323" y="0"/>
                  <a:pt x="430753" y="96679"/>
                  <a:pt x="430753" y="2159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Google Shape;278;p24"/>
          <p:cNvSpPr/>
          <p:nvPr/>
        </p:nvSpPr>
        <p:spPr>
          <a:xfrm>
            <a:off x="7054126" y="2014140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837"/>
                </a:moveTo>
                <a:cubicBezTo>
                  <a:pt x="430810" y="335093"/>
                  <a:pt x="334418" y="431811"/>
                  <a:pt x="215472" y="431864"/>
                </a:cubicBezTo>
                <a:cubicBezTo>
                  <a:pt x="96525" y="431916"/>
                  <a:pt x="57" y="335283"/>
                  <a:pt x="0" y="216027"/>
                </a:cubicBezTo>
                <a:cubicBezTo>
                  <a:pt x="-57" y="96808"/>
                  <a:pt x="96278" y="106"/>
                  <a:pt x="215187" y="0"/>
                </a:cubicBezTo>
                <a:cubicBezTo>
                  <a:pt x="334133" y="-105"/>
                  <a:pt x="430649" y="96486"/>
                  <a:pt x="430753" y="215741"/>
                </a:cubicBezTo>
                <a:cubicBezTo>
                  <a:pt x="430753" y="215773"/>
                  <a:pt x="430753" y="215805"/>
                  <a:pt x="430753" y="21583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Google Shape;279;p24"/>
          <p:cNvSpPr/>
          <p:nvPr/>
        </p:nvSpPr>
        <p:spPr>
          <a:xfrm>
            <a:off x="7054126" y="4309665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836"/>
                </a:moveTo>
                <a:cubicBezTo>
                  <a:pt x="430810" y="335090"/>
                  <a:pt x="334418" y="431806"/>
                  <a:pt x="215472" y="431864"/>
                </a:cubicBezTo>
                <a:cubicBezTo>
                  <a:pt x="96525" y="431921"/>
                  <a:pt x="57" y="335280"/>
                  <a:pt x="0" y="216027"/>
                </a:cubicBezTo>
                <a:cubicBezTo>
                  <a:pt x="-57" y="96812"/>
                  <a:pt x="96278" y="105"/>
                  <a:pt x="215187" y="0"/>
                </a:cubicBezTo>
                <a:cubicBezTo>
                  <a:pt x="334133" y="-105"/>
                  <a:pt x="430649" y="96488"/>
                  <a:pt x="430753" y="215741"/>
                </a:cubicBezTo>
                <a:cubicBezTo>
                  <a:pt x="430753" y="215770"/>
                  <a:pt x="430753" y="215808"/>
                  <a:pt x="430753" y="215836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p24"/>
          <p:cNvSpPr/>
          <p:nvPr/>
        </p:nvSpPr>
        <p:spPr>
          <a:xfrm>
            <a:off x="4669497" y="2057384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932"/>
                </a:moveTo>
                <a:cubicBezTo>
                  <a:pt x="430753" y="335188"/>
                  <a:pt x="334326" y="431864"/>
                  <a:pt x="215377" y="431864"/>
                </a:cubicBezTo>
                <a:cubicBezTo>
                  <a:pt x="96427" y="431864"/>
                  <a:pt x="0" y="335188"/>
                  <a:pt x="0" y="215932"/>
                </a:cubicBezTo>
                <a:cubicBezTo>
                  <a:pt x="0" y="96750"/>
                  <a:pt x="96311" y="105"/>
                  <a:pt x="215187" y="0"/>
                </a:cubicBezTo>
                <a:cubicBezTo>
                  <a:pt x="334136" y="-105"/>
                  <a:pt x="430649" y="96485"/>
                  <a:pt x="430753" y="215741"/>
                </a:cubicBezTo>
                <a:cubicBezTo>
                  <a:pt x="430753" y="215805"/>
                  <a:pt x="430753" y="215868"/>
                  <a:pt x="430753" y="2159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p24"/>
          <p:cNvSpPr/>
          <p:nvPr/>
        </p:nvSpPr>
        <p:spPr>
          <a:xfrm>
            <a:off x="4673678" y="4260516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932"/>
                </a:moveTo>
                <a:cubicBezTo>
                  <a:pt x="430753" y="335185"/>
                  <a:pt x="334326" y="431864"/>
                  <a:pt x="215377" y="431864"/>
                </a:cubicBezTo>
                <a:cubicBezTo>
                  <a:pt x="96427" y="431864"/>
                  <a:pt x="0" y="335185"/>
                  <a:pt x="0" y="215932"/>
                </a:cubicBezTo>
                <a:cubicBezTo>
                  <a:pt x="0" y="96679"/>
                  <a:pt x="96427" y="0"/>
                  <a:pt x="215377" y="0"/>
                </a:cubicBezTo>
                <a:cubicBezTo>
                  <a:pt x="334274" y="-57"/>
                  <a:pt x="430701" y="96536"/>
                  <a:pt x="430753" y="215741"/>
                </a:cubicBezTo>
                <a:cubicBezTo>
                  <a:pt x="430753" y="215808"/>
                  <a:pt x="430753" y="215865"/>
                  <a:pt x="430753" y="2159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p24"/>
          <p:cNvSpPr/>
          <p:nvPr/>
        </p:nvSpPr>
        <p:spPr>
          <a:xfrm>
            <a:off x="4449132" y="1690777"/>
            <a:ext cx="3263556" cy="4174764"/>
          </a:xfrm>
          <a:custGeom>
            <a:rect b="b" l="l" r="r" t="t"/>
            <a:pathLst>
              <a:path extrusionOk="0" h="4174764" w="3263556">
                <a:moveTo>
                  <a:pt x="1631778" y="0"/>
                </a:moveTo>
                <a:cubicBezTo>
                  <a:pt x="2532984" y="0"/>
                  <a:pt x="3263556" y="753878"/>
                  <a:pt x="3263556" y="1683834"/>
                </a:cubicBezTo>
                <a:cubicBezTo>
                  <a:pt x="3263556" y="2265056"/>
                  <a:pt x="2978177" y="2777498"/>
                  <a:pt x="2544121" y="3080096"/>
                </a:cubicBezTo>
                <a:lnTo>
                  <a:pt x="2528373" y="3089968"/>
                </a:lnTo>
                <a:lnTo>
                  <a:pt x="2208145" y="3550295"/>
                </a:lnTo>
                <a:lnTo>
                  <a:pt x="2219296" y="4163612"/>
                </a:lnTo>
                <a:lnTo>
                  <a:pt x="1059569" y="4174764"/>
                </a:lnTo>
                <a:lnTo>
                  <a:pt x="1059569" y="3461086"/>
                </a:lnTo>
                <a:lnTo>
                  <a:pt x="785943" y="3121789"/>
                </a:lnTo>
                <a:lnTo>
                  <a:pt x="719435" y="3080096"/>
                </a:lnTo>
                <a:cubicBezTo>
                  <a:pt x="285379" y="2777498"/>
                  <a:pt x="0" y="2265056"/>
                  <a:pt x="0" y="1683834"/>
                </a:cubicBezTo>
                <a:cubicBezTo>
                  <a:pt x="0" y="753878"/>
                  <a:pt x="730572" y="0"/>
                  <a:pt x="1631778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p24"/>
          <p:cNvSpPr/>
          <p:nvPr/>
        </p:nvSpPr>
        <p:spPr>
          <a:xfrm>
            <a:off x="4406511" y="1671337"/>
            <a:ext cx="3382206" cy="5186663"/>
          </a:xfrm>
          <a:custGeom>
            <a:rect b="b" l="l" r="r" t="t"/>
            <a:pathLst>
              <a:path extrusionOk="0" h="5186663" w="3382206">
                <a:moveTo>
                  <a:pt x="1691103" y="0"/>
                </a:moveTo>
                <a:cubicBezTo>
                  <a:pt x="2623579" y="0"/>
                  <a:pt x="3382195" y="760476"/>
                  <a:pt x="3382195" y="1695450"/>
                </a:cubicBezTo>
                <a:cubicBezTo>
                  <a:pt x="3383924" y="2159060"/>
                  <a:pt x="3194569" y="2602802"/>
                  <a:pt x="2858907" y="2921699"/>
                </a:cubicBezTo>
                <a:cubicBezTo>
                  <a:pt x="2604768" y="3165062"/>
                  <a:pt x="2316807" y="3440811"/>
                  <a:pt x="2316807" y="3644646"/>
                </a:cubicBezTo>
                <a:lnTo>
                  <a:pt x="2316807" y="4057555"/>
                </a:lnTo>
                <a:cubicBezTo>
                  <a:pt x="2316845" y="4081844"/>
                  <a:pt x="2311658" y="4105847"/>
                  <a:pt x="2301606" y="4127945"/>
                </a:cubicBezTo>
                <a:cubicBezTo>
                  <a:pt x="2313472" y="4133231"/>
                  <a:pt x="2324626" y="4140032"/>
                  <a:pt x="2334773" y="4148157"/>
                </a:cubicBezTo>
                <a:cubicBezTo>
                  <a:pt x="2400345" y="4200706"/>
                  <a:pt x="2411024" y="4296604"/>
                  <a:pt x="2358609" y="4362355"/>
                </a:cubicBezTo>
                <a:cubicBezTo>
                  <a:pt x="2403072" y="4418029"/>
                  <a:pt x="2403072" y="4497181"/>
                  <a:pt x="2358609" y="4552855"/>
                </a:cubicBezTo>
                <a:cubicBezTo>
                  <a:pt x="2403072" y="4608529"/>
                  <a:pt x="2403072" y="4687681"/>
                  <a:pt x="2358609" y="4743355"/>
                </a:cubicBezTo>
                <a:cubicBezTo>
                  <a:pt x="2380176" y="4770358"/>
                  <a:pt x="2391937" y="4803915"/>
                  <a:pt x="2391956" y="4838509"/>
                </a:cubicBezTo>
                <a:cubicBezTo>
                  <a:pt x="2392013" y="4922682"/>
                  <a:pt x="2323999" y="4990948"/>
                  <a:pt x="2240043" y="4991005"/>
                </a:cubicBezTo>
                <a:lnTo>
                  <a:pt x="1997495" y="4991005"/>
                </a:lnTo>
                <a:lnTo>
                  <a:pt x="1997495" y="5186663"/>
                </a:lnTo>
                <a:lnTo>
                  <a:pt x="1883489" y="5186663"/>
                </a:lnTo>
                <a:lnTo>
                  <a:pt x="1883489" y="4933855"/>
                </a:lnTo>
                <a:cubicBezTo>
                  <a:pt x="1883489" y="4902289"/>
                  <a:pt x="1909007" y="4876705"/>
                  <a:pt x="1940492" y="4876705"/>
                </a:cubicBezTo>
                <a:lnTo>
                  <a:pt x="2240043" y="4876705"/>
                </a:lnTo>
                <a:cubicBezTo>
                  <a:pt x="2261030" y="4876705"/>
                  <a:pt x="2278045" y="4859646"/>
                  <a:pt x="2278045" y="4838605"/>
                </a:cubicBezTo>
                <a:cubicBezTo>
                  <a:pt x="2278045" y="4817564"/>
                  <a:pt x="2261030" y="4800505"/>
                  <a:pt x="2240043" y="4800505"/>
                </a:cubicBezTo>
                <a:lnTo>
                  <a:pt x="1940492" y="4800505"/>
                </a:lnTo>
                <a:cubicBezTo>
                  <a:pt x="1909007" y="4800505"/>
                  <a:pt x="1883489" y="4774921"/>
                  <a:pt x="1883489" y="4743355"/>
                </a:cubicBezTo>
                <a:cubicBezTo>
                  <a:pt x="1883489" y="4711789"/>
                  <a:pt x="1909007" y="4686205"/>
                  <a:pt x="1940492" y="4686205"/>
                </a:cubicBezTo>
                <a:lnTo>
                  <a:pt x="2240043" y="4686205"/>
                </a:lnTo>
                <a:cubicBezTo>
                  <a:pt x="2261030" y="4686205"/>
                  <a:pt x="2278045" y="4669146"/>
                  <a:pt x="2278045" y="4648105"/>
                </a:cubicBezTo>
                <a:cubicBezTo>
                  <a:pt x="2278045" y="4627064"/>
                  <a:pt x="2261030" y="4610005"/>
                  <a:pt x="2240043" y="4610005"/>
                </a:cubicBezTo>
                <a:lnTo>
                  <a:pt x="1940492" y="4610005"/>
                </a:lnTo>
                <a:cubicBezTo>
                  <a:pt x="1909007" y="4610005"/>
                  <a:pt x="1883489" y="4584421"/>
                  <a:pt x="1883489" y="4552855"/>
                </a:cubicBezTo>
                <a:cubicBezTo>
                  <a:pt x="1883489" y="4521289"/>
                  <a:pt x="1909007" y="4495705"/>
                  <a:pt x="1940492" y="4495705"/>
                </a:cubicBezTo>
                <a:lnTo>
                  <a:pt x="2240043" y="4495705"/>
                </a:lnTo>
                <a:cubicBezTo>
                  <a:pt x="2261030" y="4495705"/>
                  <a:pt x="2278045" y="4478646"/>
                  <a:pt x="2278045" y="4457605"/>
                </a:cubicBezTo>
                <a:cubicBezTo>
                  <a:pt x="2278045" y="4436564"/>
                  <a:pt x="2261030" y="4419505"/>
                  <a:pt x="2240043" y="4419505"/>
                </a:cubicBezTo>
                <a:lnTo>
                  <a:pt x="1940492" y="4419505"/>
                </a:lnTo>
                <a:cubicBezTo>
                  <a:pt x="1909007" y="4419505"/>
                  <a:pt x="1883489" y="4393921"/>
                  <a:pt x="1883489" y="4362355"/>
                </a:cubicBezTo>
                <a:cubicBezTo>
                  <a:pt x="1883489" y="4330789"/>
                  <a:pt x="1909007" y="4305205"/>
                  <a:pt x="1940492" y="4305205"/>
                </a:cubicBezTo>
                <a:lnTo>
                  <a:pt x="2240043" y="4305205"/>
                </a:lnTo>
                <a:cubicBezTo>
                  <a:pt x="2261030" y="4305205"/>
                  <a:pt x="2278045" y="4288146"/>
                  <a:pt x="2278045" y="4267105"/>
                </a:cubicBezTo>
                <a:cubicBezTo>
                  <a:pt x="2278045" y="4246064"/>
                  <a:pt x="2261030" y="4229005"/>
                  <a:pt x="2240043" y="4229005"/>
                </a:cubicBezTo>
                <a:lnTo>
                  <a:pt x="1940492" y="4229005"/>
                </a:lnTo>
                <a:cubicBezTo>
                  <a:pt x="1909007" y="4229005"/>
                  <a:pt x="1883489" y="4203421"/>
                  <a:pt x="1883489" y="4171855"/>
                </a:cubicBezTo>
                <a:cubicBezTo>
                  <a:pt x="1883489" y="4140289"/>
                  <a:pt x="1909007" y="4114705"/>
                  <a:pt x="1940492" y="4114705"/>
                </a:cubicBezTo>
                <a:lnTo>
                  <a:pt x="2145798" y="4114705"/>
                </a:lnTo>
                <a:cubicBezTo>
                  <a:pt x="2177283" y="4114705"/>
                  <a:pt x="2202801" y="4089121"/>
                  <a:pt x="2202801" y="4057555"/>
                </a:cubicBezTo>
                <a:lnTo>
                  <a:pt x="2202801" y="3644646"/>
                </a:lnTo>
                <a:cubicBezTo>
                  <a:pt x="2202801" y="3391567"/>
                  <a:pt x="2496272" y="3110865"/>
                  <a:pt x="2780147" y="2839117"/>
                </a:cubicBezTo>
                <a:cubicBezTo>
                  <a:pt x="3093199" y="2541699"/>
                  <a:pt x="3269804" y="2127837"/>
                  <a:pt x="3268189" y="1695450"/>
                </a:cubicBezTo>
                <a:cubicBezTo>
                  <a:pt x="3268189" y="823627"/>
                  <a:pt x="2560686" y="114300"/>
                  <a:pt x="1691103" y="114300"/>
                </a:cubicBezTo>
                <a:cubicBezTo>
                  <a:pt x="821521" y="114300"/>
                  <a:pt x="114018" y="823532"/>
                  <a:pt x="114018" y="1695450"/>
                </a:cubicBezTo>
                <a:cubicBezTo>
                  <a:pt x="112385" y="2127818"/>
                  <a:pt x="288997" y="2541651"/>
                  <a:pt x="602059" y="2839022"/>
                </a:cubicBezTo>
                <a:cubicBezTo>
                  <a:pt x="885935" y="3111246"/>
                  <a:pt x="1179406" y="3391948"/>
                  <a:pt x="1179406" y="3644646"/>
                </a:cubicBezTo>
                <a:lnTo>
                  <a:pt x="1179406" y="4057555"/>
                </a:lnTo>
                <a:cubicBezTo>
                  <a:pt x="1179406" y="4089121"/>
                  <a:pt x="1204924" y="4114705"/>
                  <a:pt x="1236409" y="4114705"/>
                </a:cubicBezTo>
                <a:lnTo>
                  <a:pt x="1460146" y="4114705"/>
                </a:lnTo>
                <a:cubicBezTo>
                  <a:pt x="1491631" y="4114705"/>
                  <a:pt x="1517149" y="4140289"/>
                  <a:pt x="1517149" y="4171855"/>
                </a:cubicBezTo>
                <a:cubicBezTo>
                  <a:pt x="1517149" y="4203421"/>
                  <a:pt x="1491631" y="4229005"/>
                  <a:pt x="1460146" y="4229005"/>
                </a:cubicBezTo>
                <a:lnTo>
                  <a:pt x="1142354" y="4229005"/>
                </a:lnTo>
                <a:cubicBezTo>
                  <a:pt x="1121367" y="4229005"/>
                  <a:pt x="1104352" y="4246064"/>
                  <a:pt x="1104352" y="4267105"/>
                </a:cubicBezTo>
                <a:cubicBezTo>
                  <a:pt x="1104352" y="4288146"/>
                  <a:pt x="1121367" y="4305205"/>
                  <a:pt x="1142354" y="4305205"/>
                </a:cubicBezTo>
                <a:lnTo>
                  <a:pt x="1460146" y="4305205"/>
                </a:lnTo>
                <a:cubicBezTo>
                  <a:pt x="1491631" y="4305205"/>
                  <a:pt x="1517149" y="4330789"/>
                  <a:pt x="1517149" y="4362355"/>
                </a:cubicBezTo>
                <a:cubicBezTo>
                  <a:pt x="1517149" y="4393921"/>
                  <a:pt x="1491631" y="4419505"/>
                  <a:pt x="1460146" y="4419505"/>
                </a:cubicBezTo>
                <a:lnTo>
                  <a:pt x="1142354" y="4419505"/>
                </a:lnTo>
                <a:cubicBezTo>
                  <a:pt x="1121367" y="4419505"/>
                  <a:pt x="1104352" y="4436564"/>
                  <a:pt x="1104352" y="4457605"/>
                </a:cubicBezTo>
                <a:cubicBezTo>
                  <a:pt x="1104352" y="4478646"/>
                  <a:pt x="1121367" y="4495705"/>
                  <a:pt x="1142354" y="4495705"/>
                </a:cubicBezTo>
                <a:lnTo>
                  <a:pt x="1460146" y="4495705"/>
                </a:lnTo>
                <a:cubicBezTo>
                  <a:pt x="1491631" y="4495705"/>
                  <a:pt x="1517149" y="4521289"/>
                  <a:pt x="1517149" y="4552855"/>
                </a:cubicBezTo>
                <a:cubicBezTo>
                  <a:pt x="1517149" y="4584421"/>
                  <a:pt x="1491631" y="4610005"/>
                  <a:pt x="1460146" y="4610005"/>
                </a:cubicBezTo>
                <a:lnTo>
                  <a:pt x="1142354" y="4610005"/>
                </a:lnTo>
                <a:cubicBezTo>
                  <a:pt x="1121367" y="4610005"/>
                  <a:pt x="1104352" y="4627064"/>
                  <a:pt x="1104352" y="4648105"/>
                </a:cubicBezTo>
                <a:cubicBezTo>
                  <a:pt x="1104352" y="4669146"/>
                  <a:pt x="1121367" y="4686205"/>
                  <a:pt x="1142354" y="4686205"/>
                </a:cubicBezTo>
                <a:lnTo>
                  <a:pt x="1460146" y="4686205"/>
                </a:lnTo>
                <a:cubicBezTo>
                  <a:pt x="1491631" y="4686205"/>
                  <a:pt x="1517149" y="4711789"/>
                  <a:pt x="1517149" y="4743355"/>
                </a:cubicBezTo>
                <a:cubicBezTo>
                  <a:pt x="1517149" y="4774921"/>
                  <a:pt x="1491631" y="4800505"/>
                  <a:pt x="1460146" y="4800505"/>
                </a:cubicBezTo>
                <a:lnTo>
                  <a:pt x="1142354" y="4800505"/>
                </a:lnTo>
                <a:cubicBezTo>
                  <a:pt x="1121367" y="4800505"/>
                  <a:pt x="1104352" y="4817564"/>
                  <a:pt x="1104352" y="4838605"/>
                </a:cubicBezTo>
                <a:cubicBezTo>
                  <a:pt x="1104352" y="4859646"/>
                  <a:pt x="1121367" y="4876705"/>
                  <a:pt x="1142354" y="4876705"/>
                </a:cubicBezTo>
                <a:lnTo>
                  <a:pt x="1459956" y="4876705"/>
                </a:lnTo>
                <a:cubicBezTo>
                  <a:pt x="1491441" y="4876705"/>
                  <a:pt x="1516959" y="4902289"/>
                  <a:pt x="1516959" y="4933855"/>
                </a:cubicBezTo>
                <a:lnTo>
                  <a:pt x="1516959" y="5186663"/>
                </a:lnTo>
                <a:lnTo>
                  <a:pt x="1402953" y="5186663"/>
                </a:lnTo>
                <a:lnTo>
                  <a:pt x="1402953" y="4991005"/>
                </a:lnTo>
                <a:lnTo>
                  <a:pt x="1142164" y="4991005"/>
                </a:lnTo>
                <a:cubicBezTo>
                  <a:pt x="1107658" y="4990986"/>
                  <a:pt x="1074187" y="4979194"/>
                  <a:pt x="1047253" y="4957572"/>
                </a:cubicBezTo>
                <a:cubicBezTo>
                  <a:pt x="981719" y="4904966"/>
                  <a:pt x="971126" y="4809058"/>
                  <a:pt x="1023597" y="4743355"/>
                </a:cubicBezTo>
                <a:cubicBezTo>
                  <a:pt x="979135" y="4687681"/>
                  <a:pt x="979135" y="4608529"/>
                  <a:pt x="1023597" y="4552855"/>
                </a:cubicBezTo>
                <a:cubicBezTo>
                  <a:pt x="979135" y="4497181"/>
                  <a:pt x="979135" y="4418029"/>
                  <a:pt x="1023597" y="4362355"/>
                </a:cubicBezTo>
                <a:cubicBezTo>
                  <a:pt x="1015484" y="4352182"/>
                  <a:pt x="1008710" y="4341009"/>
                  <a:pt x="1003437" y="4329103"/>
                </a:cubicBezTo>
                <a:cubicBezTo>
                  <a:pt x="969340" y="4252198"/>
                  <a:pt x="1003884" y="4162130"/>
                  <a:pt x="1080600" y="4127945"/>
                </a:cubicBezTo>
                <a:cubicBezTo>
                  <a:pt x="1070549" y="4105847"/>
                  <a:pt x="1065361" y="4081844"/>
                  <a:pt x="1065399" y="4057555"/>
                </a:cubicBezTo>
                <a:lnTo>
                  <a:pt x="1065399" y="3644646"/>
                </a:lnTo>
                <a:cubicBezTo>
                  <a:pt x="1065399" y="3440811"/>
                  <a:pt x="777439" y="3165062"/>
                  <a:pt x="523300" y="2921699"/>
                </a:cubicBezTo>
                <a:cubicBezTo>
                  <a:pt x="187641" y="2602802"/>
                  <a:pt x="-1720" y="2159060"/>
                  <a:pt x="12" y="1695450"/>
                </a:cubicBezTo>
                <a:cubicBezTo>
                  <a:pt x="12" y="760571"/>
                  <a:pt x="758628" y="0"/>
                  <a:pt x="1691103" y="0"/>
                </a:cubicBezTo>
                <a:close/>
              </a:path>
            </a:pathLst>
          </a:custGeom>
          <a:solidFill>
            <a:srgbClr val="1E4E7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4" name="Google Shape;284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٣">
  <p:cSld name="المرحلة التعليمية - ٣"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25"/>
          <p:cNvSpPr/>
          <p:nvPr/>
        </p:nvSpPr>
        <p:spPr>
          <a:xfrm>
            <a:off x="3191" y="0"/>
            <a:ext cx="6008307" cy="68579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87" name="Google Shape;287;p25"/>
          <p:cNvGrpSpPr/>
          <p:nvPr/>
        </p:nvGrpSpPr>
        <p:grpSpPr>
          <a:xfrm>
            <a:off x="6907074" y="1240481"/>
            <a:ext cx="4709243" cy="4377037"/>
            <a:chOff x="433353" y="993616"/>
            <a:chExt cx="5355059" cy="4977295"/>
          </a:xfrm>
        </p:grpSpPr>
        <p:sp>
          <p:nvSpPr>
            <p:cNvPr id="288" name="Google Shape;288;p25"/>
            <p:cNvSpPr/>
            <p:nvPr/>
          </p:nvSpPr>
          <p:spPr>
            <a:xfrm>
              <a:off x="648520" y="993616"/>
              <a:ext cx="4889897" cy="4886405"/>
            </a:xfrm>
            <a:custGeom>
              <a:rect b="b" l="l" r="r" t="t"/>
              <a:pathLst>
                <a:path extrusionOk="0" h="4886405" w="4889897">
                  <a:moveTo>
                    <a:pt x="2444975" y="4524442"/>
                  </a:moveTo>
                  <a:cubicBezTo>
                    <a:pt x="1296622" y="4524442"/>
                    <a:pt x="362542" y="3590763"/>
                    <a:pt x="362542" y="2443230"/>
                  </a:cubicBezTo>
                  <a:cubicBezTo>
                    <a:pt x="362542" y="1295696"/>
                    <a:pt x="1296569" y="362284"/>
                    <a:pt x="2444975" y="362284"/>
                  </a:cubicBezTo>
                  <a:cubicBezTo>
                    <a:pt x="3593382" y="362284"/>
                    <a:pt x="4527355" y="1295910"/>
                    <a:pt x="4527355" y="2443230"/>
                  </a:cubicBezTo>
                  <a:cubicBezTo>
                    <a:pt x="4527355" y="3590550"/>
                    <a:pt x="3593329" y="4524442"/>
                    <a:pt x="2444975" y="4524442"/>
                  </a:cubicBezTo>
                  <a:close/>
                  <a:moveTo>
                    <a:pt x="2444975" y="0"/>
                  </a:moveTo>
                  <a:cubicBezTo>
                    <a:pt x="1096797" y="0"/>
                    <a:pt x="0" y="1096014"/>
                    <a:pt x="0" y="2443230"/>
                  </a:cubicBezTo>
                  <a:cubicBezTo>
                    <a:pt x="0" y="3790445"/>
                    <a:pt x="1096797" y="4886406"/>
                    <a:pt x="2444975" y="4886406"/>
                  </a:cubicBezTo>
                  <a:cubicBezTo>
                    <a:pt x="3793153" y="4886406"/>
                    <a:pt x="4889898" y="3790445"/>
                    <a:pt x="4889898" y="2443230"/>
                  </a:cubicBezTo>
                  <a:cubicBezTo>
                    <a:pt x="4889898" y="1096014"/>
                    <a:pt x="3793100" y="0"/>
                    <a:pt x="2444975" y="0"/>
                  </a:cubicBezTo>
                  <a:close/>
                </a:path>
              </a:pathLst>
            </a:custGeom>
            <a:solidFill>
              <a:srgbClr val="B4DCF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9" name="Google Shape;289;p25"/>
            <p:cNvSpPr/>
            <p:nvPr/>
          </p:nvSpPr>
          <p:spPr>
            <a:xfrm>
              <a:off x="2725301" y="1994325"/>
              <a:ext cx="1028362" cy="2566364"/>
            </a:xfrm>
            <a:custGeom>
              <a:rect b="b" l="l" r="r" t="t"/>
              <a:pathLst>
                <a:path extrusionOk="0" h="2566364" w="1028362">
                  <a:moveTo>
                    <a:pt x="275491" y="1806952"/>
                  </a:moveTo>
                  <a:lnTo>
                    <a:pt x="611376" y="2496889"/>
                  </a:lnTo>
                  <a:cubicBezTo>
                    <a:pt x="639303" y="2556986"/>
                    <a:pt x="710702" y="2583086"/>
                    <a:pt x="770842" y="2555174"/>
                  </a:cubicBezTo>
                  <a:cubicBezTo>
                    <a:pt x="830986" y="2527268"/>
                    <a:pt x="857100" y="2455919"/>
                    <a:pt x="829168" y="2395823"/>
                  </a:cubicBezTo>
                  <a:cubicBezTo>
                    <a:pt x="828555" y="2394496"/>
                    <a:pt x="827915" y="2393180"/>
                    <a:pt x="827249" y="2391880"/>
                  </a:cubicBezTo>
                  <a:lnTo>
                    <a:pt x="490564" y="1700664"/>
                  </a:lnTo>
                  <a:cubicBezTo>
                    <a:pt x="579707" y="1585320"/>
                    <a:pt x="566325" y="1419735"/>
                    <a:pt x="449992" y="1322717"/>
                  </a:cubicBezTo>
                  <a:lnTo>
                    <a:pt x="1015984" y="172893"/>
                  </a:lnTo>
                  <a:cubicBezTo>
                    <a:pt x="1045265" y="113500"/>
                    <a:pt x="1020825" y="41629"/>
                    <a:pt x="961390" y="12370"/>
                  </a:cubicBezTo>
                  <a:cubicBezTo>
                    <a:pt x="901954" y="-16890"/>
                    <a:pt x="830032" y="7532"/>
                    <a:pt x="800751" y="66925"/>
                  </a:cubicBezTo>
                  <a:lnTo>
                    <a:pt x="210393" y="1266084"/>
                  </a:lnTo>
                  <a:cubicBezTo>
                    <a:pt x="-105551" y="1341418"/>
                    <a:pt x="-50850" y="1808444"/>
                    <a:pt x="275491" y="1807059"/>
                  </a:cubicBezTo>
                  <a:close/>
                </a:path>
              </a:pathLst>
            </a:custGeom>
            <a:solidFill>
              <a:srgbClr val="8BC9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0" name="Google Shape;290;p25"/>
            <p:cNvSpPr/>
            <p:nvPr/>
          </p:nvSpPr>
          <p:spPr>
            <a:xfrm>
              <a:off x="753484" y="2816488"/>
              <a:ext cx="455857" cy="1789840"/>
            </a:xfrm>
            <a:custGeom>
              <a:rect b="b" l="l" r="r" t="t"/>
              <a:pathLst>
                <a:path extrusionOk="0" h="1789840" w="455857">
                  <a:moveTo>
                    <a:pt x="313400" y="1789681"/>
                  </a:moveTo>
                  <a:cubicBezTo>
                    <a:pt x="3368" y="1252468"/>
                    <a:pt x="-80767" y="614305"/>
                    <a:pt x="79453" y="15184"/>
                  </a:cubicBezTo>
                  <a:lnTo>
                    <a:pt x="168543" y="0"/>
                  </a:lnTo>
                  <a:lnTo>
                    <a:pt x="238652" y="57806"/>
                  </a:lnTo>
                  <a:cubicBezTo>
                    <a:pt x="89362" y="614694"/>
                    <a:pt x="167489" y="1208029"/>
                    <a:pt x="455858" y="1707368"/>
                  </a:cubicBezTo>
                  <a:lnTo>
                    <a:pt x="313400" y="1789840"/>
                  </a:lnTo>
                  <a:close/>
                </a:path>
              </a:pathLst>
            </a:custGeom>
            <a:solidFill>
              <a:srgbClr val="FF802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1" name="Google Shape;291;p25"/>
            <p:cNvSpPr/>
            <p:nvPr/>
          </p:nvSpPr>
          <p:spPr>
            <a:xfrm>
              <a:off x="1066883" y="1098145"/>
              <a:ext cx="2072516" cy="1251742"/>
            </a:xfrm>
            <a:custGeom>
              <a:rect b="b" l="l" r="r" t="t"/>
              <a:pathLst>
                <a:path extrusionOk="0" h="1251742" w="2072516">
                  <a:moveTo>
                    <a:pt x="0" y="1169323"/>
                  </a:moveTo>
                  <a:cubicBezTo>
                    <a:pt x="418102" y="445891"/>
                    <a:pt x="1190552" y="187"/>
                    <a:pt x="2026559" y="0"/>
                  </a:cubicBezTo>
                  <a:lnTo>
                    <a:pt x="2072516" y="84231"/>
                  </a:lnTo>
                  <a:lnTo>
                    <a:pt x="2026559" y="164892"/>
                  </a:lnTo>
                  <a:cubicBezTo>
                    <a:pt x="1249295" y="164706"/>
                    <a:pt x="531013" y="579046"/>
                    <a:pt x="142458" y="1251743"/>
                  </a:cubicBezTo>
                  <a:lnTo>
                    <a:pt x="0" y="1169323"/>
                  </a:lnTo>
                  <a:close/>
                </a:path>
              </a:pathLst>
            </a:custGeom>
            <a:solidFill>
              <a:srgbClr val="F8EC7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2" name="Google Shape;292;p25"/>
            <p:cNvSpPr/>
            <p:nvPr/>
          </p:nvSpPr>
          <p:spPr>
            <a:xfrm>
              <a:off x="4181123" y="1783127"/>
              <a:ext cx="1252389" cy="3678776"/>
            </a:xfrm>
            <a:custGeom>
              <a:rect b="b" l="l" r="r" t="t"/>
              <a:pathLst>
                <a:path extrusionOk="0" h="3678776" w="1252389">
                  <a:moveTo>
                    <a:pt x="567219" y="0"/>
                  </a:moveTo>
                  <a:cubicBezTo>
                    <a:pt x="1481055" y="913578"/>
                    <a:pt x="1480741" y="2394460"/>
                    <a:pt x="566510" y="3307649"/>
                  </a:cubicBezTo>
                  <a:cubicBezTo>
                    <a:pt x="422058" y="3451928"/>
                    <a:pt x="259335" y="3576698"/>
                    <a:pt x="82479" y="3678776"/>
                  </a:cubicBezTo>
                  <a:lnTo>
                    <a:pt x="8210" y="3636687"/>
                  </a:lnTo>
                  <a:lnTo>
                    <a:pt x="0" y="3536580"/>
                  </a:lnTo>
                  <a:cubicBezTo>
                    <a:pt x="1040449" y="2936751"/>
                    <a:pt x="1397292" y="1607649"/>
                    <a:pt x="797039" y="567943"/>
                  </a:cubicBezTo>
                  <a:cubicBezTo>
                    <a:pt x="701813" y="402998"/>
                    <a:pt x="585303" y="251281"/>
                    <a:pt x="450512" y="116677"/>
                  </a:cubicBezTo>
                  <a:lnTo>
                    <a:pt x="567219" y="107"/>
                  </a:lnTo>
                  <a:close/>
                </a:path>
              </a:pathLst>
            </a:custGeom>
            <a:solidFill>
              <a:srgbClr val="5ECCF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3" name="Google Shape;293;p25"/>
            <p:cNvSpPr/>
            <p:nvPr/>
          </p:nvSpPr>
          <p:spPr>
            <a:xfrm>
              <a:off x="1438596" y="4974046"/>
              <a:ext cx="1703522" cy="801445"/>
            </a:xfrm>
            <a:custGeom>
              <a:rect b="b" l="l" r="r" t="t"/>
              <a:pathLst>
                <a:path extrusionOk="0" h="801445" w="1703522">
                  <a:moveTo>
                    <a:pt x="1703523" y="800913"/>
                  </a:moveTo>
                  <a:cubicBezTo>
                    <a:pt x="1687262" y="801233"/>
                    <a:pt x="1671001" y="801446"/>
                    <a:pt x="1654846" y="801446"/>
                  </a:cubicBezTo>
                  <a:cubicBezTo>
                    <a:pt x="1034253" y="801073"/>
                    <a:pt x="439135" y="554779"/>
                    <a:pt x="0" y="116570"/>
                  </a:cubicBezTo>
                  <a:lnTo>
                    <a:pt x="26658" y="32659"/>
                  </a:lnTo>
                  <a:lnTo>
                    <a:pt x="116760" y="0"/>
                  </a:lnTo>
                  <a:cubicBezTo>
                    <a:pt x="524519" y="407873"/>
                    <a:pt x="1077903" y="636895"/>
                    <a:pt x="1654846" y="636553"/>
                  </a:cubicBezTo>
                  <a:cubicBezTo>
                    <a:pt x="1671107" y="636553"/>
                    <a:pt x="1687368" y="636553"/>
                    <a:pt x="1703523" y="636021"/>
                  </a:cubicBezTo>
                  <a:lnTo>
                    <a:pt x="1703523" y="801179"/>
                  </a:lnTo>
                  <a:close/>
                </a:path>
              </a:pathLst>
            </a:custGeom>
            <a:solidFill>
              <a:srgbClr val="A7EA5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4" name="Google Shape;294;p25"/>
            <p:cNvSpPr/>
            <p:nvPr/>
          </p:nvSpPr>
          <p:spPr>
            <a:xfrm>
              <a:off x="1497616" y="1065273"/>
              <a:ext cx="868289" cy="867669"/>
            </a:xfrm>
            <a:custGeom>
              <a:rect b="b" l="l" r="r" t="t"/>
              <a:pathLst>
                <a:path extrusionOk="0" h="867669" w="868289">
                  <a:moveTo>
                    <a:pt x="868289" y="433835"/>
                  </a:moveTo>
                  <a:cubicBezTo>
                    <a:pt x="868289" y="673437"/>
                    <a:pt x="673918" y="867669"/>
                    <a:pt x="434145" y="867669"/>
                  </a:cubicBezTo>
                  <a:cubicBezTo>
                    <a:pt x="194371" y="867669"/>
                    <a:pt x="0" y="673437"/>
                    <a:pt x="0" y="433835"/>
                  </a:cubicBezTo>
                  <a:cubicBezTo>
                    <a:pt x="0" y="194235"/>
                    <a:pt x="194371" y="0"/>
                    <a:pt x="434145" y="0"/>
                  </a:cubicBezTo>
                  <a:cubicBezTo>
                    <a:pt x="673918" y="0"/>
                    <a:pt x="868289" y="194235"/>
                    <a:pt x="868289" y="433835"/>
                  </a:cubicBezTo>
                  <a:close/>
                </a:path>
              </a:pathLst>
            </a:custGeom>
            <a:solidFill>
              <a:srgbClr val="F8EC7B"/>
            </a:solidFill>
            <a:ln>
              <a:noFill/>
            </a:ln>
            <a:effectLst>
              <a:outerShdw blurRad="241300" rotWithShape="0" algn="tl" dir="2700000" dist="38100">
                <a:srgbClr val="000000">
                  <a:alpha val="31372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5" name="Google Shape;295;p25"/>
            <p:cNvSpPr/>
            <p:nvPr/>
          </p:nvSpPr>
          <p:spPr>
            <a:xfrm>
              <a:off x="4920123" y="2977917"/>
              <a:ext cx="868289" cy="867669"/>
            </a:xfrm>
            <a:custGeom>
              <a:rect b="b" l="l" r="r" t="t"/>
              <a:pathLst>
                <a:path extrusionOk="0" h="867669" w="868289">
                  <a:moveTo>
                    <a:pt x="868289" y="433835"/>
                  </a:moveTo>
                  <a:cubicBezTo>
                    <a:pt x="868289" y="673437"/>
                    <a:pt x="673918" y="867669"/>
                    <a:pt x="434145" y="867669"/>
                  </a:cubicBezTo>
                  <a:cubicBezTo>
                    <a:pt x="194376" y="867669"/>
                    <a:pt x="0" y="673437"/>
                    <a:pt x="0" y="433835"/>
                  </a:cubicBezTo>
                  <a:cubicBezTo>
                    <a:pt x="0" y="194232"/>
                    <a:pt x="194376" y="0"/>
                    <a:pt x="434145" y="0"/>
                  </a:cubicBezTo>
                  <a:cubicBezTo>
                    <a:pt x="673918" y="0"/>
                    <a:pt x="868289" y="194232"/>
                    <a:pt x="868289" y="433835"/>
                  </a:cubicBezTo>
                  <a:close/>
                </a:path>
              </a:pathLst>
            </a:custGeom>
            <a:solidFill>
              <a:srgbClr val="5ECCF3"/>
            </a:solidFill>
            <a:ln>
              <a:noFill/>
            </a:ln>
            <a:effectLst>
              <a:outerShdw blurRad="241300" rotWithShape="0" algn="tl" dir="2700000" dist="38100">
                <a:srgbClr val="000000">
                  <a:alpha val="31372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6" name="Google Shape;296;p25"/>
            <p:cNvSpPr/>
            <p:nvPr/>
          </p:nvSpPr>
          <p:spPr>
            <a:xfrm>
              <a:off x="1856906" y="5103136"/>
              <a:ext cx="868395" cy="867775"/>
            </a:xfrm>
            <a:custGeom>
              <a:rect b="b" l="l" r="r" t="t"/>
              <a:pathLst>
                <a:path extrusionOk="0" h="867775" w="868395">
                  <a:moveTo>
                    <a:pt x="868396" y="433835"/>
                  </a:moveTo>
                  <a:cubicBezTo>
                    <a:pt x="868428" y="673464"/>
                    <a:pt x="674052" y="867744"/>
                    <a:pt x="434251" y="867776"/>
                  </a:cubicBezTo>
                  <a:cubicBezTo>
                    <a:pt x="194451" y="867808"/>
                    <a:pt x="32" y="673571"/>
                    <a:pt x="0" y="433941"/>
                  </a:cubicBezTo>
                  <a:cubicBezTo>
                    <a:pt x="-32" y="194312"/>
                    <a:pt x="194344" y="32"/>
                    <a:pt x="434145" y="0"/>
                  </a:cubicBezTo>
                  <a:cubicBezTo>
                    <a:pt x="434182" y="0"/>
                    <a:pt x="434214" y="0"/>
                    <a:pt x="434251" y="0"/>
                  </a:cubicBezTo>
                  <a:cubicBezTo>
                    <a:pt x="674025" y="0"/>
                    <a:pt x="868396" y="194232"/>
                    <a:pt x="868396" y="433835"/>
                  </a:cubicBezTo>
                  <a:close/>
                </a:path>
              </a:pathLst>
            </a:custGeom>
            <a:solidFill>
              <a:srgbClr val="A7EA52"/>
            </a:solidFill>
            <a:ln>
              <a:noFill/>
            </a:ln>
            <a:effectLst>
              <a:outerShdw blurRad="241300" rotWithShape="0" algn="tl" dir="2700000" dist="38100">
                <a:srgbClr val="000000">
                  <a:alpha val="31372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7" name="Google Shape;297;p25"/>
            <p:cNvSpPr/>
            <p:nvPr/>
          </p:nvSpPr>
          <p:spPr>
            <a:xfrm>
              <a:off x="438086" y="3327148"/>
              <a:ext cx="868289" cy="867669"/>
            </a:xfrm>
            <a:custGeom>
              <a:rect b="b" l="l" r="r" t="t"/>
              <a:pathLst>
                <a:path extrusionOk="0" h="867669" w="868289">
                  <a:moveTo>
                    <a:pt x="868289" y="433781"/>
                  </a:moveTo>
                  <a:cubicBezTo>
                    <a:pt x="868321" y="673384"/>
                    <a:pt x="673972" y="867637"/>
                    <a:pt x="434198" y="867669"/>
                  </a:cubicBezTo>
                  <a:cubicBezTo>
                    <a:pt x="194427" y="867696"/>
                    <a:pt x="29" y="673491"/>
                    <a:pt x="0" y="433888"/>
                  </a:cubicBezTo>
                  <a:cubicBezTo>
                    <a:pt x="-29" y="194285"/>
                    <a:pt x="194320" y="32"/>
                    <a:pt x="434091" y="0"/>
                  </a:cubicBezTo>
                  <a:cubicBezTo>
                    <a:pt x="434109" y="0"/>
                    <a:pt x="434127" y="0"/>
                    <a:pt x="434145" y="0"/>
                  </a:cubicBezTo>
                  <a:cubicBezTo>
                    <a:pt x="673918" y="0"/>
                    <a:pt x="868289" y="194232"/>
                    <a:pt x="868289" y="433835"/>
                  </a:cubicBezTo>
                  <a:close/>
                </a:path>
              </a:pathLst>
            </a:custGeom>
            <a:solidFill>
              <a:srgbClr val="FF8021"/>
            </a:solidFill>
            <a:ln>
              <a:noFill/>
            </a:ln>
            <a:effectLst>
              <a:outerShdw blurRad="241300" rotWithShape="0" algn="tl" dir="2700000" dist="38100">
                <a:srgbClr val="000000">
                  <a:alpha val="31372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8" name="Google Shape;298;p25"/>
            <p:cNvSpPr txBox="1"/>
            <p:nvPr/>
          </p:nvSpPr>
          <p:spPr>
            <a:xfrm>
              <a:off x="1540111" y="1136796"/>
              <a:ext cx="808361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1" i="0" lang="fr-FR" sz="3600" u="none" cap="none" strike="noStrike">
                  <a:solidFill>
                    <a:srgbClr val="000000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Google Shape;299;p25"/>
            <p:cNvSpPr txBox="1"/>
            <p:nvPr/>
          </p:nvSpPr>
          <p:spPr>
            <a:xfrm>
              <a:off x="4975318" y="3088585"/>
              <a:ext cx="808361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1" i="0" lang="fr-FR" sz="3600" u="none" cap="none" strike="noStrike">
                  <a:solidFill>
                    <a:srgbClr val="000000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Google Shape;300;p25"/>
            <p:cNvSpPr txBox="1"/>
            <p:nvPr/>
          </p:nvSpPr>
          <p:spPr>
            <a:xfrm>
              <a:off x="1886960" y="5196822"/>
              <a:ext cx="808361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1" i="0" lang="fr-FR" sz="3600" u="none" cap="none" strike="noStrike">
                  <a:solidFill>
                    <a:srgbClr val="000000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p25"/>
            <p:cNvSpPr txBox="1"/>
            <p:nvPr/>
          </p:nvSpPr>
          <p:spPr>
            <a:xfrm>
              <a:off x="433353" y="3431076"/>
              <a:ext cx="808361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1" i="0" lang="fr-FR" sz="3600" u="none" cap="none" strike="noStrike">
                  <a:solidFill>
                    <a:srgbClr val="000000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2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302" name="Google Shape;302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٤">
  <p:cSld name="المرحلة التعليمية - ٤"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26"/>
          <p:cNvSpPr/>
          <p:nvPr/>
        </p:nvSpPr>
        <p:spPr>
          <a:xfrm>
            <a:off x="0" y="0"/>
            <a:ext cx="574505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Google Shape;305;p26"/>
          <p:cNvSpPr/>
          <p:nvPr/>
        </p:nvSpPr>
        <p:spPr>
          <a:xfrm>
            <a:off x="9640688" y="3325043"/>
            <a:ext cx="2081559" cy="2081559"/>
          </a:xfrm>
          <a:prstGeom prst="ellipse">
            <a:avLst/>
          </a:prstGeom>
          <a:noFill/>
          <a:ln cap="flat" cmpd="sng" w="635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Calibri"/>
              <a:buNone/>
            </a:pPr>
            <a:r>
              <a:t/>
            </a:r>
            <a:endParaRPr b="0" i="0" sz="9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" name="Google Shape;306;p26"/>
          <p:cNvSpPr/>
          <p:nvPr/>
        </p:nvSpPr>
        <p:spPr>
          <a:xfrm>
            <a:off x="8504587" y="1413644"/>
            <a:ext cx="2475312" cy="2475311"/>
          </a:xfrm>
          <a:prstGeom prst="ellipse">
            <a:avLst/>
          </a:prstGeom>
          <a:noFill/>
          <a:ln cap="flat" cmpd="sng" w="63500">
            <a:solidFill>
              <a:schemeClr val="accent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Calibri"/>
              <a:buNone/>
            </a:pPr>
            <a:r>
              <a:t/>
            </a:r>
            <a:endParaRPr b="0" i="0" sz="9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p26"/>
          <p:cNvSpPr/>
          <p:nvPr/>
        </p:nvSpPr>
        <p:spPr>
          <a:xfrm>
            <a:off x="6350779" y="2706265"/>
            <a:ext cx="3190836" cy="3190835"/>
          </a:xfrm>
          <a:prstGeom prst="ellipse">
            <a:avLst/>
          </a:prstGeom>
          <a:noFill/>
          <a:ln cap="flat" cmpd="sng" w="635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Calibri"/>
              <a:buNone/>
            </a:pPr>
            <a:r>
              <a:t/>
            </a:r>
            <a:endParaRPr b="0" i="0" sz="9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08" name="Google Shape;308;p26"/>
          <p:cNvGrpSpPr/>
          <p:nvPr/>
        </p:nvGrpSpPr>
        <p:grpSpPr>
          <a:xfrm>
            <a:off x="5960439" y="715219"/>
            <a:ext cx="1961427" cy="3491678"/>
            <a:chOff x="1851024" y="1671637"/>
            <a:chExt cx="4343813" cy="7732734"/>
          </a:xfrm>
        </p:grpSpPr>
        <p:sp>
          <p:nvSpPr>
            <p:cNvPr id="309" name="Google Shape;309;p26"/>
            <p:cNvSpPr/>
            <p:nvPr/>
          </p:nvSpPr>
          <p:spPr>
            <a:xfrm>
              <a:off x="3147617" y="6872041"/>
              <a:ext cx="18722" cy="32763"/>
            </a:xfrm>
            <a:custGeom>
              <a:rect b="b" l="l" r="r" t="t"/>
              <a:pathLst>
                <a:path extrusionOk="0" h="33" w="18">
                  <a:moveTo>
                    <a:pt x="0" y="32"/>
                  </a:moveTo>
                  <a:lnTo>
                    <a:pt x="17" y="0"/>
                  </a:lnTo>
                  <a:lnTo>
                    <a:pt x="17" y="0"/>
                  </a:lnTo>
                  <a:cubicBezTo>
                    <a:pt x="9" y="15"/>
                    <a:pt x="4" y="24"/>
                    <a:pt x="0" y="32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" name="Google Shape;310;p26"/>
            <p:cNvSpPr/>
            <p:nvPr/>
          </p:nvSpPr>
          <p:spPr>
            <a:xfrm>
              <a:off x="3016553" y="7134170"/>
              <a:ext cx="9361" cy="18722"/>
            </a:xfrm>
            <a:custGeom>
              <a:rect b="b" l="l" r="r" t="t"/>
              <a:pathLst>
                <a:path extrusionOk="0" h="17" w="7">
                  <a:moveTo>
                    <a:pt x="1" y="9"/>
                  </a:moveTo>
                  <a:lnTo>
                    <a:pt x="0" y="16"/>
                  </a:lnTo>
                  <a:lnTo>
                    <a:pt x="0" y="16"/>
                  </a:lnTo>
                  <a:cubicBezTo>
                    <a:pt x="4" y="5"/>
                    <a:pt x="6" y="0"/>
                    <a:pt x="1" y="9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1" name="Google Shape;311;p26"/>
            <p:cNvSpPr/>
            <p:nvPr/>
          </p:nvSpPr>
          <p:spPr>
            <a:xfrm>
              <a:off x="2754427" y="9310755"/>
              <a:ext cx="14041" cy="51492"/>
            </a:xfrm>
            <a:custGeom>
              <a:rect b="b" l="l" r="r" t="t"/>
              <a:pathLst>
                <a:path extrusionOk="0" h="49" w="14">
                  <a:moveTo>
                    <a:pt x="0" y="0"/>
                  </a:moveTo>
                  <a:lnTo>
                    <a:pt x="0" y="0"/>
                  </a:lnTo>
                  <a:cubicBezTo>
                    <a:pt x="1" y="5"/>
                    <a:pt x="1" y="10"/>
                    <a:pt x="2" y="15"/>
                  </a:cubicBezTo>
                  <a:lnTo>
                    <a:pt x="2" y="15"/>
                  </a:lnTo>
                  <a:cubicBezTo>
                    <a:pt x="6" y="27"/>
                    <a:pt x="9" y="38"/>
                    <a:pt x="13" y="48"/>
                  </a:cubicBezTo>
                  <a:lnTo>
                    <a:pt x="13" y="48"/>
                  </a:lnTo>
                  <a:cubicBezTo>
                    <a:pt x="9" y="34"/>
                    <a:pt x="4" y="17"/>
                    <a:pt x="0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2" name="Google Shape;312;p26"/>
            <p:cNvSpPr/>
            <p:nvPr/>
          </p:nvSpPr>
          <p:spPr>
            <a:xfrm>
              <a:off x="2721659" y="9207777"/>
              <a:ext cx="9361" cy="70214"/>
            </a:xfrm>
            <a:custGeom>
              <a:rect b="b" l="l" r="r" t="t"/>
              <a:pathLst>
                <a:path extrusionOk="0" h="68" w="11">
                  <a:moveTo>
                    <a:pt x="10" y="67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2" y="15"/>
                    <a:pt x="5" y="37"/>
                    <a:pt x="10" y="67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3" name="Google Shape;313;p26"/>
            <p:cNvSpPr/>
            <p:nvPr/>
          </p:nvSpPr>
          <p:spPr>
            <a:xfrm>
              <a:off x="4149313" y="5804815"/>
              <a:ext cx="37447" cy="28086"/>
            </a:xfrm>
            <a:custGeom>
              <a:rect b="b" l="l" r="r" t="t"/>
              <a:pathLst>
                <a:path extrusionOk="0" h="27" w="37">
                  <a:moveTo>
                    <a:pt x="4" y="26"/>
                  </a:moveTo>
                  <a:lnTo>
                    <a:pt x="4" y="26"/>
                  </a:lnTo>
                  <a:cubicBezTo>
                    <a:pt x="14" y="17"/>
                    <a:pt x="25" y="8"/>
                    <a:pt x="36" y="0"/>
                  </a:cubicBezTo>
                  <a:lnTo>
                    <a:pt x="36" y="0"/>
                  </a:lnTo>
                  <a:cubicBezTo>
                    <a:pt x="22" y="9"/>
                    <a:pt x="14" y="15"/>
                    <a:pt x="8" y="19"/>
                  </a:cubicBezTo>
                  <a:lnTo>
                    <a:pt x="8" y="19"/>
                  </a:lnTo>
                  <a:cubicBezTo>
                    <a:pt x="4" y="23"/>
                    <a:pt x="1" y="25"/>
                    <a:pt x="1" y="25"/>
                  </a:cubicBezTo>
                  <a:lnTo>
                    <a:pt x="1" y="25"/>
                  </a:lnTo>
                  <a:cubicBezTo>
                    <a:pt x="0" y="26"/>
                    <a:pt x="5" y="24"/>
                    <a:pt x="4" y="26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4" name="Google Shape;314;p26"/>
            <p:cNvSpPr/>
            <p:nvPr/>
          </p:nvSpPr>
          <p:spPr>
            <a:xfrm>
              <a:off x="3119531" y="6989062"/>
              <a:ext cx="18722" cy="32767"/>
            </a:xfrm>
            <a:custGeom>
              <a:rect b="b" l="l" r="r" t="t"/>
              <a:pathLst>
                <a:path extrusionOk="0" h="31" w="18">
                  <a:moveTo>
                    <a:pt x="3" y="27"/>
                  </a:moveTo>
                  <a:lnTo>
                    <a:pt x="3" y="27"/>
                  </a:lnTo>
                  <a:cubicBezTo>
                    <a:pt x="14" y="8"/>
                    <a:pt x="17" y="0"/>
                    <a:pt x="17" y="0"/>
                  </a:cubicBezTo>
                  <a:lnTo>
                    <a:pt x="17" y="0"/>
                  </a:lnTo>
                  <a:cubicBezTo>
                    <a:pt x="6" y="20"/>
                    <a:pt x="0" y="30"/>
                    <a:pt x="3" y="27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5" name="Google Shape;315;p26"/>
            <p:cNvSpPr/>
            <p:nvPr/>
          </p:nvSpPr>
          <p:spPr>
            <a:xfrm>
              <a:off x="2731020" y="9263946"/>
              <a:ext cx="4682" cy="23406"/>
            </a:xfrm>
            <a:custGeom>
              <a:rect b="b" l="l" r="r" t="t"/>
              <a:pathLst>
                <a:path extrusionOk="0" h="20" w="4">
                  <a:moveTo>
                    <a:pt x="2" y="19"/>
                  </a:moveTo>
                  <a:lnTo>
                    <a:pt x="2" y="19"/>
                  </a:lnTo>
                  <a:cubicBezTo>
                    <a:pt x="1" y="13"/>
                    <a:pt x="2" y="11"/>
                    <a:pt x="3" y="9"/>
                  </a:cubicBezTo>
                  <a:lnTo>
                    <a:pt x="3" y="9"/>
                  </a:lnTo>
                  <a:cubicBezTo>
                    <a:pt x="0" y="0"/>
                    <a:pt x="0" y="0"/>
                    <a:pt x="2" y="19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6" name="Google Shape;316;p26"/>
            <p:cNvSpPr/>
            <p:nvPr/>
          </p:nvSpPr>
          <p:spPr>
            <a:xfrm>
              <a:off x="4144632" y="5828216"/>
              <a:ext cx="9361" cy="4682"/>
            </a:xfrm>
            <a:custGeom>
              <a:rect b="b" l="l" r="r" t="t"/>
              <a:pathLst>
                <a:path extrusionOk="0" h="6" w="8">
                  <a:moveTo>
                    <a:pt x="0" y="5"/>
                  </a:moveTo>
                  <a:lnTo>
                    <a:pt x="4" y="2"/>
                  </a:lnTo>
                  <a:lnTo>
                    <a:pt x="4" y="2"/>
                  </a:lnTo>
                  <a:cubicBezTo>
                    <a:pt x="5" y="1"/>
                    <a:pt x="6" y="0"/>
                    <a:pt x="7" y="0"/>
                  </a:cubicBezTo>
                  <a:lnTo>
                    <a:pt x="0" y="5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7" name="Google Shape;317;p26"/>
            <p:cNvSpPr/>
            <p:nvPr/>
          </p:nvSpPr>
          <p:spPr>
            <a:xfrm>
              <a:off x="2791874" y="7653740"/>
              <a:ext cx="18722" cy="60851"/>
            </a:xfrm>
            <a:custGeom>
              <a:rect b="b" l="l" r="r" t="t"/>
              <a:pathLst>
                <a:path extrusionOk="0" h="56" w="18">
                  <a:moveTo>
                    <a:pt x="0" y="49"/>
                  </a:moveTo>
                  <a:lnTo>
                    <a:pt x="0" y="55"/>
                  </a:lnTo>
                  <a:lnTo>
                    <a:pt x="0" y="55"/>
                  </a:lnTo>
                  <a:cubicBezTo>
                    <a:pt x="4" y="45"/>
                    <a:pt x="9" y="29"/>
                    <a:pt x="17" y="0"/>
                  </a:cubicBezTo>
                  <a:lnTo>
                    <a:pt x="0" y="49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8" name="Google Shape;318;p26"/>
            <p:cNvSpPr/>
            <p:nvPr/>
          </p:nvSpPr>
          <p:spPr>
            <a:xfrm>
              <a:off x="3180380" y="6815872"/>
              <a:ext cx="23406" cy="23404"/>
            </a:xfrm>
            <a:custGeom>
              <a:rect b="b" l="l" r="r" t="t"/>
              <a:pathLst>
                <a:path extrusionOk="0" h="23" w="20">
                  <a:moveTo>
                    <a:pt x="8" y="9"/>
                  </a:moveTo>
                  <a:lnTo>
                    <a:pt x="0" y="22"/>
                  </a:lnTo>
                  <a:lnTo>
                    <a:pt x="19" y="0"/>
                  </a:lnTo>
                  <a:lnTo>
                    <a:pt x="8" y="9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9" name="Google Shape;319;p26"/>
            <p:cNvSpPr/>
            <p:nvPr/>
          </p:nvSpPr>
          <p:spPr>
            <a:xfrm>
              <a:off x="3620378" y="6193321"/>
              <a:ext cx="84255" cy="79576"/>
            </a:xfrm>
            <a:custGeom>
              <a:rect b="b" l="l" r="r" t="t"/>
              <a:pathLst>
                <a:path extrusionOk="0" h="74" w="81">
                  <a:moveTo>
                    <a:pt x="70" y="2"/>
                  </a:moveTo>
                  <a:lnTo>
                    <a:pt x="70" y="2"/>
                  </a:lnTo>
                  <a:cubicBezTo>
                    <a:pt x="58" y="13"/>
                    <a:pt x="46" y="24"/>
                    <a:pt x="34" y="37"/>
                  </a:cubicBezTo>
                  <a:lnTo>
                    <a:pt x="34" y="37"/>
                  </a:lnTo>
                  <a:cubicBezTo>
                    <a:pt x="23" y="49"/>
                    <a:pt x="11" y="62"/>
                    <a:pt x="0" y="73"/>
                  </a:cubicBezTo>
                  <a:lnTo>
                    <a:pt x="0" y="73"/>
                  </a:lnTo>
                  <a:cubicBezTo>
                    <a:pt x="46" y="23"/>
                    <a:pt x="80" y="0"/>
                    <a:pt x="70" y="2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0" name="Google Shape;320;p26"/>
            <p:cNvSpPr/>
            <p:nvPr/>
          </p:nvSpPr>
          <p:spPr>
            <a:xfrm>
              <a:off x="5717392" y="7709911"/>
              <a:ext cx="477445" cy="777019"/>
            </a:xfrm>
            <a:custGeom>
              <a:rect b="b" l="l" r="r" t="t"/>
              <a:pathLst>
                <a:path extrusionOk="0" h="733" w="449">
                  <a:moveTo>
                    <a:pt x="305" y="713"/>
                  </a:moveTo>
                  <a:lnTo>
                    <a:pt x="305" y="713"/>
                  </a:lnTo>
                  <a:lnTo>
                    <a:pt x="305" y="713"/>
                  </a:lnTo>
                  <a:cubicBezTo>
                    <a:pt x="393" y="695"/>
                    <a:pt x="448" y="608"/>
                    <a:pt x="429" y="522"/>
                  </a:cubicBezTo>
                  <a:lnTo>
                    <a:pt x="315" y="0"/>
                  </a:lnTo>
                  <a:lnTo>
                    <a:pt x="0" y="69"/>
                  </a:lnTo>
                  <a:lnTo>
                    <a:pt x="114" y="590"/>
                  </a:lnTo>
                  <a:lnTo>
                    <a:pt x="114" y="590"/>
                  </a:lnTo>
                  <a:cubicBezTo>
                    <a:pt x="133" y="678"/>
                    <a:pt x="219" y="732"/>
                    <a:pt x="305" y="713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1" name="Google Shape;321;p26"/>
            <p:cNvSpPr/>
            <p:nvPr/>
          </p:nvSpPr>
          <p:spPr>
            <a:xfrm>
              <a:off x="2131873" y="2509507"/>
              <a:ext cx="2288928" cy="2288925"/>
            </a:xfrm>
            <a:custGeom>
              <a:rect b="b" l="l" r="r" t="t"/>
              <a:pathLst>
                <a:path extrusionOk="0" h="2157" w="2157">
                  <a:moveTo>
                    <a:pt x="923" y="370"/>
                  </a:moveTo>
                  <a:lnTo>
                    <a:pt x="923" y="370"/>
                  </a:lnTo>
                  <a:cubicBezTo>
                    <a:pt x="533" y="455"/>
                    <a:pt x="285" y="842"/>
                    <a:pt x="370" y="1233"/>
                  </a:cubicBezTo>
                  <a:lnTo>
                    <a:pt x="370" y="1233"/>
                  </a:lnTo>
                  <a:cubicBezTo>
                    <a:pt x="455" y="1623"/>
                    <a:pt x="842" y="1871"/>
                    <a:pt x="1232" y="1786"/>
                  </a:cubicBezTo>
                  <a:lnTo>
                    <a:pt x="1232" y="1786"/>
                  </a:lnTo>
                  <a:cubicBezTo>
                    <a:pt x="1622" y="1701"/>
                    <a:pt x="1870" y="1314"/>
                    <a:pt x="1785" y="924"/>
                  </a:cubicBezTo>
                  <a:lnTo>
                    <a:pt x="1785" y="924"/>
                  </a:lnTo>
                  <a:cubicBezTo>
                    <a:pt x="1701" y="534"/>
                    <a:pt x="1313" y="285"/>
                    <a:pt x="923" y="370"/>
                  </a:cubicBezTo>
                  <a:close/>
                  <a:moveTo>
                    <a:pt x="1288" y="2041"/>
                  </a:moveTo>
                  <a:lnTo>
                    <a:pt x="1288" y="2041"/>
                  </a:lnTo>
                  <a:cubicBezTo>
                    <a:pt x="757" y="2156"/>
                    <a:pt x="231" y="1818"/>
                    <a:pt x="115" y="1288"/>
                  </a:cubicBezTo>
                  <a:lnTo>
                    <a:pt x="115" y="1288"/>
                  </a:lnTo>
                  <a:cubicBezTo>
                    <a:pt x="0" y="758"/>
                    <a:pt x="337" y="231"/>
                    <a:pt x="868" y="116"/>
                  </a:cubicBezTo>
                  <a:lnTo>
                    <a:pt x="868" y="116"/>
                  </a:lnTo>
                  <a:cubicBezTo>
                    <a:pt x="1398" y="0"/>
                    <a:pt x="1924" y="338"/>
                    <a:pt x="2040" y="868"/>
                  </a:cubicBezTo>
                  <a:lnTo>
                    <a:pt x="2040" y="868"/>
                  </a:lnTo>
                  <a:cubicBezTo>
                    <a:pt x="2156" y="1399"/>
                    <a:pt x="1818" y="1925"/>
                    <a:pt x="1288" y="204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2" name="Google Shape;322;p26"/>
            <p:cNvSpPr/>
            <p:nvPr/>
          </p:nvSpPr>
          <p:spPr>
            <a:xfrm>
              <a:off x="2693573" y="9090757"/>
              <a:ext cx="126384" cy="313614"/>
            </a:xfrm>
            <a:custGeom>
              <a:rect b="b" l="l" r="r" t="t"/>
              <a:pathLst>
                <a:path extrusionOk="0" h="296" w="118">
                  <a:moveTo>
                    <a:pt x="91" y="292"/>
                  </a:moveTo>
                  <a:lnTo>
                    <a:pt x="91" y="292"/>
                  </a:lnTo>
                  <a:lnTo>
                    <a:pt x="91" y="292"/>
                  </a:lnTo>
                  <a:cubicBezTo>
                    <a:pt x="75" y="295"/>
                    <a:pt x="59" y="285"/>
                    <a:pt x="55" y="269"/>
                  </a:cubicBezTo>
                  <a:lnTo>
                    <a:pt x="1" y="23"/>
                  </a:lnTo>
                  <a:lnTo>
                    <a:pt x="1" y="23"/>
                  </a:lnTo>
                  <a:cubicBezTo>
                    <a:pt x="0" y="16"/>
                    <a:pt x="5" y="10"/>
                    <a:pt x="11" y="9"/>
                  </a:cubicBezTo>
                  <a:lnTo>
                    <a:pt x="46" y="1"/>
                  </a:lnTo>
                  <a:lnTo>
                    <a:pt x="46" y="1"/>
                  </a:lnTo>
                  <a:cubicBezTo>
                    <a:pt x="52" y="0"/>
                    <a:pt x="59" y="4"/>
                    <a:pt x="60" y="10"/>
                  </a:cubicBezTo>
                  <a:lnTo>
                    <a:pt x="114" y="256"/>
                  </a:lnTo>
                  <a:lnTo>
                    <a:pt x="114" y="256"/>
                  </a:lnTo>
                  <a:cubicBezTo>
                    <a:pt x="117" y="272"/>
                    <a:pt x="107" y="288"/>
                    <a:pt x="91" y="292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3" name="Google Shape;323;p26"/>
            <p:cNvSpPr/>
            <p:nvPr/>
          </p:nvSpPr>
          <p:spPr>
            <a:xfrm>
              <a:off x="5993561" y="8369909"/>
              <a:ext cx="126382" cy="313614"/>
            </a:xfrm>
            <a:custGeom>
              <a:rect b="b" l="l" r="r" t="t"/>
              <a:pathLst>
                <a:path extrusionOk="0" h="297" w="118">
                  <a:moveTo>
                    <a:pt x="90" y="292"/>
                  </a:moveTo>
                  <a:lnTo>
                    <a:pt x="90" y="292"/>
                  </a:lnTo>
                  <a:lnTo>
                    <a:pt x="90" y="292"/>
                  </a:lnTo>
                  <a:cubicBezTo>
                    <a:pt x="74" y="296"/>
                    <a:pt x="59" y="285"/>
                    <a:pt x="55" y="269"/>
                  </a:cubicBezTo>
                  <a:lnTo>
                    <a:pt x="1" y="23"/>
                  </a:lnTo>
                  <a:lnTo>
                    <a:pt x="1" y="23"/>
                  </a:lnTo>
                  <a:cubicBezTo>
                    <a:pt x="0" y="17"/>
                    <a:pt x="4" y="11"/>
                    <a:pt x="10" y="10"/>
                  </a:cubicBezTo>
                  <a:lnTo>
                    <a:pt x="46" y="2"/>
                  </a:lnTo>
                  <a:lnTo>
                    <a:pt x="46" y="2"/>
                  </a:lnTo>
                  <a:cubicBezTo>
                    <a:pt x="52" y="0"/>
                    <a:pt x="59" y="5"/>
                    <a:pt x="60" y="11"/>
                  </a:cubicBezTo>
                  <a:lnTo>
                    <a:pt x="113" y="257"/>
                  </a:lnTo>
                  <a:lnTo>
                    <a:pt x="113" y="257"/>
                  </a:lnTo>
                  <a:cubicBezTo>
                    <a:pt x="117" y="273"/>
                    <a:pt x="107" y="289"/>
                    <a:pt x="90" y="292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4" name="Google Shape;324;p26"/>
            <p:cNvSpPr/>
            <p:nvPr/>
          </p:nvSpPr>
          <p:spPr>
            <a:xfrm>
              <a:off x="2871445" y="2308229"/>
              <a:ext cx="322980" cy="482127"/>
            </a:xfrm>
            <a:custGeom>
              <a:rect b="b" l="l" r="r" t="t"/>
              <a:pathLst>
                <a:path extrusionOk="0" h="455" w="303">
                  <a:moveTo>
                    <a:pt x="302" y="408"/>
                  </a:moveTo>
                  <a:lnTo>
                    <a:pt x="89" y="454"/>
                  </a:lnTo>
                  <a:lnTo>
                    <a:pt x="0" y="46"/>
                  </a:lnTo>
                  <a:lnTo>
                    <a:pt x="213" y="0"/>
                  </a:lnTo>
                  <a:lnTo>
                    <a:pt x="302" y="408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5" name="Google Shape;325;p26"/>
            <p:cNvSpPr/>
            <p:nvPr/>
          </p:nvSpPr>
          <p:spPr>
            <a:xfrm>
              <a:off x="2688894" y="1671637"/>
              <a:ext cx="496168" cy="861274"/>
            </a:xfrm>
            <a:custGeom>
              <a:rect b="b" l="l" r="r" t="t"/>
              <a:pathLst>
                <a:path extrusionOk="0" h="812" w="467">
                  <a:moveTo>
                    <a:pt x="317" y="791"/>
                  </a:moveTo>
                  <a:lnTo>
                    <a:pt x="317" y="791"/>
                  </a:lnTo>
                  <a:lnTo>
                    <a:pt x="317" y="791"/>
                  </a:lnTo>
                  <a:cubicBezTo>
                    <a:pt x="226" y="811"/>
                    <a:pt x="136" y="753"/>
                    <a:pt x="116" y="662"/>
                  </a:cubicBezTo>
                  <a:lnTo>
                    <a:pt x="20" y="221"/>
                  </a:lnTo>
                  <a:lnTo>
                    <a:pt x="20" y="221"/>
                  </a:lnTo>
                  <a:cubicBezTo>
                    <a:pt x="0" y="130"/>
                    <a:pt x="58" y="40"/>
                    <a:pt x="149" y="20"/>
                  </a:cubicBezTo>
                  <a:lnTo>
                    <a:pt x="149" y="20"/>
                  </a:lnTo>
                  <a:cubicBezTo>
                    <a:pt x="241" y="0"/>
                    <a:pt x="331" y="58"/>
                    <a:pt x="351" y="149"/>
                  </a:cubicBezTo>
                  <a:lnTo>
                    <a:pt x="447" y="590"/>
                  </a:lnTo>
                  <a:lnTo>
                    <a:pt x="447" y="590"/>
                  </a:lnTo>
                  <a:cubicBezTo>
                    <a:pt x="466" y="681"/>
                    <a:pt x="409" y="771"/>
                    <a:pt x="317" y="791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6" name="Google Shape;326;p26"/>
            <p:cNvSpPr/>
            <p:nvPr/>
          </p:nvSpPr>
          <p:spPr>
            <a:xfrm>
              <a:off x="2333151" y="5860984"/>
              <a:ext cx="3014457" cy="809782"/>
            </a:xfrm>
            <a:custGeom>
              <a:rect b="b" l="l" r="r" t="t"/>
              <a:pathLst>
                <a:path extrusionOk="0" h="764" w="2842">
                  <a:moveTo>
                    <a:pt x="2807" y="0"/>
                  </a:moveTo>
                  <a:lnTo>
                    <a:pt x="0" y="611"/>
                  </a:lnTo>
                  <a:lnTo>
                    <a:pt x="34" y="763"/>
                  </a:lnTo>
                  <a:lnTo>
                    <a:pt x="2841" y="151"/>
                  </a:lnTo>
                  <a:lnTo>
                    <a:pt x="2807" y="0"/>
                  </a:lnTo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7" name="Google Shape;327;p26"/>
            <p:cNvSpPr/>
            <p:nvPr/>
          </p:nvSpPr>
          <p:spPr>
            <a:xfrm>
              <a:off x="5286755" y="5701835"/>
              <a:ext cx="547660" cy="369784"/>
            </a:xfrm>
            <a:custGeom>
              <a:rect b="b" l="l" r="r" t="t"/>
              <a:pathLst>
                <a:path extrusionOk="0" h="350" w="518">
                  <a:moveTo>
                    <a:pt x="395" y="286"/>
                  </a:moveTo>
                  <a:lnTo>
                    <a:pt x="181" y="332"/>
                  </a:lnTo>
                  <a:lnTo>
                    <a:pt x="181" y="332"/>
                  </a:lnTo>
                  <a:cubicBezTo>
                    <a:pt x="106" y="349"/>
                    <a:pt x="33" y="302"/>
                    <a:pt x="16" y="227"/>
                  </a:cubicBezTo>
                  <a:lnTo>
                    <a:pt x="16" y="227"/>
                  </a:lnTo>
                  <a:cubicBezTo>
                    <a:pt x="0" y="152"/>
                    <a:pt x="48" y="78"/>
                    <a:pt x="122" y="62"/>
                  </a:cubicBezTo>
                  <a:lnTo>
                    <a:pt x="336" y="15"/>
                  </a:lnTo>
                  <a:lnTo>
                    <a:pt x="336" y="15"/>
                  </a:lnTo>
                  <a:cubicBezTo>
                    <a:pt x="411" y="0"/>
                    <a:pt x="485" y="47"/>
                    <a:pt x="501" y="121"/>
                  </a:cubicBezTo>
                  <a:lnTo>
                    <a:pt x="501" y="121"/>
                  </a:lnTo>
                  <a:cubicBezTo>
                    <a:pt x="517" y="196"/>
                    <a:pt x="470" y="269"/>
                    <a:pt x="395" y="286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8" name="Google Shape;328;p26"/>
            <p:cNvSpPr/>
            <p:nvPr/>
          </p:nvSpPr>
          <p:spPr>
            <a:xfrm>
              <a:off x="1851024" y="6450768"/>
              <a:ext cx="547660" cy="369784"/>
            </a:xfrm>
            <a:custGeom>
              <a:rect b="b" l="l" r="r" t="t"/>
              <a:pathLst>
                <a:path extrusionOk="0" h="349" w="518">
                  <a:moveTo>
                    <a:pt x="395" y="286"/>
                  </a:moveTo>
                  <a:lnTo>
                    <a:pt x="181" y="333"/>
                  </a:lnTo>
                  <a:lnTo>
                    <a:pt x="181" y="333"/>
                  </a:lnTo>
                  <a:cubicBezTo>
                    <a:pt x="106" y="348"/>
                    <a:pt x="32" y="303"/>
                    <a:pt x="16" y="228"/>
                  </a:cubicBezTo>
                  <a:lnTo>
                    <a:pt x="16" y="228"/>
                  </a:lnTo>
                  <a:cubicBezTo>
                    <a:pt x="0" y="153"/>
                    <a:pt x="47" y="80"/>
                    <a:pt x="122" y="63"/>
                  </a:cubicBezTo>
                  <a:lnTo>
                    <a:pt x="336" y="17"/>
                  </a:lnTo>
                  <a:lnTo>
                    <a:pt x="336" y="17"/>
                  </a:lnTo>
                  <a:cubicBezTo>
                    <a:pt x="410" y="0"/>
                    <a:pt x="485" y="48"/>
                    <a:pt x="500" y="122"/>
                  </a:cubicBezTo>
                  <a:lnTo>
                    <a:pt x="500" y="122"/>
                  </a:lnTo>
                  <a:cubicBezTo>
                    <a:pt x="517" y="197"/>
                    <a:pt x="470" y="271"/>
                    <a:pt x="395" y="286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9" name="Google Shape;329;p26"/>
            <p:cNvSpPr/>
            <p:nvPr/>
          </p:nvSpPr>
          <p:spPr>
            <a:xfrm>
              <a:off x="3681231" y="5748643"/>
              <a:ext cx="332339" cy="1057868"/>
            </a:xfrm>
            <a:custGeom>
              <a:rect b="b" l="l" r="r" t="t"/>
              <a:pathLst>
                <a:path extrusionOk="0" h="998" w="312">
                  <a:moveTo>
                    <a:pt x="263" y="990"/>
                  </a:moveTo>
                  <a:lnTo>
                    <a:pt x="263" y="990"/>
                  </a:lnTo>
                  <a:lnTo>
                    <a:pt x="263" y="990"/>
                  </a:lnTo>
                  <a:cubicBezTo>
                    <a:pt x="234" y="997"/>
                    <a:pt x="205" y="978"/>
                    <a:pt x="199" y="949"/>
                  </a:cubicBezTo>
                  <a:lnTo>
                    <a:pt x="7" y="71"/>
                  </a:lnTo>
                  <a:lnTo>
                    <a:pt x="7" y="71"/>
                  </a:lnTo>
                  <a:cubicBezTo>
                    <a:pt x="0" y="41"/>
                    <a:pt x="19" y="12"/>
                    <a:pt x="49" y="6"/>
                  </a:cubicBezTo>
                  <a:lnTo>
                    <a:pt x="49" y="6"/>
                  </a:lnTo>
                  <a:cubicBezTo>
                    <a:pt x="78" y="0"/>
                    <a:pt x="107" y="18"/>
                    <a:pt x="114" y="48"/>
                  </a:cubicBezTo>
                  <a:lnTo>
                    <a:pt x="305" y="926"/>
                  </a:lnTo>
                  <a:lnTo>
                    <a:pt x="305" y="926"/>
                  </a:lnTo>
                  <a:cubicBezTo>
                    <a:pt x="311" y="956"/>
                    <a:pt x="293" y="984"/>
                    <a:pt x="263" y="99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0" name="Google Shape;330;p26"/>
            <p:cNvSpPr/>
            <p:nvPr/>
          </p:nvSpPr>
          <p:spPr>
            <a:xfrm>
              <a:off x="2417406" y="3731203"/>
              <a:ext cx="692764" cy="4797855"/>
            </a:xfrm>
            <a:custGeom>
              <a:rect b="b" l="l" r="r" t="t"/>
              <a:pathLst>
                <a:path extrusionOk="0" h="4519" w="652">
                  <a:moveTo>
                    <a:pt x="336" y="4518"/>
                  </a:moveTo>
                  <a:lnTo>
                    <a:pt x="0" y="4494"/>
                  </a:lnTo>
                  <a:lnTo>
                    <a:pt x="308" y="163"/>
                  </a:lnTo>
                  <a:lnTo>
                    <a:pt x="308" y="163"/>
                  </a:lnTo>
                  <a:cubicBezTo>
                    <a:pt x="315" y="70"/>
                    <a:pt x="395" y="0"/>
                    <a:pt x="488" y="7"/>
                  </a:cubicBezTo>
                  <a:lnTo>
                    <a:pt x="488" y="7"/>
                  </a:lnTo>
                  <a:cubicBezTo>
                    <a:pt x="581" y="13"/>
                    <a:pt x="651" y="94"/>
                    <a:pt x="645" y="187"/>
                  </a:cubicBezTo>
                  <a:lnTo>
                    <a:pt x="336" y="4518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1" name="Google Shape;331;p26"/>
            <p:cNvSpPr/>
            <p:nvPr/>
          </p:nvSpPr>
          <p:spPr>
            <a:xfrm>
              <a:off x="2417406" y="8430758"/>
              <a:ext cx="477445" cy="777019"/>
            </a:xfrm>
            <a:custGeom>
              <a:rect b="b" l="l" r="r" t="t"/>
              <a:pathLst>
                <a:path extrusionOk="0" h="732" w="448">
                  <a:moveTo>
                    <a:pt x="305" y="713"/>
                  </a:moveTo>
                  <a:lnTo>
                    <a:pt x="305" y="713"/>
                  </a:lnTo>
                  <a:lnTo>
                    <a:pt x="305" y="713"/>
                  </a:lnTo>
                  <a:cubicBezTo>
                    <a:pt x="218" y="731"/>
                    <a:pt x="132" y="676"/>
                    <a:pt x="113" y="590"/>
                  </a:cubicBezTo>
                  <a:lnTo>
                    <a:pt x="0" y="68"/>
                  </a:lnTo>
                  <a:lnTo>
                    <a:pt x="315" y="0"/>
                  </a:lnTo>
                  <a:lnTo>
                    <a:pt x="428" y="520"/>
                  </a:lnTo>
                  <a:lnTo>
                    <a:pt x="428" y="520"/>
                  </a:lnTo>
                  <a:cubicBezTo>
                    <a:pt x="447" y="608"/>
                    <a:pt x="392" y="694"/>
                    <a:pt x="305" y="713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2" name="Google Shape;332;p26"/>
            <p:cNvSpPr/>
            <p:nvPr/>
          </p:nvSpPr>
          <p:spPr>
            <a:xfrm>
              <a:off x="3475274" y="3548652"/>
              <a:ext cx="2574459" cy="4334451"/>
            </a:xfrm>
            <a:custGeom>
              <a:rect b="b" l="l" r="r" t="t"/>
              <a:pathLst>
                <a:path extrusionOk="0" h="4084" w="2426">
                  <a:moveTo>
                    <a:pt x="2129" y="4083"/>
                  </a:moveTo>
                  <a:lnTo>
                    <a:pt x="2425" y="3921"/>
                  </a:lnTo>
                  <a:lnTo>
                    <a:pt x="341" y="111"/>
                  </a:lnTo>
                  <a:lnTo>
                    <a:pt x="341" y="111"/>
                  </a:lnTo>
                  <a:cubicBezTo>
                    <a:pt x="296" y="30"/>
                    <a:pt x="193" y="0"/>
                    <a:pt x="112" y="44"/>
                  </a:cubicBezTo>
                  <a:lnTo>
                    <a:pt x="112" y="44"/>
                  </a:lnTo>
                  <a:cubicBezTo>
                    <a:pt x="30" y="89"/>
                    <a:pt x="0" y="191"/>
                    <a:pt x="45" y="273"/>
                  </a:cubicBezTo>
                  <a:lnTo>
                    <a:pt x="2129" y="4083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333" name="Google Shape;333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٥">
  <p:cSld name="المرحلة التعليمية - ٥"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27"/>
          <p:cNvSpPr/>
          <p:nvPr/>
        </p:nvSpPr>
        <p:spPr>
          <a:xfrm flipH="1">
            <a:off x="911262" y="1492929"/>
            <a:ext cx="1598400" cy="3808276"/>
          </a:xfrm>
          <a:prstGeom prst="roundRect">
            <a:avLst>
              <a:gd fmla="val 6084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" name="Google Shape;336;p27"/>
          <p:cNvSpPr/>
          <p:nvPr/>
        </p:nvSpPr>
        <p:spPr>
          <a:xfrm flipH="1">
            <a:off x="911261" y="1416428"/>
            <a:ext cx="1598400" cy="612000"/>
          </a:xfrm>
          <a:custGeom>
            <a:rect b="b" l="l" r="r" t="t"/>
            <a:pathLst>
              <a:path extrusionOk="0" h="581397" w="180020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" name="Google Shape;337;p27"/>
          <p:cNvSpPr/>
          <p:nvPr/>
        </p:nvSpPr>
        <p:spPr>
          <a:xfrm flipH="1">
            <a:off x="4406568" y="1492929"/>
            <a:ext cx="1598400" cy="3808276"/>
          </a:xfrm>
          <a:prstGeom prst="roundRect">
            <a:avLst>
              <a:gd fmla="val 6084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" name="Google Shape;338;p27"/>
          <p:cNvSpPr/>
          <p:nvPr/>
        </p:nvSpPr>
        <p:spPr>
          <a:xfrm flipH="1">
            <a:off x="4406567" y="1416428"/>
            <a:ext cx="1598400" cy="612000"/>
          </a:xfrm>
          <a:custGeom>
            <a:rect b="b" l="l" r="r" t="t"/>
            <a:pathLst>
              <a:path extrusionOk="0" h="581397" w="180020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" name="Google Shape;339;p27"/>
          <p:cNvSpPr/>
          <p:nvPr/>
        </p:nvSpPr>
        <p:spPr>
          <a:xfrm flipH="1">
            <a:off x="2658915" y="1492929"/>
            <a:ext cx="1598400" cy="3808276"/>
          </a:xfrm>
          <a:prstGeom prst="roundRect">
            <a:avLst>
              <a:gd fmla="val 6084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0" name="Google Shape;340;p27"/>
          <p:cNvSpPr/>
          <p:nvPr/>
        </p:nvSpPr>
        <p:spPr>
          <a:xfrm flipH="1">
            <a:off x="2658914" y="1416428"/>
            <a:ext cx="1598400" cy="612000"/>
          </a:xfrm>
          <a:custGeom>
            <a:rect b="b" l="l" r="r" t="t"/>
            <a:pathLst>
              <a:path extrusionOk="0" h="581397" w="180020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" name="Google Shape;341;p27"/>
          <p:cNvSpPr/>
          <p:nvPr/>
        </p:nvSpPr>
        <p:spPr>
          <a:xfrm flipH="1">
            <a:off x="6143019" y="1492929"/>
            <a:ext cx="1598400" cy="3808276"/>
          </a:xfrm>
          <a:prstGeom prst="roundRect">
            <a:avLst>
              <a:gd fmla="val 6084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2" name="Google Shape;342;p27"/>
          <p:cNvSpPr/>
          <p:nvPr/>
        </p:nvSpPr>
        <p:spPr>
          <a:xfrm flipH="1">
            <a:off x="6143018" y="1416428"/>
            <a:ext cx="1598400" cy="612000"/>
          </a:xfrm>
          <a:custGeom>
            <a:rect b="b" l="l" r="r" t="t"/>
            <a:pathLst>
              <a:path extrusionOk="0" h="581397" w="180020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Google Shape;343;p27"/>
          <p:cNvSpPr/>
          <p:nvPr/>
        </p:nvSpPr>
        <p:spPr>
          <a:xfrm flipH="1">
            <a:off x="9638325" y="1492929"/>
            <a:ext cx="1598400" cy="3808276"/>
          </a:xfrm>
          <a:prstGeom prst="roundRect">
            <a:avLst>
              <a:gd fmla="val 6084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4" name="Google Shape;344;p27"/>
          <p:cNvSpPr/>
          <p:nvPr/>
        </p:nvSpPr>
        <p:spPr>
          <a:xfrm flipH="1">
            <a:off x="9638324" y="1416428"/>
            <a:ext cx="1598400" cy="612000"/>
          </a:xfrm>
          <a:custGeom>
            <a:rect b="b" l="l" r="r" t="t"/>
            <a:pathLst>
              <a:path extrusionOk="0" h="581397" w="180020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" name="Google Shape;345;p27"/>
          <p:cNvSpPr/>
          <p:nvPr/>
        </p:nvSpPr>
        <p:spPr>
          <a:xfrm flipH="1">
            <a:off x="7890672" y="1492929"/>
            <a:ext cx="1598400" cy="3808276"/>
          </a:xfrm>
          <a:prstGeom prst="roundRect">
            <a:avLst>
              <a:gd fmla="val 6084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6" name="Google Shape;346;p27"/>
          <p:cNvSpPr/>
          <p:nvPr/>
        </p:nvSpPr>
        <p:spPr>
          <a:xfrm flipH="1">
            <a:off x="7890671" y="1416428"/>
            <a:ext cx="1598400" cy="612000"/>
          </a:xfrm>
          <a:custGeom>
            <a:rect b="b" l="l" r="r" t="t"/>
            <a:pathLst>
              <a:path extrusionOk="0" h="581397" w="180020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47" name="Google Shape;347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٦">
  <p:cSld name="المرحلة التعليمية - ٦"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28"/>
          <p:cNvSpPr/>
          <p:nvPr>
            <p:ph idx="2" type="pic"/>
          </p:nvPr>
        </p:nvSpPr>
        <p:spPr>
          <a:xfrm>
            <a:off x="888719" y="1642858"/>
            <a:ext cx="5092700" cy="326480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50" name="Google Shape;350;p28"/>
          <p:cNvSpPr/>
          <p:nvPr>
            <p:ph idx="3" type="pic"/>
          </p:nvPr>
        </p:nvSpPr>
        <p:spPr>
          <a:xfrm>
            <a:off x="6143625" y="1642858"/>
            <a:ext cx="5092700" cy="326480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pic>
        <p:nvPicPr>
          <p:cNvPr id="351" name="Google Shape;351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المرحلة التعليمية - ٦">
  <p:cSld name="3_المرحلة التعليمية - ٦"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29"/>
          <p:cNvSpPr/>
          <p:nvPr/>
        </p:nvSpPr>
        <p:spPr>
          <a:xfrm rot="10800000">
            <a:off x="919340" y="1860899"/>
            <a:ext cx="5040000" cy="1908000"/>
          </a:xfrm>
          <a:prstGeom prst="rect">
            <a:avLst/>
          </a:prstGeom>
          <a:noFill/>
          <a:ln cap="flat" cmpd="sng" w="38100">
            <a:solidFill>
              <a:srgbClr val="45C1A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p29"/>
          <p:cNvSpPr/>
          <p:nvPr/>
        </p:nvSpPr>
        <p:spPr>
          <a:xfrm rot="10800000">
            <a:off x="919340" y="1860899"/>
            <a:ext cx="5040000" cy="540000"/>
          </a:xfrm>
          <a:prstGeom prst="rect">
            <a:avLst/>
          </a:prstGeom>
          <a:solidFill>
            <a:srgbClr val="45C1A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29"/>
          <p:cNvSpPr/>
          <p:nvPr/>
        </p:nvSpPr>
        <p:spPr>
          <a:xfrm>
            <a:off x="6213336" y="1860899"/>
            <a:ext cx="5040000" cy="1908000"/>
          </a:xfrm>
          <a:prstGeom prst="rect">
            <a:avLst/>
          </a:prstGeom>
          <a:noFill/>
          <a:ln cap="flat" cmpd="sng" w="38100">
            <a:solidFill>
              <a:srgbClr val="4BACC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29"/>
          <p:cNvSpPr/>
          <p:nvPr/>
        </p:nvSpPr>
        <p:spPr>
          <a:xfrm>
            <a:off x="6213336" y="1860899"/>
            <a:ext cx="5040000" cy="540000"/>
          </a:xfrm>
          <a:prstGeom prst="rect">
            <a:avLst/>
          </a:prstGeom>
          <a:solidFill>
            <a:srgbClr val="4BACC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29"/>
          <p:cNvSpPr/>
          <p:nvPr/>
        </p:nvSpPr>
        <p:spPr>
          <a:xfrm rot="10800000">
            <a:off x="927112" y="4060072"/>
            <a:ext cx="5040000" cy="1908000"/>
          </a:xfrm>
          <a:prstGeom prst="rect">
            <a:avLst/>
          </a:prstGeom>
          <a:noFill/>
          <a:ln cap="flat" cmpd="sng" w="38100">
            <a:solidFill>
              <a:srgbClr val="B9D53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p29"/>
          <p:cNvSpPr/>
          <p:nvPr/>
        </p:nvSpPr>
        <p:spPr>
          <a:xfrm rot="10800000">
            <a:off x="927112" y="5428072"/>
            <a:ext cx="5040000" cy="540000"/>
          </a:xfrm>
          <a:prstGeom prst="rect">
            <a:avLst/>
          </a:prstGeom>
          <a:solidFill>
            <a:srgbClr val="B9D53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p29"/>
          <p:cNvSpPr/>
          <p:nvPr/>
        </p:nvSpPr>
        <p:spPr>
          <a:xfrm>
            <a:off x="6221108" y="4060072"/>
            <a:ext cx="5040000" cy="1908000"/>
          </a:xfrm>
          <a:prstGeom prst="rect">
            <a:avLst/>
          </a:prstGeom>
          <a:noFill/>
          <a:ln cap="flat" cmpd="sng" w="38100">
            <a:solidFill>
              <a:srgbClr val="0E7FB7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29"/>
          <p:cNvSpPr/>
          <p:nvPr/>
        </p:nvSpPr>
        <p:spPr>
          <a:xfrm>
            <a:off x="6221108" y="5428072"/>
            <a:ext cx="5040000" cy="540000"/>
          </a:xfrm>
          <a:prstGeom prst="rect">
            <a:avLst/>
          </a:prstGeom>
          <a:solidFill>
            <a:srgbClr val="0E7F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1" name="Google Shape;361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المرحلة التعليمية - ٦">
  <p:cSld name="1_المرحلة التعليمية - ٦"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30"/>
          <p:cNvSpPr/>
          <p:nvPr>
            <p:ph idx="2" type="pic"/>
          </p:nvPr>
        </p:nvSpPr>
        <p:spPr>
          <a:xfrm>
            <a:off x="917211" y="0"/>
            <a:ext cx="405765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pic>
        <p:nvPicPr>
          <p:cNvPr id="364" name="Google Shape;364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المرحلة التعليمية - ٦">
  <p:cSld name="2_المرحلة التعليمية - ٦"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31"/>
          <p:cNvSpPr/>
          <p:nvPr>
            <p:ph idx="2" type="pic"/>
          </p:nvPr>
        </p:nvSpPr>
        <p:spPr>
          <a:xfrm>
            <a:off x="5298370" y="-1"/>
            <a:ext cx="6893630" cy="439744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67" name="Google Shape;367;p31"/>
          <p:cNvSpPr/>
          <p:nvPr/>
        </p:nvSpPr>
        <p:spPr>
          <a:xfrm>
            <a:off x="-1" y="4397447"/>
            <a:ext cx="12192001" cy="2467478"/>
          </a:xfrm>
          <a:prstGeom prst="rect">
            <a:avLst/>
          </a:prstGeom>
          <a:solidFill>
            <a:srgbClr val="0097D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31"/>
          <p:cNvSpPr/>
          <p:nvPr/>
        </p:nvSpPr>
        <p:spPr>
          <a:xfrm>
            <a:off x="8952511" y="4992065"/>
            <a:ext cx="2520000" cy="14387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31"/>
          <p:cNvSpPr/>
          <p:nvPr/>
        </p:nvSpPr>
        <p:spPr>
          <a:xfrm>
            <a:off x="10068511" y="4705903"/>
            <a:ext cx="288000" cy="288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31"/>
          <p:cNvSpPr/>
          <p:nvPr/>
        </p:nvSpPr>
        <p:spPr>
          <a:xfrm>
            <a:off x="6211195" y="4992065"/>
            <a:ext cx="2520000" cy="14387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31"/>
          <p:cNvSpPr/>
          <p:nvPr/>
        </p:nvSpPr>
        <p:spPr>
          <a:xfrm>
            <a:off x="7327195" y="4711553"/>
            <a:ext cx="288000" cy="288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p31"/>
          <p:cNvSpPr/>
          <p:nvPr/>
        </p:nvSpPr>
        <p:spPr>
          <a:xfrm>
            <a:off x="3469880" y="4992065"/>
            <a:ext cx="2520000" cy="14387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p31"/>
          <p:cNvSpPr/>
          <p:nvPr/>
        </p:nvSpPr>
        <p:spPr>
          <a:xfrm>
            <a:off x="4585880" y="4705427"/>
            <a:ext cx="288000" cy="288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p31"/>
          <p:cNvSpPr/>
          <p:nvPr/>
        </p:nvSpPr>
        <p:spPr>
          <a:xfrm>
            <a:off x="728565" y="4992065"/>
            <a:ext cx="2520000" cy="14387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31"/>
          <p:cNvSpPr/>
          <p:nvPr/>
        </p:nvSpPr>
        <p:spPr>
          <a:xfrm>
            <a:off x="1844565" y="4710345"/>
            <a:ext cx="288000" cy="288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6" name="Google Shape;376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٦">
  <p:cSld name="المرحلة التعليمية - ٦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oogle Shape;36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فحة أسئلة نهاية الدرس">
  <p:cSld name="صفحة أسئلة نهاية الدرس"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32"/>
          <p:cNvSpPr/>
          <p:nvPr/>
        </p:nvSpPr>
        <p:spPr>
          <a:xfrm flipH="1">
            <a:off x="-1812" y="987552"/>
            <a:ext cx="12210287" cy="5870448"/>
          </a:xfrm>
          <a:custGeom>
            <a:rect b="b" l="l" r="r" t="t"/>
            <a:pathLst>
              <a:path extrusionOk="0" h="5907024" w="12271248">
                <a:moveTo>
                  <a:pt x="18288" y="164592"/>
                </a:moveTo>
                <a:lnTo>
                  <a:pt x="1152144" y="164592"/>
                </a:lnTo>
                <a:lnTo>
                  <a:pt x="2011680" y="1060704"/>
                </a:lnTo>
                <a:lnTo>
                  <a:pt x="3017520" y="0"/>
                </a:lnTo>
                <a:lnTo>
                  <a:pt x="12271248" y="0"/>
                </a:lnTo>
                <a:lnTo>
                  <a:pt x="12271248" y="5907024"/>
                </a:lnTo>
                <a:lnTo>
                  <a:pt x="0" y="5907024"/>
                </a:lnTo>
                <a:lnTo>
                  <a:pt x="18288" y="1645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9" name="Google Shape;379;p32"/>
          <p:cNvSpPr/>
          <p:nvPr/>
        </p:nvSpPr>
        <p:spPr>
          <a:xfrm flipH="1">
            <a:off x="9444171" y="335716"/>
            <a:ext cx="1504933" cy="1504933"/>
          </a:xfrm>
          <a:custGeom>
            <a:rect b="b" l="l" r="r" t="t"/>
            <a:pathLst>
              <a:path extrusionOk="0" h="2017267" w="2017267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32"/>
          <p:cNvSpPr/>
          <p:nvPr/>
        </p:nvSpPr>
        <p:spPr>
          <a:xfrm flipH="1">
            <a:off x="9889348" y="-27363"/>
            <a:ext cx="685867" cy="24006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0"/>
              <a:buFont typeface="Arial"/>
              <a:buNone/>
            </a:pPr>
            <a:r>
              <a:rPr b="1" i="0" lang="fr-FR" sz="15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b="1" i="0" sz="15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81" name="Google Shape;381;p32"/>
          <p:cNvGrpSpPr/>
          <p:nvPr/>
        </p:nvGrpSpPr>
        <p:grpSpPr>
          <a:xfrm flipH="1" rot="10800000">
            <a:off x="-1812" y="88702"/>
            <a:ext cx="12191999" cy="1998962"/>
            <a:chOff x="-24048006" y="706405"/>
            <a:chExt cx="33183930" cy="5470815"/>
          </a:xfrm>
        </p:grpSpPr>
        <p:grpSp>
          <p:nvGrpSpPr>
            <p:cNvPr id="382" name="Google Shape;382;p32"/>
            <p:cNvGrpSpPr/>
            <p:nvPr/>
          </p:nvGrpSpPr>
          <p:grpSpPr>
            <a:xfrm flipH="1" rot="10800000">
              <a:off x="-24048006" y="3524343"/>
              <a:ext cx="30291417" cy="2652877"/>
              <a:chOff x="-19289447" y="811335"/>
              <a:chExt cx="30291417" cy="2652877"/>
            </a:xfrm>
          </p:grpSpPr>
          <p:sp>
            <p:nvSpPr>
              <p:cNvPr id="383" name="Google Shape;383;p32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4" name="Google Shape;384;p32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5" name="Google Shape;385;p32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86" name="Google Shape;386;p32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387" name="Google Shape;387;p32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8" name="Google Shape;388;p32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9" name="Google Shape;389;p32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pic>
        <p:nvPicPr>
          <p:cNvPr id="390" name="Google Shape;390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32"/>
          <p:cNvSpPr txBox="1"/>
          <p:nvPr/>
        </p:nvSpPr>
        <p:spPr>
          <a:xfrm flipH="1">
            <a:off x="909490" y="8283"/>
            <a:ext cx="9912792" cy="9133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 Light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End of Lesson Question/s</a:t>
            </a:r>
            <a:endParaRPr b="1" i="0" sz="2800" u="none" cap="none" strike="noStrike">
              <a:solidFill>
                <a:srgbClr val="3A3838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فحة المراجع">
  <p:cSld name="صفحة المراجع"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3"/>
          <p:cNvSpPr/>
          <p:nvPr/>
        </p:nvSpPr>
        <p:spPr>
          <a:xfrm flipH="1">
            <a:off x="-9144" y="987552"/>
            <a:ext cx="12210287" cy="5870448"/>
          </a:xfrm>
          <a:custGeom>
            <a:rect b="b" l="l" r="r" t="t"/>
            <a:pathLst>
              <a:path extrusionOk="0" h="5907024" w="12271248">
                <a:moveTo>
                  <a:pt x="18288" y="164592"/>
                </a:moveTo>
                <a:lnTo>
                  <a:pt x="1152144" y="164592"/>
                </a:lnTo>
                <a:lnTo>
                  <a:pt x="2011680" y="1060704"/>
                </a:lnTo>
                <a:lnTo>
                  <a:pt x="3017520" y="0"/>
                </a:lnTo>
                <a:lnTo>
                  <a:pt x="12271248" y="0"/>
                </a:lnTo>
                <a:lnTo>
                  <a:pt x="12271248" y="5907024"/>
                </a:lnTo>
                <a:lnTo>
                  <a:pt x="0" y="5907024"/>
                </a:lnTo>
                <a:lnTo>
                  <a:pt x="18288" y="1645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4" name="Google Shape;394;p33"/>
          <p:cNvSpPr/>
          <p:nvPr/>
        </p:nvSpPr>
        <p:spPr>
          <a:xfrm flipH="1">
            <a:off x="709592" y="1784764"/>
            <a:ext cx="10698010" cy="425822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5" name="Google Shape;395;p33"/>
          <p:cNvSpPr/>
          <p:nvPr/>
        </p:nvSpPr>
        <p:spPr>
          <a:xfrm flipH="1">
            <a:off x="9424071" y="335716"/>
            <a:ext cx="1504933" cy="1504933"/>
          </a:xfrm>
          <a:custGeom>
            <a:rect b="b" l="l" r="r" t="t"/>
            <a:pathLst>
              <a:path extrusionOk="0" h="2017267" w="2017267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96" name="Google Shape;396;p33"/>
          <p:cNvGrpSpPr/>
          <p:nvPr/>
        </p:nvGrpSpPr>
        <p:grpSpPr>
          <a:xfrm flipH="1" rot="10800000">
            <a:off x="-9144" y="88702"/>
            <a:ext cx="12191999" cy="1998962"/>
            <a:chOff x="-24048006" y="706405"/>
            <a:chExt cx="33183930" cy="5470815"/>
          </a:xfrm>
        </p:grpSpPr>
        <p:grpSp>
          <p:nvGrpSpPr>
            <p:cNvPr id="397" name="Google Shape;397;p33"/>
            <p:cNvGrpSpPr/>
            <p:nvPr/>
          </p:nvGrpSpPr>
          <p:grpSpPr>
            <a:xfrm flipH="1" rot="10800000">
              <a:off x="-24048006" y="3524343"/>
              <a:ext cx="30291417" cy="2652877"/>
              <a:chOff x="-19289447" y="811335"/>
              <a:chExt cx="30291417" cy="2652877"/>
            </a:xfrm>
          </p:grpSpPr>
          <p:sp>
            <p:nvSpPr>
              <p:cNvPr id="398" name="Google Shape;398;p33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9" name="Google Shape;399;p33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0" name="Google Shape;400;p33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01" name="Google Shape;401;p33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402" name="Google Shape;402;p33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3" name="Google Shape;403;p33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4" name="Google Shape;404;p33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405" name="Google Shape;405;p33"/>
          <p:cNvGrpSpPr/>
          <p:nvPr/>
        </p:nvGrpSpPr>
        <p:grpSpPr>
          <a:xfrm flipH="1">
            <a:off x="9763739" y="736745"/>
            <a:ext cx="871170" cy="758077"/>
            <a:chOff x="4075906" y="5137696"/>
            <a:chExt cx="1420106" cy="1235751"/>
          </a:xfrm>
        </p:grpSpPr>
        <p:sp>
          <p:nvSpPr>
            <p:cNvPr id="406" name="Google Shape;406;p33"/>
            <p:cNvSpPr/>
            <p:nvPr/>
          </p:nvSpPr>
          <p:spPr>
            <a:xfrm flipH="1" rot="5400000">
              <a:off x="4674379" y="5298426"/>
              <a:ext cx="223160" cy="1420106"/>
            </a:xfrm>
            <a:custGeom>
              <a:rect b="b" l="l" r="r" t="t"/>
              <a:pathLst>
                <a:path extrusionOk="0" h="2500353" w="468002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41275">
              <a:solidFill>
                <a:srgbClr val="565874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0475" lIns="60950" spcFirstLastPara="1" rIns="60950" wrap="square" tIns="30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b="0" i="0" lang="fr-FR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" name="Google Shape;407;p33"/>
            <p:cNvSpPr/>
            <p:nvPr/>
          </p:nvSpPr>
          <p:spPr>
            <a:xfrm flipH="1" rot="-5400000">
              <a:off x="4680603" y="5597643"/>
              <a:ext cx="210712" cy="1340896"/>
            </a:xfrm>
            <a:custGeom>
              <a:rect b="b" l="l" r="r" t="t"/>
              <a:pathLst>
                <a:path extrusionOk="0" h="2500353" w="468002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41275">
              <a:solidFill>
                <a:srgbClr val="1C82F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0475" lIns="60950" spcFirstLastPara="1" rIns="60950" wrap="square" tIns="30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b="0" i="0" lang="fr-FR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" name="Google Shape;408;p33"/>
            <p:cNvSpPr/>
            <p:nvPr/>
          </p:nvSpPr>
          <p:spPr>
            <a:xfrm flipH="1" rot="-5400000">
              <a:off x="4680603" y="5077728"/>
              <a:ext cx="210712" cy="1340896"/>
            </a:xfrm>
            <a:custGeom>
              <a:rect b="b" l="l" r="r" t="t"/>
              <a:pathLst>
                <a:path extrusionOk="0" h="2500353" w="468002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41275">
              <a:solidFill>
                <a:srgbClr val="1ED0A6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0475" lIns="60950" spcFirstLastPara="1" rIns="60950" wrap="square" tIns="30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b="0" i="0" lang="fr-FR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" name="Google Shape;409;p33"/>
            <p:cNvSpPr/>
            <p:nvPr/>
          </p:nvSpPr>
          <p:spPr>
            <a:xfrm flipH="1" rot="-5400000">
              <a:off x="4662514" y="4825671"/>
              <a:ext cx="210712" cy="1340896"/>
            </a:xfrm>
            <a:custGeom>
              <a:rect b="b" l="l" r="r" t="t"/>
              <a:pathLst>
                <a:path extrusionOk="0" h="2500353" w="468002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41275">
              <a:solidFill>
                <a:srgbClr val="1F3864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0475" lIns="60950" spcFirstLastPara="1" rIns="60950" wrap="square" tIns="30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b="0" i="0" lang="fr-FR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Google Shape;410;p33"/>
            <p:cNvSpPr/>
            <p:nvPr/>
          </p:nvSpPr>
          <p:spPr>
            <a:xfrm flipH="1" rot="5400000">
              <a:off x="4697692" y="4572604"/>
              <a:ext cx="210712" cy="1340896"/>
            </a:xfrm>
            <a:custGeom>
              <a:rect b="b" l="l" r="r" t="t"/>
              <a:pathLst>
                <a:path extrusionOk="0" h="2500353" w="468002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41275">
              <a:solidFill>
                <a:srgbClr val="FF802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0475" lIns="60950" spcFirstLastPara="1" rIns="60950" wrap="square" tIns="30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b="0" i="0" lang="fr-FR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411" name="Google Shape;411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Google Shape;412;p33"/>
          <p:cNvSpPr txBox="1"/>
          <p:nvPr/>
        </p:nvSpPr>
        <p:spPr>
          <a:xfrm flipH="1">
            <a:off x="909490" y="8283"/>
            <a:ext cx="9912792" cy="9133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E75B5"/>
              </a:buClr>
              <a:buSzPts val="2800"/>
              <a:buFont typeface="Open Sans"/>
              <a:buNone/>
            </a:pPr>
            <a:r>
              <a:rPr b="1" i="0" lang="fr-FR" sz="28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  <a:t>Références</a:t>
            </a:r>
            <a:endParaRPr b="1" i="0" sz="2800" u="none" cap="none" strike="noStrike">
              <a:solidFill>
                <a:srgbClr val="2E75B5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فحة فريق العمل">
  <p:cSld name="صفحة فريق العمل"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34"/>
          <p:cNvSpPr/>
          <p:nvPr/>
        </p:nvSpPr>
        <p:spPr>
          <a:xfrm flipH="1">
            <a:off x="0" y="987552"/>
            <a:ext cx="12210287" cy="5870448"/>
          </a:xfrm>
          <a:custGeom>
            <a:rect b="b" l="l" r="r" t="t"/>
            <a:pathLst>
              <a:path extrusionOk="0" h="5907024" w="12271248">
                <a:moveTo>
                  <a:pt x="18288" y="164592"/>
                </a:moveTo>
                <a:lnTo>
                  <a:pt x="1152144" y="164592"/>
                </a:lnTo>
                <a:lnTo>
                  <a:pt x="2011680" y="1060704"/>
                </a:lnTo>
                <a:lnTo>
                  <a:pt x="3017520" y="0"/>
                </a:lnTo>
                <a:lnTo>
                  <a:pt x="12271248" y="0"/>
                </a:lnTo>
                <a:lnTo>
                  <a:pt x="12271248" y="5907024"/>
                </a:lnTo>
                <a:lnTo>
                  <a:pt x="0" y="5907024"/>
                </a:lnTo>
                <a:lnTo>
                  <a:pt x="18288" y="1645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5" name="Google Shape;415;p34"/>
          <p:cNvSpPr/>
          <p:nvPr/>
        </p:nvSpPr>
        <p:spPr>
          <a:xfrm flipH="1">
            <a:off x="718736" y="1784764"/>
            <a:ext cx="10698010" cy="425822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6" name="Google Shape;416;p34"/>
          <p:cNvSpPr/>
          <p:nvPr/>
        </p:nvSpPr>
        <p:spPr>
          <a:xfrm flipH="1">
            <a:off x="9433215" y="335716"/>
            <a:ext cx="1504933" cy="1504933"/>
          </a:xfrm>
          <a:custGeom>
            <a:rect b="b" l="l" r="r" t="t"/>
            <a:pathLst>
              <a:path extrusionOk="0" h="2017267" w="2017267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17" name="Google Shape;417;p34"/>
          <p:cNvGrpSpPr/>
          <p:nvPr/>
        </p:nvGrpSpPr>
        <p:grpSpPr>
          <a:xfrm flipH="1" rot="10800000">
            <a:off x="0" y="88702"/>
            <a:ext cx="12191999" cy="1998962"/>
            <a:chOff x="-24048006" y="706405"/>
            <a:chExt cx="33183930" cy="5470815"/>
          </a:xfrm>
        </p:grpSpPr>
        <p:grpSp>
          <p:nvGrpSpPr>
            <p:cNvPr id="418" name="Google Shape;418;p34"/>
            <p:cNvGrpSpPr/>
            <p:nvPr/>
          </p:nvGrpSpPr>
          <p:grpSpPr>
            <a:xfrm flipH="1" rot="10800000">
              <a:off x="-24048006" y="3524343"/>
              <a:ext cx="30291417" cy="2652877"/>
              <a:chOff x="-19289447" y="811335"/>
              <a:chExt cx="30291417" cy="2652877"/>
            </a:xfrm>
          </p:grpSpPr>
          <p:sp>
            <p:nvSpPr>
              <p:cNvPr id="419" name="Google Shape;419;p34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0" name="Google Shape;420;p34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1" name="Google Shape;421;p34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22" name="Google Shape;422;p34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423" name="Google Shape;423;p34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4" name="Google Shape;424;p34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5" name="Google Shape;425;p34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426" name="Google Shape;426;p34"/>
          <p:cNvSpPr/>
          <p:nvPr/>
        </p:nvSpPr>
        <p:spPr>
          <a:xfrm flipH="1">
            <a:off x="9653258" y="772427"/>
            <a:ext cx="1062037" cy="554037"/>
          </a:xfrm>
          <a:custGeom>
            <a:rect b="b" l="l" r="r" t="t"/>
            <a:pathLst>
              <a:path extrusionOk="0" h="141" w="271">
                <a:moveTo>
                  <a:pt x="196" y="133"/>
                </a:moveTo>
                <a:cubicBezTo>
                  <a:pt x="192" y="135"/>
                  <a:pt x="188" y="136"/>
                  <a:pt x="184" y="137"/>
                </a:cubicBezTo>
                <a:cubicBezTo>
                  <a:pt x="170" y="140"/>
                  <a:pt x="156" y="141"/>
                  <a:pt x="139" y="141"/>
                </a:cubicBezTo>
                <a:cubicBezTo>
                  <a:pt x="122" y="141"/>
                  <a:pt x="108" y="140"/>
                  <a:pt x="95" y="137"/>
                </a:cubicBezTo>
                <a:cubicBezTo>
                  <a:pt x="90" y="136"/>
                  <a:pt x="86" y="135"/>
                  <a:pt x="82" y="133"/>
                </a:cubicBezTo>
                <a:cubicBezTo>
                  <a:pt x="71" y="127"/>
                  <a:pt x="71" y="118"/>
                  <a:pt x="77" y="111"/>
                </a:cubicBezTo>
                <a:cubicBezTo>
                  <a:pt x="84" y="104"/>
                  <a:pt x="93" y="99"/>
                  <a:pt x="102" y="95"/>
                </a:cubicBezTo>
                <a:cubicBezTo>
                  <a:pt x="106" y="93"/>
                  <a:pt x="111" y="91"/>
                  <a:pt x="115" y="90"/>
                </a:cubicBezTo>
                <a:cubicBezTo>
                  <a:pt x="123" y="86"/>
                  <a:pt x="125" y="79"/>
                  <a:pt x="119" y="73"/>
                </a:cubicBezTo>
                <a:cubicBezTo>
                  <a:pt x="107" y="61"/>
                  <a:pt x="103" y="46"/>
                  <a:pt x="103" y="31"/>
                </a:cubicBezTo>
                <a:cubicBezTo>
                  <a:pt x="104" y="14"/>
                  <a:pt x="114" y="5"/>
                  <a:pt x="129" y="1"/>
                </a:cubicBezTo>
                <a:cubicBezTo>
                  <a:pt x="133" y="0"/>
                  <a:pt x="136" y="0"/>
                  <a:pt x="139" y="0"/>
                </a:cubicBezTo>
                <a:cubicBezTo>
                  <a:pt x="142" y="0"/>
                  <a:pt x="146" y="0"/>
                  <a:pt x="149" y="1"/>
                </a:cubicBezTo>
                <a:cubicBezTo>
                  <a:pt x="164" y="5"/>
                  <a:pt x="174" y="14"/>
                  <a:pt x="175" y="31"/>
                </a:cubicBezTo>
                <a:cubicBezTo>
                  <a:pt x="175" y="46"/>
                  <a:pt x="171" y="61"/>
                  <a:pt x="159" y="73"/>
                </a:cubicBezTo>
                <a:cubicBezTo>
                  <a:pt x="153" y="78"/>
                  <a:pt x="156" y="86"/>
                  <a:pt x="163" y="90"/>
                </a:cubicBezTo>
                <a:cubicBezTo>
                  <a:pt x="168" y="91"/>
                  <a:pt x="172" y="93"/>
                  <a:pt x="176" y="95"/>
                </a:cubicBezTo>
                <a:cubicBezTo>
                  <a:pt x="185" y="99"/>
                  <a:pt x="194" y="104"/>
                  <a:pt x="201" y="111"/>
                </a:cubicBezTo>
                <a:cubicBezTo>
                  <a:pt x="206" y="116"/>
                  <a:pt x="208" y="127"/>
                  <a:pt x="196" y="133"/>
                </a:cubicBezTo>
                <a:close/>
                <a:moveTo>
                  <a:pt x="267" y="120"/>
                </a:moveTo>
                <a:cubicBezTo>
                  <a:pt x="262" y="115"/>
                  <a:pt x="256" y="112"/>
                  <a:pt x="249" y="109"/>
                </a:cubicBezTo>
                <a:cubicBezTo>
                  <a:pt x="247" y="107"/>
                  <a:pt x="244" y="106"/>
                  <a:pt x="241" y="105"/>
                </a:cubicBezTo>
                <a:cubicBezTo>
                  <a:pt x="235" y="103"/>
                  <a:pt x="234" y="97"/>
                  <a:pt x="238" y="93"/>
                </a:cubicBezTo>
                <a:cubicBezTo>
                  <a:pt x="246" y="85"/>
                  <a:pt x="249" y="75"/>
                  <a:pt x="249" y="64"/>
                </a:cubicBezTo>
                <a:cubicBezTo>
                  <a:pt x="248" y="52"/>
                  <a:pt x="241" y="46"/>
                  <a:pt x="231" y="44"/>
                </a:cubicBezTo>
                <a:cubicBezTo>
                  <a:pt x="228" y="43"/>
                  <a:pt x="226" y="43"/>
                  <a:pt x="224" y="43"/>
                </a:cubicBezTo>
                <a:cubicBezTo>
                  <a:pt x="222" y="43"/>
                  <a:pt x="219" y="43"/>
                  <a:pt x="217" y="44"/>
                </a:cubicBezTo>
                <a:cubicBezTo>
                  <a:pt x="206" y="46"/>
                  <a:pt x="199" y="52"/>
                  <a:pt x="199" y="64"/>
                </a:cubicBezTo>
                <a:cubicBezTo>
                  <a:pt x="199" y="75"/>
                  <a:pt x="202" y="85"/>
                  <a:pt x="210" y="93"/>
                </a:cubicBezTo>
                <a:cubicBezTo>
                  <a:pt x="214" y="98"/>
                  <a:pt x="212" y="103"/>
                  <a:pt x="207" y="105"/>
                </a:cubicBezTo>
                <a:cubicBezTo>
                  <a:pt x="207" y="105"/>
                  <a:pt x="206" y="105"/>
                  <a:pt x="206" y="105"/>
                </a:cubicBezTo>
                <a:cubicBezTo>
                  <a:pt x="207" y="106"/>
                  <a:pt x="208" y="107"/>
                  <a:pt x="209" y="108"/>
                </a:cubicBezTo>
                <a:cubicBezTo>
                  <a:pt x="213" y="112"/>
                  <a:pt x="214" y="118"/>
                  <a:pt x="213" y="123"/>
                </a:cubicBezTo>
                <a:cubicBezTo>
                  <a:pt x="212" y="129"/>
                  <a:pt x="208" y="134"/>
                  <a:pt x="202" y="137"/>
                </a:cubicBezTo>
                <a:cubicBezTo>
                  <a:pt x="201" y="138"/>
                  <a:pt x="199" y="138"/>
                  <a:pt x="197" y="139"/>
                </a:cubicBezTo>
                <a:cubicBezTo>
                  <a:pt x="205" y="140"/>
                  <a:pt x="214" y="141"/>
                  <a:pt x="224" y="141"/>
                </a:cubicBezTo>
                <a:cubicBezTo>
                  <a:pt x="236" y="141"/>
                  <a:pt x="245" y="140"/>
                  <a:pt x="255" y="138"/>
                </a:cubicBezTo>
                <a:cubicBezTo>
                  <a:pt x="258" y="137"/>
                  <a:pt x="261" y="136"/>
                  <a:pt x="263" y="135"/>
                </a:cubicBezTo>
                <a:cubicBezTo>
                  <a:pt x="271" y="131"/>
                  <a:pt x="270" y="123"/>
                  <a:pt x="267" y="120"/>
                </a:cubicBezTo>
                <a:close/>
                <a:moveTo>
                  <a:pt x="64" y="123"/>
                </a:moveTo>
                <a:cubicBezTo>
                  <a:pt x="63" y="118"/>
                  <a:pt x="65" y="112"/>
                  <a:pt x="70" y="108"/>
                </a:cubicBezTo>
                <a:cubicBezTo>
                  <a:pt x="71" y="106"/>
                  <a:pt x="73" y="104"/>
                  <a:pt x="75" y="103"/>
                </a:cubicBezTo>
                <a:cubicBezTo>
                  <a:pt x="74" y="102"/>
                  <a:pt x="73" y="102"/>
                  <a:pt x="72" y="101"/>
                </a:cubicBezTo>
                <a:cubicBezTo>
                  <a:pt x="66" y="99"/>
                  <a:pt x="64" y="93"/>
                  <a:pt x="68" y="88"/>
                </a:cubicBezTo>
                <a:cubicBezTo>
                  <a:pt x="78" y="79"/>
                  <a:pt x="81" y="68"/>
                  <a:pt x="80" y="56"/>
                </a:cubicBezTo>
                <a:cubicBezTo>
                  <a:pt x="80" y="43"/>
                  <a:pt x="72" y="36"/>
                  <a:pt x="60" y="33"/>
                </a:cubicBezTo>
                <a:cubicBezTo>
                  <a:pt x="58" y="33"/>
                  <a:pt x="55" y="32"/>
                  <a:pt x="53" y="32"/>
                </a:cubicBezTo>
                <a:cubicBezTo>
                  <a:pt x="51" y="32"/>
                  <a:pt x="48" y="33"/>
                  <a:pt x="45" y="33"/>
                </a:cubicBezTo>
                <a:cubicBezTo>
                  <a:pt x="34" y="36"/>
                  <a:pt x="26" y="43"/>
                  <a:pt x="25" y="56"/>
                </a:cubicBezTo>
                <a:cubicBezTo>
                  <a:pt x="25" y="68"/>
                  <a:pt x="28" y="79"/>
                  <a:pt x="38" y="88"/>
                </a:cubicBezTo>
                <a:cubicBezTo>
                  <a:pt x="42" y="93"/>
                  <a:pt x="40" y="99"/>
                  <a:pt x="34" y="101"/>
                </a:cubicBezTo>
                <a:cubicBezTo>
                  <a:pt x="31" y="103"/>
                  <a:pt x="28" y="104"/>
                  <a:pt x="25" y="105"/>
                </a:cubicBezTo>
                <a:cubicBezTo>
                  <a:pt x="17" y="109"/>
                  <a:pt x="11" y="112"/>
                  <a:pt x="5" y="118"/>
                </a:cubicBezTo>
                <a:cubicBezTo>
                  <a:pt x="0" y="123"/>
                  <a:pt x="0" y="130"/>
                  <a:pt x="9" y="135"/>
                </a:cubicBezTo>
                <a:cubicBezTo>
                  <a:pt x="12" y="136"/>
                  <a:pt x="15" y="137"/>
                  <a:pt x="19" y="138"/>
                </a:cubicBezTo>
                <a:cubicBezTo>
                  <a:pt x="29" y="140"/>
                  <a:pt x="40" y="141"/>
                  <a:pt x="53" y="141"/>
                </a:cubicBezTo>
                <a:cubicBezTo>
                  <a:pt x="64" y="141"/>
                  <a:pt x="72" y="140"/>
                  <a:pt x="81" y="139"/>
                </a:cubicBezTo>
                <a:cubicBezTo>
                  <a:pt x="79" y="138"/>
                  <a:pt x="78" y="138"/>
                  <a:pt x="76" y="137"/>
                </a:cubicBezTo>
                <a:cubicBezTo>
                  <a:pt x="69" y="134"/>
                  <a:pt x="65" y="129"/>
                  <a:pt x="64" y="123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27" name="Google Shape;427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428" name="Google Shape;428;p34"/>
          <p:cNvSpPr txBox="1"/>
          <p:nvPr/>
        </p:nvSpPr>
        <p:spPr>
          <a:xfrm flipH="1">
            <a:off x="826088" y="230753"/>
            <a:ext cx="9912792" cy="5540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E75B5"/>
              </a:buClr>
              <a:buSzPts val="2800"/>
              <a:buFont typeface="Open Sans"/>
              <a:buNone/>
            </a:pPr>
            <a:r>
              <a:rPr b="1" i="0" lang="fr-FR" sz="28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  <a:t>Contributeurs / Contributrices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فحة الشكر">
  <p:cSld name="صفحة الشكر"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" name="Google Shape;430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239037" y="6008475"/>
            <a:ext cx="1352308" cy="355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431" name="Google Shape;431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14911" y="6008475"/>
            <a:ext cx="1096080" cy="355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432" name="Google Shape;432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34557" y="6008475"/>
            <a:ext cx="1224194" cy="355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433" name="Google Shape;433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382318" y="6016455"/>
            <a:ext cx="1053378" cy="341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3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259263" y="6002220"/>
            <a:ext cx="1323839" cy="355871"/>
          </a:xfrm>
          <a:prstGeom prst="rect">
            <a:avLst/>
          </a:prstGeom>
          <a:noFill/>
          <a:ln>
            <a:noFill/>
          </a:ln>
        </p:spPr>
      </p:pic>
      <p:sp>
        <p:nvSpPr>
          <p:cNvPr id="435" name="Google Shape;435;p35"/>
          <p:cNvSpPr txBox="1"/>
          <p:nvPr/>
        </p:nvSpPr>
        <p:spPr>
          <a:xfrm>
            <a:off x="4237281" y="2108885"/>
            <a:ext cx="3717438" cy="22901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838"/>
              </a:buClr>
              <a:buSzPts val="7600"/>
              <a:buFont typeface="Open Sans"/>
              <a:buNone/>
            </a:pPr>
            <a:r>
              <a:rPr b="1" i="0" lang="fr-FR" sz="7600" u="none" cap="none" strike="noStrike">
                <a:solidFill>
                  <a:srgbClr val="3A3838"/>
                </a:solidFill>
                <a:latin typeface="Open Sans"/>
                <a:ea typeface="Open Sans"/>
                <a:cs typeface="Open Sans"/>
                <a:sym typeface="Open Sans"/>
              </a:rPr>
              <a:t>MERCI!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6" name="Google Shape;436;p35"/>
          <p:cNvCxnSpPr/>
          <p:nvPr/>
        </p:nvCxnSpPr>
        <p:spPr>
          <a:xfrm>
            <a:off x="1239037" y="5625297"/>
            <a:ext cx="9358260" cy="0"/>
          </a:xfrm>
          <a:prstGeom prst="straightConnector1">
            <a:avLst/>
          </a:prstGeom>
          <a:noFill/>
          <a:ln cap="flat" cmpd="sng" w="9525">
            <a:solidFill>
              <a:srgbClr val="3A3838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437" name="Google Shape;437;p3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11717" y="574554"/>
            <a:ext cx="2019300" cy="774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" name="Google Shape;440;p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المرحلة التعليمية - ٦">
  <p:cSld name="1_المرحلة التعليمية - ٦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/>
          <p:nvPr>
            <p:ph idx="2" type="pic"/>
          </p:nvPr>
        </p:nvSpPr>
        <p:spPr>
          <a:xfrm>
            <a:off x="917211" y="0"/>
            <a:ext cx="405765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pic>
        <p:nvPicPr>
          <p:cNvPr id="39" name="Google Shape;39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٥">
  <p:cSld name="المرحلة التعليمية - ٥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 flipH="1">
            <a:off x="403604" y="2016328"/>
            <a:ext cx="2606041" cy="4346371"/>
          </a:xfrm>
          <a:prstGeom prst="roundRect">
            <a:avLst>
              <a:gd fmla="val 6084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Google Shape;42;p6"/>
          <p:cNvSpPr/>
          <p:nvPr/>
        </p:nvSpPr>
        <p:spPr>
          <a:xfrm flipH="1">
            <a:off x="403606" y="1209472"/>
            <a:ext cx="2606040" cy="908456"/>
          </a:xfrm>
          <a:custGeom>
            <a:rect b="b" l="l" r="r" t="t"/>
            <a:pathLst>
              <a:path extrusionOk="0" h="581397" w="180020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6"/>
          <p:cNvSpPr/>
          <p:nvPr/>
        </p:nvSpPr>
        <p:spPr>
          <a:xfrm flipH="1">
            <a:off x="6132332" y="2016328"/>
            <a:ext cx="2599046" cy="4346371"/>
          </a:xfrm>
          <a:prstGeom prst="roundRect">
            <a:avLst>
              <a:gd fmla="val 6084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p6"/>
          <p:cNvSpPr/>
          <p:nvPr/>
        </p:nvSpPr>
        <p:spPr>
          <a:xfrm flipH="1">
            <a:off x="6147225" y="1209472"/>
            <a:ext cx="2606040" cy="908456"/>
          </a:xfrm>
          <a:custGeom>
            <a:rect b="b" l="l" r="r" t="t"/>
            <a:pathLst>
              <a:path extrusionOk="0" h="581397" w="180020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6"/>
          <p:cNvSpPr/>
          <p:nvPr/>
        </p:nvSpPr>
        <p:spPr>
          <a:xfrm flipH="1">
            <a:off x="3260523" y="2016328"/>
            <a:ext cx="2620932" cy="4346372"/>
          </a:xfrm>
          <a:prstGeom prst="roundRect">
            <a:avLst>
              <a:gd fmla="val 6084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46;p6"/>
          <p:cNvSpPr/>
          <p:nvPr/>
        </p:nvSpPr>
        <p:spPr>
          <a:xfrm flipH="1">
            <a:off x="3275415" y="1209472"/>
            <a:ext cx="2606040" cy="908456"/>
          </a:xfrm>
          <a:custGeom>
            <a:rect b="b" l="l" r="r" t="t"/>
            <a:pathLst>
              <a:path extrusionOk="0" h="581397" w="180020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47;p6"/>
          <p:cNvSpPr/>
          <p:nvPr/>
        </p:nvSpPr>
        <p:spPr>
          <a:xfrm flipH="1">
            <a:off x="9019036" y="2016327"/>
            <a:ext cx="2603500" cy="4346371"/>
          </a:xfrm>
          <a:prstGeom prst="roundRect">
            <a:avLst>
              <a:gd fmla="val 6084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48;p6"/>
          <p:cNvSpPr/>
          <p:nvPr/>
        </p:nvSpPr>
        <p:spPr>
          <a:xfrm flipH="1">
            <a:off x="9019035" y="1209472"/>
            <a:ext cx="2603501" cy="908456"/>
          </a:xfrm>
          <a:custGeom>
            <a:rect b="b" l="l" r="r" t="t"/>
            <a:pathLst>
              <a:path extrusionOk="0" h="581397" w="180020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9" name="Google Shape;49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فحة المراجع">
  <p:cSld name="صفحة المراجع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/>
          <p:nvPr/>
        </p:nvSpPr>
        <p:spPr>
          <a:xfrm flipH="1">
            <a:off x="-9144" y="987552"/>
            <a:ext cx="12210287" cy="5870448"/>
          </a:xfrm>
          <a:custGeom>
            <a:rect b="b" l="l" r="r" t="t"/>
            <a:pathLst>
              <a:path extrusionOk="0" h="5907024" w="12271248">
                <a:moveTo>
                  <a:pt x="18288" y="164592"/>
                </a:moveTo>
                <a:lnTo>
                  <a:pt x="1152144" y="164592"/>
                </a:lnTo>
                <a:lnTo>
                  <a:pt x="2011680" y="1060704"/>
                </a:lnTo>
                <a:lnTo>
                  <a:pt x="3017520" y="0"/>
                </a:lnTo>
                <a:lnTo>
                  <a:pt x="12271248" y="0"/>
                </a:lnTo>
                <a:lnTo>
                  <a:pt x="12271248" y="5907024"/>
                </a:lnTo>
                <a:lnTo>
                  <a:pt x="0" y="5907024"/>
                </a:lnTo>
                <a:lnTo>
                  <a:pt x="18288" y="1645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7"/>
          <p:cNvSpPr/>
          <p:nvPr/>
        </p:nvSpPr>
        <p:spPr>
          <a:xfrm flipH="1">
            <a:off x="461155" y="1994291"/>
            <a:ext cx="10698010" cy="425822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7"/>
          <p:cNvSpPr/>
          <p:nvPr/>
        </p:nvSpPr>
        <p:spPr>
          <a:xfrm flipH="1">
            <a:off x="9424071" y="335716"/>
            <a:ext cx="1504933" cy="1504933"/>
          </a:xfrm>
          <a:custGeom>
            <a:rect b="b" l="l" r="r" t="t"/>
            <a:pathLst>
              <a:path extrusionOk="0" h="2017267" w="2017267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4" name="Google Shape;54;p7"/>
          <p:cNvGrpSpPr/>
          <p:nvPr/>
        </p:nvGrpSpPr>
        <p:grpSpPr>
          <a:xfrm flipH="1" rot="10800000">
            <a:off x="-9144" y="88702"/>
            <a:ext cx="12191999" cy="1998962"/>
            <a:chOff x="-24048006" y="706405"/>
            <a:chExt cx="33183930" cy="5470815"/>
          </a:xfrm>
        </p:grpSpPr>
        <p:grpSp>
          <p:nvGrpSpPr>
            <p:cNvPr id="55" name="Google Shape;55;p7"/>
            <p:cNvGrpSpPr/>
            <p:nvPr/>
          </p:nvGrpSpPr>
          <p:grpSpPr>
            <a:xfrm flipH="1" rot="10800000">
              <a:off x="-24048006" y="3524343"/>
              <a:ext cx="30291417" cy="2652877"/>
              <a:chOff x="-19289447" y="811335"/>
              <a:chExt cx="30291417" cy="2652877"/>
            </a:xfrm>
          </p:grpSpPr>
          <p:sp>
            <p:nvSpPr>
              <p:cNvPr id="56" name="Google Shape;56;p7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" name="Google Shape;57;p7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8" name="Google Shape;58;p7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9" name="Google Shape;59;p7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60" name="Google Shape;60;p7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" name="Google Shape;61;p7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" name="Google Shape;62;p7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63" name="Google Shape;63;p7"/>
          <p:cNvGrpSpPr/>
          <p:nvPr/>
        </p:nvGrpSpPr>
        <p:grpSpPr>
          <a:xfrm flipH="1">
            <a:off x="9763739" y="736745"/>
            <a:ext cx="871170" cy="758077"/>
            <a:chOff x="4075906" y="5137696"/>
            <a:chExt cx="1420106" cy="1235751"/>
          </a:xfrm>
        </p:grpSpPr>
        <p:sp>
          <p:nvSpPr>
            <p:cNvPr id="64" name="Google Shape;64;p7"/>
            <p:cNvSpPr/>
            <p:nvPr/>
          </p:nvSpPr>
          <p:spPr>
            <a:xfrm flipH="1" rot="5400000">
              <a:off x="4674379" y="5298426"/>
              <a:ext cx="223160" cy="1420106"/>
            </a:xfrm>
            <a:custGeom>
              <a:rect b="b" l="l" r="r" t="t"/>
              <a:pathLst>
                <a:path extrusionOk="0" h="2500353" w="468002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41275">
              <a:solidFill>
                <a:srgbClr val="565874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0475" lIns="60950" spcFirstLastPara="1" rIns="60950" wrap="square" tIns="30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b="0" i="0" lang="fr-FR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7"/>
            <p:cNvSpPr/>
            <p:nvPr/>
          </p:nvSpPr>
          <p:spPr>
            <a:xfrm flipH="1" rot="-5400000">
              <a:off x="4680603" y="5597643"/>
              <a:ext cx="210712" cy="1340896"/>
            </a:xfrm>
            <a:custGeom>
              <a:rect b="b" l="l" r="r" t="t"/>
              <a:pathLst>
                <a:path extrusionOk="0" h="2500353" w="468002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41275">
              <a:solidFill>
                <a:srgbClr val="1C82F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0475" lIns="60950" spcFirstLastPara="1" rIns="60950" wrap="square" tIns="30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b="0" i="0" lang="fr-FR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p7"/>
            <p:cNvSpPr/>
            <p:nvPr/>
          </p:nvSpPr>
          <p:spPr>
            <a:xfrm flipH="1" rot="-5400000">
              <a:off x="4680603" y="5077728"/>
              <a:ext cx="210712" cy="1340896"/>
            </a:xfrm>
            <a:custGeom>
              <a:rect b="b" l="l" r="r" t="t"/>
              <a:pathLst>
                <a:path extrusionOk="0" h="2500353" w="468002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41275">
              <a:solidFill>
                <a:srgbClr val="1ED0A6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0475" lIns="60950" spcFirstLastPara="1" rIns="60950" wrap="square" tIns="30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b="0" i="0" lang="fr-FR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7"/>
            <p:cNvSpPr/>
            <p:nvPr/>
          </p:nvSpPr>
          <p:spPr>
            <a:xfrm flipH="1" rot="-5400000">
              <a:off x="4662514" y="4825671"/>
              <a:ext cx="210712" cy="1340896"/>
            </a:xfrm>
            <a:custGeom>
              <a:rect b="b" l="l" r="r" t="t"/>
              <a:pathLst>
                <a:path extrusionOk="0" h="2500353" w="468002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41275">
              <a:solidFill>
                <a:srgbClr val="1F3864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0475" lIns="60950" spcFirstLastPara="1" rIns="60950" wrap="square" tIns="30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b="0" i="0" lang="fr-FR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68;p7"/>
            <p:cNvSpPr/>
            <p:nvPr/>
          </p:nvSpPr>
          <p:spPr>
            <a:xfrm flipH="1" rot="5400000">
              <a:off x="4697692" y="4572604"/>
              <a:ext cx="210712" cy="1340896"/>
            </a:xfrm>
            <a:custGeom>
              <a:rect b="b" l="l" r="r" t="t"/>
              <a:pathLst>
                <a:path extrusionOk="0" h="2500353" w="468002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41275">
              <a:solidFill>
                <a:srgbClr val="FF802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0475" lIns="60950" spcFirstLastPara="1" rIns="60950" wrap="square" tIns="30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b="0" i="0" lang="fr-FR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69" name="Google Shape;69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7"/>
          <p:cNvSpPr txBox="1"/>
          <p:nvPr/>
        </p:nvSpPr>
        <p:spPr>
          <a:xfrm flipH="1">
            <a:off x="909490" y="8283"/>
            <a:ext cx="9912792" cy="9133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RÉFÉRENCES</a:t>
            </a:r>
            <a:endParaRPr b="1" i="0" sz="2800" u="none" cap="none" strike="noStrike">
              <a:solidFill>
                <a:srgbClr val="3A383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فحة فريق العمل">
  <p:cSld name="صفحة فريق العمل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8"/>
          <p:cNvSpPr/>
          <p:nvPr/>
        </p:nvSpPr>
        <p:spPr>
          <a:xfrm flipH="1">
            <a:off x="0" y="987552"/>
            <a:ext cx="12210287" cy="5870448"/>
          </a:xfrm>
          <a:custGeom>
            <a:rect b="b" l="l" r="r" t="t"/>
            <a:pathLst>
              <a:path extrusionOk="0" h="5907024" w="12271248">
                <a:moveTo>
                  <a:pt x="18288" y="164592"/>
                </a:moveTo>
                <a:lnTo>
                  <a:pt x="1152144" y="164592"/>
                </a:lnTo>
                <a:lnTo>
                  <a:pt x="2011680" y="1060704"/>
                </a:lnTo>
                <a:lnTo>
                  <a:pt x="3017520" y="0"/>
                </a:lnTo>
                <a:lnTo>
                  <a:pt x="12271248" y="0"/>
                </a:lnTo>
                <a:lnTo>
                  <a:pt x="12271248" y="5907024"/>
                </a:lnTo>
                <a:lnTo>
                  <a:pt x="0" y="5907024"/>
                </a:lnTo>
                <a:lnTo>
                  <a:pt x="18288" y="1645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8"/>
          <p:cNvSpPr/>
          <p:nvPr/>
        </p:nvSpPr>
        <p:spPr>
          <a:xfrm flipH="1">
            <a:off x="718736" y="1784764"/>
            <a:ext cx="10698010" cy="425822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8"/>
          <p:cNvSpPr/>
          <p:nvPr/>
        </p:nvSpPr>
        <p:spPr>
          <a:xfrm flipH="1">
            <a:off x="9433215" y="335716"/>
            <a:ext cx="1504933" cy="1504933"/>
          </a:xfrm>
          <a:custGeom>
            <a:rect b="b" l="l" r="r" t="t"/>
            <a:pathLst>
              <a:path extrusionOk="0" h="2017267" w="2017267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5" name="Google Shape;75;p8"/>
          <p:cNvGrpSpPr/>
          <p:nvPr/>
        </p:nvGrpSpPr>
        <p:grpSpPr>
          <a:xfrm flipH="1" rot="10800000">
            <a:off x="0" y="88702"/>
            <a:ext cx="12191999" cy="1998962"/>
            <a:chOff x="-24048006" y="706405"/>
            <a:chExt cx="33183930" cy="5470815"/>
          </a:xfrm>
        </p:grpSpPr>
        <p:grpSp>
          <p:nvGrpSpPr>
            <p:cNvPr id="76" name="Google Shape;76;p8"/>
            <p:cNvGrpSpPr/>
            <p:nvPr/>
          </p:nvGrpSpPr>
          <p:grpSpPr>
            <a:xfrm flipH="1" rot="10800000">
              <a:off x="-24048006" y="3524343"/>
              <a:ext cx="30291417" cy="2652877"/>
              <a:chOff x="-19289447" y="811335"/>
              <a:chExt cx="30291417" cy="2652877"/>
            </a:xfrm>
          </p:grpSpPr>
          <p:sp>
            <p:nvSpPr>
              <p:cNvPr id="77" name="Google Shape;77;p8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" name="Google Shape;78;p8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" name="Google Shape;79;p8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0" name="Google Shape;80;p8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81" name="Google Shape;81;p8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" name="Google Shape;82;p8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" name="Google Shape;83;p8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84" name="Google Shape;84;p8"/>
          <p:cNvSpPr/>
          <p:nvPr/>
        </p:nvSpPr>
        <p:spPr>
          <a:xfrm flipH="1">
            <a:off x="9653258" y="772427"/>
            <a:ext cx="1062037" cy="554037"/>
          </a:xfrm>
          <a:custGeom>
            <a:rect b="b" l="l" r="r" t="t"/>
            <a:pathLst>
              <a:path extrusionOk="0" h="141" w="271">
                <a:moveTo>
                  <a:pt x="196" y="133"/>
                </a:moveTo>
                <a:cubicBezTo>
                  <a:pt x="192" y="135"/>
                  <a:pt x="188" y="136"/>
                  <a:pt x="184" y="137"/>
                </a:cubicBezTo>
                <a:cubicBezTo>
                  <a:pt x="170" y="140"/>
                  <a:pt x="156" y="141"/>
                  <a:pt x="139" y="141"/>
                </a:cubicBezTo>
                <a:cubicBezTo>
                  <a:pt x="122" y="141"/>
                  <a:pt x="108" y="140"/>
                  <a:pt x="95" y="137"/>
                </a:cubicBezTo>
                <a:cubicBezTo>
                  <a:pt x="90" y="136"/>
                  <a:pt x="86" y="135"/>
                  <a:pt x="82" y="133"/>
                </a:cubicBezTo>
                <a:cubicBezTo>
                  <a:pt x="71" y="127"/>
                  <a:pt x="71" y="118"/>
                  <a:pt x="77" y="111"/>
                </a:cubicBezTo>
                <a:cubicBezTo>
                  <a:pt x="84" y="104"/>
                  <a:pt x="93" y="99"/>
                  <a:pt x="102" y="95"/>
                </a:cubicBezTo>
                <a:cubicBezTo>
                  <a:pt x="106" y="93"/>
                  <a:pt x="111" y="91"/>
                  <a:pt x="115" y="90"/>
                </a:cubicBezTo>
                <a:cubicBezTo>
                  <a:pt x="123" y="86"/>
                  <a:pt x="125" y="79"/>
                  <a:pt x="119" y="73"/>
                </a:cubicBezTo>
                <a:cubicBezTo>
                  <a:pt x="107" y="61"/>
                  <a:pt x="103" y="46"/>
                  <a:pt x="103" y="31"/>
                </a:cubicBezTo>
                <a:cubicBezTo>
                  <a:pt x="104" y="14"/>
                  <a:pt x="114" y="5"/>
                  <a:pt x="129" y="1"/>
                </a:cubicBezTo>
                <a:cubicBezTo>
                  <a:pt x="133" y="0"/>
                  <a:pt x="136" y="0"/>
                  <a:pt x="139" y="0"/>
                </a:cubicBezTo>
                <a:cubicBezTo>
                  <a:pt x="142" y="0"/>
                  <a:pt x="146" y="0"/>
                  <a:pt x="149" y="1"/>
                </a:cubicBezTo>
                <a:cubicBezTo>
                  <a:pt x="164" y="5"/>
                  <a:pt x="174" y="14"/>
                  <a:pt x="175" y="31"/>
                </a:cubicBezTo>
                <a:cubicBezTo>
                  <a:pt x="175" y="46"/>
                  <a:pt x="171" y="61"/>
                  <a:pt x="159" y="73"/>
                </a:cubicBezTo>
                <a:cubicBezTo>
                  <a:pt x="153" y="78"/>
                  <a:pt x="156" y="86"/>
                  <a:pt x="163" y="90"/>
                </a:cubicBezTo>
                <a:cubicBezTo>
                  <a:pt x="168" y="91"/>
                  <a:pt x="172" y="93"/>
                  <a:pt x="176" y="95"/>
                </a:cubicBezTo>
                <a:cubicBezTo>
                  <a:pt x="185" y="99"/>
                  <a:pt x="194" y="104"/>
                  <a:pt x="201" y="111"/>
                </a:cubicBezTo>
                <a:cubicBezTo>
                  <a:pt x="206" y="116"/>
                  <a:pt x="208" y="127"/>
                  <a:pt x="196" y="133"/>
                </a:cubicBezTo>
                <a:close/>
                <a:moveTo>
                  <a:pt x="267" y="120"/>
                </a:moveTo>
                <a:cubicBezTo>
                  <a:pt x="262" y="115"/>
                  <a:pt x="256" y="112"/>
                  <a:pt x="249" y="109"/>
                </a:cubicBezTo>
                <a:cubicBezTo>
                  <a:pt x="247" y="107"/>
                  <a:pt x="244" y="106"/>
                  <a:pt x="241" y="105"/>
                </a:cubicBezTo>
                <a:cubicBezTo>
                  <a:pt x="235" y="103"/>
                  <a:pt x="234" y="97"/>
                  <a:pt x="238" y="93"/>
                </a:cubicBezTo>
                <a:cubicBezTo>
                  <a:pt x="246" y="85"/>
                  <a:pt x="249" y="75"/>
                  <a:pt x="249" y="64"/>
                </a:cubicBezTo>
                <a:cubicBezTo>
                  <a:pt x="248" y="52"/>
                  <a:pt x="241" y="46"/>
                  <a:pt x="231" y="44"/>
                </a:cubicBezTo>
                <a:cubicBezTo>
                  <a:pt x="228" y="43"/>
                  <a:pt x="226" y="43"/>
                  <a:pt x="224" y="43"/>
                </a:cubicBezTo>
                <a:cubicBezTo>
                  <a:pt x="222" y="43"/>
                  <a:pt x="219" y="43"/>
                  <a:pt x="217" y="44"/>
                </a:cubicBezTo>
                <a:cubicBezTo>
                  <a:pt x="206" y="46"/>
                  <a:pt x="199" y="52"/>
                  <a:pt x="199" y="64"/>
                </a:cubicBezTo>
                <a:cubicBezTo>
                  <a:pt x="199" y="75"/>
                  <a:pt x="202" y="85"/>
                  <a:pt x="210" y="93"/>
                </a:cubicBezTo>
                <a:cubicBezTo>
                  <a:pt x="214" y="98"/>
                  <a:pt x="212" y="103"/>
                  <a:pt x="207" y="105"/>
                </a:cubicBezTo>
                <a:cubicBezTo>
                  <a:pt x="207" y="105"/>
                  <a:pt x="206" y="105"/>
                  <a:pt x="206" y="105"/>
                </a:cubicBezTo>
                <a:cubicBezTo>
                  <a:pt x="207" y="106"/>
                  <a:pt x="208" y="107"/>
                  <a:pt x="209" y="108"/>
                </a:cubicBezTo>
                <a:cubicBezTo>
                  <a:pt x="213" y="112"/>
                  <a:pt x="214" y="118"/>
                  <a:pt x="213" y="123"/>
                </a:cubicBezTo>
                <a:cubicBezTo>
                  <a:pt x="212" y="129"/>
                  <a:pt x="208" y="134"/>
                  <a:pt x="202" y="137"/>
                </a:cubicBezTo>
                <a:cubicBezTo>
                  <a:pt x="201" y="138"/>
                  <a:pt x="199" y="138"/>
                  <a:pt x="197" y="139"/>
                </a:cubicBezTo>
                <a:cubicBezTo>
                  <a:pt x="205" y="140"/>
                  <a:pt x="214" y="141"/>
                  <a:pt x="224" y="141"/>
                </a:cubicBezTo>
                <a:cubicBezTo>
                  <a:pt x="236" y="141"/>
                  <a:pt x="245" y="140"/>
                  <a:pt x="255" y="138"/>
                </a:cubicBezTo>
                <a:cubicBezTo>
                  <a:pt x="258" y="137"/>
                  <a:pt x="261" y="136"/>
                  <a:pt x="263" y="135"/>
                </a:cubicBezTo>
                <a:cubicBezTo>
                  <a:pt x="271" y="131"/>
                  <a:pt x="270" y="123"/>
                  <a:pt x="267" y="120"/>
                </a:cubicBezTo>
                <a:close/>
                <a:moveTo>
                  <a:pt x="64" y="123"/>
                </a:moveTo>
                <a:cubicBezTo>
                  <a:pt x="63" y="118"/>
                  <a:pt x="65" y="112"/>
                  <a:pt x="70" y="108"/>
                </a:cubicBezTo>
                <a:cubicBezTo>
                  <a:pt x="71" y="106"/>
                  <a:pt x="73" y="104"/>
                  <a:pt x="75" y="103"/>
                </a:cubicBezTo>
                <a:cubicBezTo>
                  <a:pt x="74" y="102"/>
                  <a:pt x="73" y="102"/>
                  <a:pt x="72" y="101"/>
                </a:cubicBezTo>
                <a:cubicBezTo>
                  <a:pt x="66" y="99"/>
                  <a:pt x="64" y="93"/>
                  <a:pt x="68" y="88"/>
                </a:cubicBezTo>
                <a:cubicBezTo>
                  <a:pt x="78" y="79"/>
                  <a:pt x="81" y="68"/>
                  <a:pt x="80" y="56"/>
                </a:cubicBezTo>
                <a:cubicBezTo>
                  <a:pt x="80" y="43"/>
                  <a:pt x="72" y="36"/>
                  <a:pt x="60" y="33"/>
                </a:cubicBezTo>
                <a:cubicBezTo>
                  <a:pt x="58" y="33"/>
                  <a:pt x="55" y="32"/>
                  <a:pt x="53" y="32"/>
                </a:cubicBezTo>
                <a:cubicBezTo>
                  <a:pt x="51" y="32"/>
                  <a:pt x="48" y="33"/>
                  <a:pt x="45" y="33"/>
                </a:cubicBezTo>
                <a:cubicBezTo>
                  <a:pt x="34" y="36"/>
                  <a:pt x="26" y="43"/>
                  <a:pt x="25" y="56"/>
                </a:cubicBezTo>
                <a:cubicBezTo>
                  <a:pt x="25" y="68"/>
                  <a:pt x="28" y="79"/>
                  <a:pt x="38" y="88"/>
                </a:cubicBezTo>
                <a:cubicBezTo>
                  <a:pt x="42" y="93"/>
                  <a:pt x="40" y="99"/>
                  <a:pt x="34" y="101"/>
                </a:cubicBezTo>
                <a:cubicBezTo>
                  <a:pt x="31" y="103"/>
                  <a:pt x="28" y="104"/>
                  <a:pt x="25" y="105"/>
                </a:cubicBezTo>
                <a:cubicBezTo>
                  <a:pt x="17" y="109"/>
                  <a:pt x="11" y="112"/>
                  <a:pt x="5" y="118"/>
                </a:cubicBezTo>
                <a:cubicBezTo>
                  <a:pt x="0" y="123"/>
                  <a:pt x="0" y="130"/>
                  <a:pt x="9" y="135"/>
                </a:cubicBezTo>
                <a:cubicBezTo>
                  <a:pt x="12" y="136"/>
                  <a:pt x="15" y="137"/>
                  <a:pt x="19" y="138"/>
                </a:cubicBezTo>
                <a:cubicBezTo>
                  <a:pt x="29" y="140"/>
                  <a:pt x="40" y="141"/>
                  <a:pt x="53" y="141"/>
                </a:cubicBezTo>
                <a:cubicBezTo>
                  <a:pt x="64" y="141"/>
                  <a:pt x="72" y="140"/>
                  <a:pt x="81" y="139"/>
                </a:cubicBezTo>
                <a:cubicBezTo>
                  <a:pt x="79" y="138"/>
                  <a:pt x="78" y="138"/>
                  <a:pt x="76" y="137"/>
                </a:cubicBezTo>
                <a:cubicBezTo>
                  <a:pt x="69" y="134"/>
                  <a:pt x="65" y="129"/>
                  <a:pt x="64" y="123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5" name="Google Shape;85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8"/>
          <p:cNvSpPr txBox="1"/>
          <p:nvPr/>
        </p:nvSpPr>
        <p:spPr>
          <a:xfrm flipH="1">
            <a:off x="909490" y="8283"/>
            <a:ext cx="9912792" cy="9133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CONTRIBUTEURS / CONTRIBUTRICES</a:t>
            </a:r>
            <a:endParaRPr b="1" i="0" sz="2800" u="none" cap="none" strike="noStrike">
              <a:solidFill>
                <a:srgbClr val="3A383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فحة الشكر">
  <p:cSld name="صفحة الشكر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239037" y="6008475"/>
            <a:ext cx="1352308" cy="355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14911" y="6008475"/>
            <a:ext cx="1096080" cy="355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34557" y="6008475"/>
            <a:ext cx="1224194" cy="355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382318" y="6016455"/>
            <a:ext cx="1053378" cy="341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259263" y="6002220"/>
            <a:ext cx="1323839" cy="355871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9"/>
          <p:cNvSpPr txBox="1"/>
          <p:nvPr/>
        </p:nvSpPr>
        <p:spPr>
          <a:xfrm>
            <a:off x="4237281" y="2108885"/>
            <a:ext cx="3717438" cy="22901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838"/>
              </a:buClr>
              <a:buSzPts val="7600"/>
              <a:buFont typeface="Open Sans"/>
              <a:buNone/>
            </a:pPr>
            <a:r>
              <a:rPr b="1" i="0" lang="fr-FR" sz="7600" u="none" cap="none" strike="noStrike">
                <a:solidFill>
                  <a:srgbClr val="3A3838"/>
                </a:solidFill>
                <a:latin typeface="Open Sans"/>
                <a:ea typeface="Open Sans"/>
                <a:cs typeface="Open Sans"/>
                <a:sym typeface="Open Sans"/>
              </a:rPr>
              <a:t>MERCI 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4" name="Google Shape;94;p9"/>
          <p:cNvCxnSpPr/>
          <p:nvPr/>
        </p:nvCxnSpPr>
        <p:spPr>
          <a:xfrm>
            <a:off x="1239037" y="5625297"/>
            <a:ext cx="9358260" cy="0"/>
          </a:xfrm>
          <a:prstGeom prst="straightConnector1">
            <a:avLst/>
          </a:prstGeom>
          <a:noFill/>
          <a:ln cap="flat" cmpd="sng" w="9525">
            <a:solidFill>
              <a:srgbClr val="3A3838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95" name="Google Shape;95;p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11717" y="574554"/>
            <a:ext cx="2019300" cy="774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فحة مقدمة الدرس">
  <p:cSld name="صفحة مقدمة الدرس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0"/>
          <p:cNvSpPr/>
          <p:nvPr/>
        </p:nvSpPr>
        <p:spPr>
          <a:xfrm>
            <a:off x="0" y="1000014"/>
            <a:ext cx="6546079" cy="5131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0"/>
          <p:cNvSpPr/>
          <p:nvPr>
            <p:ph idx="2" type="pic"/>
          </p:nvPr>
        </p:nvSpPr>
        <p:spPr>
          <a:xfrm>
            <a:off x="6096000" y="2854285"/>
            <a:ext cx="6096000" cy="270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pic>
        <p:nvPicPr>
          <p:cNvPr id="99" name="Google Shape;99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18" Type="http://schemas.openxmlformats.org/officeDocument/2006/relationships/theme" Target="../theme/theme2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9.xml"/><Relationship Id="rId3" Type="http://schemas.openxmlformats.org/officeDocument/2006/relationships/slideLayout" Target="../slideLayouts/slideLayout20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2.xml"/><Relationship Id="rId19" Type="http://schemas.openxmlformats.org/officeDocument/2006/relationships/theme" Target="../theme/theme1.xml"/><Relationship Id="rId6" Type="http://schemas.openxmlformats.org/officeDocument/2006/relationships/slideLayout" Target="../slideLayouts/slideLayout23.xml"/><Relationship Id="rId18" Type="http://schemas.openxmlformats.org/officeDocument/2006/relationships/slideLayout" Target="../slideLayouts/slideLayout35.xml"/><Relationship Id="rId7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  <p:sldLayoutId id="2147483682" r:id="rId1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17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://enseignerpartager.free.fr/documents/cours/sixiemechaperon.pdf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38"/>
          <p:cNvSpPr txBox="1"/>
          <p:nvPr/>
        </p:nvSpPr>
        <p:spPr>
          <a:xfrm>
            <a:off x="5060970" y="4738486"/>
            <a:ext cx="6510177" cy="6203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Classe : EB6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7" name="Google Shape;447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717" y="574554"/>
            <a:ext cx="2019300" cy="774700"/>
          </a:xfrm>
          <a:prstGeom prst="rect">
            <a:avLst/>
          </a:prstGeom>
          <a:noFill/>
          <a:ln>
            <a:noFill/>
          </a:ln>
        </p:spPr>
      </p:pic>
      <p:sp>
        <p:nvSpPr>
          <p:cNvPr id="448" name="Google Shape;448;p38"/>
          <p:cNvSpPr/>
          <p:nvPr/>
        </p:nvSpPr>
        <p:spPr>
          <a:xfrm>
            <a:off x="5097759" y="1499171"/>
            <a:ext cx="6473388" cy="4616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757070"/>
                </a:solidFill>
                <a:latin typeface="Open Sans"/>
                <a:ea typeface="Open Sans"/>
                <a:cs typeface="Open Sans"/>
                <a:sym typeface="Open Sans"/>
              </a:rPr>
              <a:t>Langue française </a:t>
            </a:r>
            <a:endParaRPr b="0" i="0" sz="2400" u="none" cap="none" strike="noStrike">
              <a:solidFill>
                <a:srgbClr val="75707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9" name="Google Shape;449;p38"/>
          <p:cNvSpPr/>
          <p:nvPr/>
        </p:nvSpPr>
        <p:spPr>
          <a:xfrm>
            <a:off x="5097759" y="2377049"/>
            <a:ext cx="5811847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1" i="0" lang="fr-FR" sz="4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Les types de phrases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0" name="Google Shape;450;p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49687" y="3349187"/>
            <a:ext cx="2150632" cy="15223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p47"/>
          <p:cNvSpPr/>
          <p:nvPr/>
        </p:nvSpPr>
        <p:spPr>
          <a:xfrm>
            <a:off x="749411" y="112242"/>
            <a:ext cx="2703237" cy="6851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SYNTHÈSE </a:t>
            </a:r>
            <a:endParaRPr b="1" i="0" sz="28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03" name="Google Shape;603;p47"/>
          <p:cNvSpPr/>
          <p:nvPr/>
        </p:nvSpPr>
        <p:spPr>
          <a:xfrm>
            <a:off x="749411" y="1544963"/>
            <a:ext cx="3236646" cy="1015663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commence par une majuscule et se termine par un point. 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4" name="Google Shape;604;p47"/>
          <p:cNvSpPr/>
          <p:nvPr/>
        </p:nvSpPr>
        <p:spPr>
          <a:xfrm>
            <a:off x="6894573" y="5107039"/>
            <a:ext cx="3296286" cy="707886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sert à déclarer une idée, à avancer une information.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5" name="Google Shape;605;p47"/>
          <p:cNvSpPr/>
          <p:nvPr/>
        </p:nvSpPr>
        <p:spPr>
          <a:xfrm>
            <a:off x="4518205" y="2560190"/>
            <a:ext cx="3563145" cy="1015663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Elle commence par une majuscule et se termine par un point d’interrogation. 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6" name="Google Shape;606;p47"/>
          <p:cNvSpPr/>
          <p:nvPr/>
        </p:nvSpPr>
        <p:spPr>
          <a:xfrm>
            <a:off x="7818365" y="3795620"/>
            <a:ext cx="3066730" cy="1015663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Elle 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sert à demander une information , à poser une question.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7" name="Google Shape;607;p47"/>
          <p:cNvSpPr/>
          <p:nvPr/>
        </p:nvSpPr>
        <p:spPr>
          <a:xfrm>
            <a:off x="1619080" y="5430204"/>
            <a:ext cx="3563145" cy="1323439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commence par une majuscule et se termine par un point  ou un point d’exclamation. 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8" name="Google Shape;608;p47"/>
          <p:cNvSpPr/>
          <p:nvPr/>
        </p:nvSpPr>
        <p:spPr>
          <a:xfrm>
            <a:off x="7950452" y="1821962"/>
            <a:ext cx="4242123" cy="40011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sert à donner un ordre, un conseil.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9" name="Google Shape;609;p47"/>
          <p:cNvSpPr/>
          <p:nvPr/>
        </p:nvSpPr>
        <p:spPr>
          <a:xfrm>
            <a:off x="1327250" y="3963487"/>
            <a:ext cx="4005984" cy="1061957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commence par une majuscule et se termine par un point d’exclamation.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0" name="Google Shape;610;p47"/>
          <p:cNvSpPr/>
          <p:nvPr/>
        </p:nvSpPr>
        <p:spPr>
          <a:xfrm>
            <a:off x="4975888" y="841686"/>
            <a:ext cx="4005984" cy="732636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sert à exprimer une émotion, un sentiment ou un jugement</a:t>
            </a:r>
            <a:endParaRPr b="0" i="0" sz="2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1" name="Google Shape;611;p47"/>
          <p:cNvSpPr/>
          <p:nvPr/>
        </p:nvSpPr>
        <p:spPr>
          <a:xfrm>
            <a:off x="8081350" y="6000110"/>
            <a:ext cx="3296286" cy="707886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contient un verbe conjugué sans sujet. .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p48"/>
          <p:cNvSpPr/>
          <p:nvPr/>
        </p:nvSpPr>
        <p:spPr>
          <a:xfrm>
            <a:off x="749411" y="93126"/>
            <a:ext cx="2426980" cy="6851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SYNTHÈSE </a:t>
            </a:r>
            <a:endParaRPr b="1" i="0" sz="36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8" name="Google Shape;618;p48"/>
          <p:cNvSpPr/>
          <p:nvPr/>
        </p:nvSpPr>
        <p:spPr>
          <a:xfrm>
            <a:off x="4714187" y="199874"/>
            <a:ext cx="2333603" cy="830991"/>
          </a:xfrm>
          <a:prstGeom prst="roundRect">
            <a:avLst>
              <a:gd fmla="val 16667" name="adj"/>
            </a:avLst>
          </a:prstGeom>
          <a:noFill/>
          <a:ln cap="flat" cmpd="sng" w="5715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La phrase</a:t>
            </a:r>
            <a:endParaRPr b="0" i="0" sz="3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9" name="Google Shape;619;p48"/>
          <p:cNvSpPr/>
          <p:nvPr/>
        </p:nvSpPr>
        <p:spPr>
          <a:xfrm>
            <a:off x="674969" y="1235910"/>
            <a:ext cx="193532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La phrase déclarative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0" name="Google Shape;620;p48"/>
          <p:cNvSpPr/>
          <p:nvPr/>
        </p:nvSpPr>
        <p:spPr>
          <a:xfrm>
            <a:off x="3593400" y="1229608"/>
            <a:ext cx="2005693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La phrase interrogative 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1" name="Google Shape;621;p48"/>
          <p:cNvSpPr/>
          <p:nvPr/>
        </p:nvSpPr>
        <p:spPr>
          <a:xfrm>
            <a:off x="6548286" y="1227413"/>
            <a:ext cx="1789285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La phrase impérative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2" name="Google Shape;622;p48"/>
          <p:cNvSpPr/>
          <p:nvPr/>
        </p:nvSpPr>
        <p:spPr>
          <a:xfrm>
            <a:off x="9286764" y="1235910"/>
            <a:ext cx="1954049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La  phrase exclamative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3" name="Google Shape;623;p48"/>
          <p:cNvSpPr/>
          <p:nvPr/>
        </p:nvSpPr>
        <p:spPr>
          <a:xfrm>
            <a:off x="550123" y="2200320"/>
            <a:ext cx="2190366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commence par une majuscule et se termine par un point. 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4" name="Google Shape;624;p48"/>
          <p:cNvSpPr/>
          <p:nvPr/>
        </p:nvSpPr>
        <p:spPr>
          <a:xfrm>
            <a:off x="546640" y="3597500"/>
            <a:ext cx="2216396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sert à déclarer une idée, à avancer une information.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5" name="Google Shape;625;p48"/>
          <p:cNvSpPr/>
          <p:nvPr/>
        </p:nvSpPr>
        <p:spPr>
          <a:xfrm>
            <a:off x="3346112" y="2214494"/>
            <a:ext cx="2429620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Elle commence par une majuscule et se termpoint ine par un d’interrogation. 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6" name="Google Shape;626;p48"/>
          <p:cNvSpPr/>
          <p:nvPr/>
        </p:nvSpPr>
        <p:spPr>
          <a:xfrm>
            <a:off x="3346112" y="3691822"/>
            <a:ext cx="2429620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Elle 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sert à demander une information, à poser une question.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7" name="Google Shape;627;p48"/>
          <p:cNvSpPr/>
          <p:nvPr/>
        </p:nvSpPr>
        <p:spPr>
          <a:xfrm>
            <a:off x="6191805" y="2201817"/>
            <a:ext cx="2384636" cy="1631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commence par une majuscule et se termine par un point  ou un point d’exclamation. 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8" name="Google Shape;628;p48"/>
          <p:cNvSpPr/>
          <p:nvPr/>
        </p:nvSpPr>
        <p:spPr>
          <a:xfrm>
            <a:off x="6201213" y="3964086"/>
            <a:ext cx="2375228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contient un verbe conjugué à l’impératif.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9" name="Google Shape;629;p48"/>
          <p:cNvSpPr/>
          <p:nvPr/>
        </p:nvSpPr>
        <p:spPr>
          <a:xfrm>
            <a:off x="6191804" y="5110802"/>
            <a:ext cx="2384637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sert à donner un ordre, un conseil.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0" name="Google Shape;630;p48"/>
          <p:cNvSpPr/>
          <p:nvPr/>
        </p:nvSpPr>
        <p:spPr>
          <a:xfrm>
            <a:off x="8993624" y="2200320"/>
            <a:ext cx="2389079" cy="14096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commence par une majuscule et se termine par un point d’exclamation.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1" name="Google Shape;631;p48"/>
          <p:cNvSpPr/>
          <p:nvPr/>
        </p:nvSpPr>
        <p:spPr>
          <a:xfrm>
            <a:off x="9001922" y="3739493"/>
            <a:ext cx="2477747" cy="10802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contient un mot exclamatif : comme – quel (ls / lle / lles).</a:t>
            </a:r>
            <a:endParaRPr b="0" i="0" sz="2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32" name="Google Shape;632;p48"/>
          <p:cNvSpPr/>
          <p:nvPr/>
        </p:nvSpPr>
        <p:spPr>
          <a:xfrm>
            <a:off x="8949288" y="4949345"/>
            <a:ext cx="2433415" cy="14096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sert à exprimer une émotion, un sentiment ou un jugement.</a:t>
            </a:r>
            <a:endParaRPr b="0" i="0" sz="2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33" name="Google Shape;633;p48"/>
          <p:cNvSpPr/>
          <p:nvPr/>
        </p:nvSpPr>
        <p:spPr>
          <a:xfrm>
            <a:off x="2622821" y="6217920"/>
            <a:ext cx="6516333" cy="640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Il y a 4 types de phrases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8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p49"/>
          <p:cNvSpPr/>
          <p:nvPr/>
        </p:nvSpPr>
        <p:spPr>
          <a:xfrm>
            <a:off x="828238" y="121956"/>
            <a:ext cx="3919866" cy="6851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ENTRAINEMENT</a:t>
            </a:r>
            <a:endParaRPr b="1" i="0" sz="36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40" name="Google Shape;640;p49"/>
          <p:cNvSpPr/>
          <p:nvPr/>
        </p:nvSpPr>
        <p:spPr>
          <a:xfrm>
            <a:off x="604575" y="2581881"/>
            <a:ext cx="3177703" cy="12559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Ajoutez la ponctuation convenable. 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641" name="Google Shape;641;p49"/>
          <p:cNvGrpSpPr/>
          <p:nvPr/>
        </p:nvGrpSpPr>
        <p:grpSpPr>
          <a:xfrm>
            <a:off x="3789468" y="1200322"/>
            <a:ext cx="5022606" cy="465577"/>
            <a:chOff x="3692192" y="2634525"/>
            <a:chExt cx="5022606" cy="465577"/>
          </a:xfrm>
        </p:grpSpPr>
        <p:sp>
          <p:nvSpPr>
            <p:cNvPr id="642" name="Google Shape;642;p49"/>
            <p:cNvSpPr/>
            <p:nvPr/>
          </p:nvSpPr>
          <p:spPr>
            <a:xfrm>
              <a:off x="3692192" y="2634525"/>
              <a:ext cx="4480560" cy="465577"/>
            </a:xfrm>
            <a:prstGeom prst="rect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fr-FR" sz="2400" u="none" cap="none" strike="noStrike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A quelle heure t’es-tu couche hier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3" name="Google Shape;643;p49"/>
            <p:cNvSpPr/>
            <p:nvPr/>
          </p:nvSpPr>
          <p:spPr>
            <a:xfrm>
              <a:off x="8167676" y="2634525"/>
              <a:ext cx="547122" cy="465577"/>
            </a:xfrm>
            <a:prstGeom prst="rect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44" name="Google Shape;644;p49"/>
          <p:cNvGrpSpPr/>
          <p:nvPr/>
        </p:nvGrpSpPr>
        <p:grpSpPr>
          <a:xfrm>
            <a:off x="3789468" y="2744264"/>
            <a:ext cx="5042061" cy="465578"/>
            <a:chOff x="3692192" y="2634524"/>
            <a:chExt cx="5042061" cy="465578"/>
          </a:xfrm>
        </p:grpSpPr>
        <p:sp>
          <p:nvSpPr>
            <p:cNvPr id="645" name="Google Shape;645;p49"/>
            <p:cNvSpPr/>
            <p:nvPr/>
          </p:nvSpPr>
          <p:spPr>
            <a:xfrm>
              <a:off x="3692192" y="2634525"/>
              <a:ext cx="4480560" cy="465577"/>
            </a:xfrm>
            <a:prstGeom prst="rect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fr-FR" sz="2400" u="none" cap="none" strike="noStrike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Il aime beaucoup les bonbons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6" name="Google Shape;646;p49"/>
            <p:cNvSpPr/>
            <p:nvPr/>
          </p:nvSpPr>
          <p:spPr>
            <a:xfrm>
              <a:off x="8187131" y="2634524"/>
              <a:ext cx="547122" cy="465577"/>
            </a:xfrm>
            <a:prstGeom prst="rect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47" name="Google Shape;647;p49"/>
          <p:cNvGrpSpPr/>
          <p:nvPr/>
        </p:nvGrpSpPr>
        <p:grpSpPr>
          <a:xfrm>
            <a:off x="3755634" y="4100493"/>
            <a:ext cx="5042061" cy="465577"/>
            <a:chOff x="3692192" y="2634525"/>
            <a:chExt cx="5042061" cy="465577"/>
          </a:xfrm>
        </p:grpSpPr>
        <p:sp>
          <p:nvSpPr>
            <p:cNvPr id="648" name="Google Shape;648;p49"/>
            <p:cNvSpPr/>
            <p:nvPr/>
          </p:nvSpPr>
          <p:spPr>
            <a:xfrm>
              <a:off x="3692192" y="2634525"/>
              <a:ext cx="4480560" cy="465577"/>
            </a:xfrm>
            <a:prstGeom prst="rect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fr-FR" sz="2400" u="none" cap="none" strike="noStrike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Comme tu es gentil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9" name="Google Shape;649;p49"/>
            <p:cNvSpPr/>
            <p:nvPr/>
          </p:nvSpPr>
          <p:spPr>
            <a:xfrm>
              <a:off x="8187131" y="2634525"/>
              <a:ext cx="547122" cy="450338"/>
            </a:xfrm>
            <a:prstGeom prst="rect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50" name="Google Shape;650;p49"/>
          <p:cNvGrpSpPr/>
          <p:nvPr/>
        </p:nvGrpSpPr>
        <p:grpSpPr>
          <a:xfrm>
            <a:off x="3789468" y="5424889"/>
            <a:ext cx="5042061" cy="465577"/>
            <a:chOff x="3692192" y="2634525"/>
            <a:chExt cx="5042061" cy="465577"/>
          </a:xfrm>
        </p:grpSpPr>
        <p:sp>
          <p:nvSpPr>
            <p:cNvPr id="651" name="Google Shape;651;p49"/>
            <p:cNvSpPr/>
            <p:nvPr/>
          </p:nvSpPr>
          <p:spPr>
            <a:xfrm>
              <a:off x="3692192" y="2634525"/>
              <a:ext cx="4480560" cy="465577"/>
            </a:xfrm>
            <a:prstGeom prst="rect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fr-FR" sz="2400" u="none" cap="none" strike="noStrike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Fais attention en classe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2" name="Google Shape;652;p49"/>
            <p:cNvSpPr/>
            <p:nvPr/>
          </p:nvSpPr>
          <p:spPr>
            <a:xfrm>
              <a:off x="8187131" y="2634525"/>
              <a:ext cx="547122" cy="465577"/>
            </a:xfrm>
            <a:prstGeom prst="rect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53" name="Google Shape;653;p49"/>
          <p:cNvSpPr/>
          <p:nvPr/>
        </p:nvSpPr>
        <p:spPr>
          <a:xfrm>
            <a:off x="8264952" y="1193381"/>
            <a:ext cx="547122" cy="465577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4" name="Google Shape;654;p49"/>
          <p:cNvSpPr/>
          <p:nvPr/>
        </p:nvSpPr>
        <p:spPr>
          <a:xfrm>
            <a:off x="8264952" y="2744264"/>
            <a:ext cx="547122" cy="465577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5" name="Google Shape;655;p49"/>
          <p:cNvSpPr/>
          <p:nvPr/>
        </p:nvSpPr>
        <p:spPr>
          <a:xfrm>
            <a:off x="8236194" y="4100493"/>
            <a:ext cx="547122" cy="465577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6" name="Google Shape;656;p49"/>
          <p:cNvSpPr/>
          <p:nvPr/>
        </p:nvSpPr>
        <p:spPr>
          <a:xfrm>
            <a:off x="8264952" y="5424889"/>
            <a:ext cx="547122" cy="465577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p50"/>
          <p:cNvSpPr/>
          <p:nvPr/>
        </p:nvSpPr>
        <p:spPr>
          <a:xfrm>
            <a:off x="717327" y="93129"/>
            <a:ext cx="3919866" cy="6487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ENTRAINEMENT</a:t>
            </a:r>
            <a:endParaRPr b="1" i="0" sz="36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3" name="Google Shape;663;p50"/>
          <p:cNvSpPr/>
          <p:nvPr/>
        </p:nvSpPr>
        <p:spPr>
          <a:xfrm>
            <a:off x="500083" y="2251426"/>
            <a:ext cx="3033570" cy="12559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Soulignez seulement  les phrases déclaratives.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4" name="Google Shape;664;p50"/>
          <p:cNvSpPr/>
          <p:nvPr/>
        </p:nvSpPr>
        <p:spPr>
          <a:xfrm>
            <a:off x="4280169" y="741833"/>
            <a:ext cx="7081736" cy="5349524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 petit chat se cache dans l’arbre.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Ne jette pas les feuilles par terre.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Hier, maman a préparé un délicieux repas.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a fini tes devoirs 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Parle doucement avec tes amis.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a  acheté une nouvelle voiture.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65" name="Google Shape;665;p50"/>
          <p:cNvCxnSpPr/>
          <p:nvPr/>
        </p:nvCxnSpPr>
        <p:spPr>
          <a:xfrm>
            <a:off x="4280169" y="1284052"/>
            <a:ext cx="512064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666" name="Google Shape;666;p50"/>
          <p:cNvCxnSpPr/>
          <p:nvPr/>
        </p:nvCxnSpPr>
        <p:spPr>
          <a:xfrm>
            <a:off x="4280170" y="3017195"/>
            <a:ext cx="630936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667" name="Google Shape;667;p50"/>
          <p:cNvCxnSpPr/>
          <p:nvPr/>
        </p:nvCxnSpPr>
        <p:spPr>
          <a:xfrm flipH="1" rot="10800000">
            <a:off x="4411579" y="5543144"/>
            <a:ext cx="4653300" cy="7424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2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3" name="Google Shape;673;p51"/>
          <p:cNvGraphicFramePr/>
          <p:nvPr/>
        </p:nvGraphicFramePr>
        <p:xfrm>
          <a:off x="4072664" y="254259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{CFD71C83-0DB8-4450-A6CB-2C28786A9155}</a:tableStyleId>
              </a:tblPr>
              <a:tblGrid>
                <a:gridCol w="3850850"/>
                <a:gridCol w="3703250"/>
              </a:tblGrid>
              <a:tr h="832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Conseil </a:t>
                      </a:r>
                      <a:endParaRPr b="1" sz="2400" u="none" cap="none" strike="noStrik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Ordre </a:t>
                      </a:r>
                      <a:endParaRPr b="1" sz="2400" u="none" cap="none" strike="noStrik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</a:tr>
              <a:tr h="8321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1191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8321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674" name="Google Shape;674;p51"/>
          <p:cNvSpPr/>
          <p:nvPr/>
        </p:nvSpPr>
        <p:spPr>
          <a:xfrm>
            <a:off x="512063" y="2060577"/>
            <a:ext cx="3003635" cy="21488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rgbClr val="0070C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Classez les phrases impératives  suivantes selon ce qu’elle exprime. </a:t>
            </a:r>
            <a:endParaRPr b="1" i="0" sz="2400" u="none" cap="none" strike="noStrike">
              <a:solidFill>
                <a:srgbClr val="0070C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75" name="Google Shape;675;p51"/>
          <p:cNvSpPr/>
          <p:nvPr/>
        </p:nvSpPr>
        <p:spPr>
          <a:xfrm>
            <a:off x="781495" y="106555"/>
            <a:ext cx="3919866" cy="6851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ENTRAINEMENT</a:t>
            </a:r>
            <a:endParaRPr b="1" i="0" sz="36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76" name="Google Shape;676;p51"/>
          <p:cNvSpPr/>
          <p:nvPr/>
        </p:nvSpPr>
        <p:spPr>
          <a:xfrm>
            <a:off x="3511176" y="776482"/>
            <a:ext cx="3830216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Travaille bien pour réussir !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77" name="Google Shape;677;p51"/>
          <p:cNvSpPr/>
          <p:nvPr/>
        </p:nvSpPr>
        <p:spPr>
          <a:xfrm>
            <a:off x="3515698" y="1276776"/>
            <a:ext cx="33960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Fais attention en classe.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8" name="Google Shape;678;p51"/>
          <p:cNvSpPr/>
          <p:nvPr/>
        </p:nvSpPr>
        <p:spPr>
          <a:xfrm>
            <a:off x="7902880" y="788767"/>
            <a:ext cx="3149067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Ne faites pas du bruit.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79" name="Google Shape;679;p51"/>
          <p:cNvSpPr/>
          <p:nvPr/>
        </p:nvSpPr>
        <p:spPr>
          <a:xfrm>
            <a:off x="7902880" y="1309931"/>
            <a:ext cx="2820837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-F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Parlez à voix basse.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80" name="Google Shape;680;p51"/>
          <p:cNvSpPr/>
          <p:nvPr/>
        </p:nvSpPr>
        <p:spPr>
          <a:xfrm>
            <a:off x="4072664" y="3450959"/>
            <a:ext cx="3830216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Travaille bien pour réussir !</a:t>
            </a:r>
            <a:endParaRPr b="0" i="0" sz="2400" u="none" cap="none" strike="noStrike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81" name="Google Shape;681;p51"/>
          <p:cNvSpPr/>
          <p:nvPr/>
        </p:nvSpPr>
        <p:spPr>
          <a:xfrm>
            <a:off x="8063510" y="4279929"/>
            <a:ext cx="33960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Fais attention en classe.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2" name="Google Shape;682;p51"/>
          <p:cNvSpPr/>
          <p:nvPr/>
        </p:nvSpPr>
        <p:spPr>
          <a:xfrm>
            <a:off x="8187005" y="3450958"/>
            <a:ext cx="3149067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Ne faites pas du bruit.</a:t>
            </a:r>
            <a:endParaRPr b="1" i="0" sz="2400" u="none" cap="none" strike="noStrike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83" name="Google Shape;683;p51"/>
          <p:cNvSpPr/>
          <p:nvPr/>
        </p:nvSpPr>
        <p:spPr>
          <a:xfrm>
            <a:off x="8034733" y="5491205"/>
            <a:ext cx="2820837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-F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Parlez à voix basse.</a:t>
            </a:r>
            <a:endParaRPr b="1" i="0" sz="2400" u="none" cap="none" strike="noStrike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84" name="Google Shape;684;p51"/>
          <p:cNvSpPr/>
          <p:nvPr/>
        </p:nvSpPr>
        <p:spPr>
          <a:xfrm>
            <a:off x="3511176" y="1802937"/>
            <a:ext cx="830438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Mangez des fruits et des légumes pour être en bonne santé 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5" name="Google Shape;685;p51"/>
          <p:cNvSpPr/>
          <p:nvPr/>
        </p:nvSpPr>
        <p:spPr>
          <a:xfrm>
            <a:off x="4119248" y="4290876"/>
            <a:ext cx="3777055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Mangez des fruits et des légumes pour être en bonne santé 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0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oogle Shape;691;p52"/>
          <p:cNvSpPr/>
          <p:nvPr/>
        </p:nvSpPr>
        <p:spPr>
          <a:xfrm>
            <a:off x="476068" y="2516468"/>
            <a:ext cx="3551183" cy="17132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Ajouter un point d’exclamation ou un point d’interrogation.</a:t>
            </a:r>
            <a:r>
              <a:rPr b="1" i="0" lang="fr-FR" sz="2800" u="none" cap="none" strike="noStrike">
                <a:solidFill>
                  <a:srgbClr val="0070C0"/>
                </a:solidFill>
                <a:latin typeface="Open Sans"/>
                <a:ea typeface="Open Sans"/>
                <a:cs typeface="Open Sans"/>
                <a:sym typeface="Open Sans"/>
              </a:rPr>
              <a:t>	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2" name="Google Shape;692;p52"/>
          <p:cNvSpPr/>
          <p:nvPr/>
        </p:nvSpPr>
        <p:spPr>
          <a:xfrm>
            <a:off x="733369" y="121767"/>
            <a:ext cx="3919866" cy="6851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ENTRAINEMENT</a:t>
            </a:r>
            <a:endParaRPr b="1" i="0" sz="24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693" name="Google Shape;693;p52"/>
          <p:cNvGrpSpPr/>
          <p:nvPr/>
        </p:nvGrpSpPr>
        <p:grpSpPr>
          <a:xfrm>
            <a:off x="4027250" y="1320308"/>
            <a:ext cx="6034647" cy="640080"/>
            <a:chOff x="3692191" y="2634525"/>
            <a:chExt cx="6034647" cy="465577"/>
          </a:xfrm>
        </p:grpSpPr>
        <p:sp>
          <p:nvSpPr>
            <p:cNvPr id="694" name="Google Shape;694;p52"/>
            <p:cNvSpPr/>
            <p:nvPr/>
          </p:nvSpPr>
          <p:spPr>
            <a:xfrm>
              <a:off x="3692191" y="2634525"/>
              <a:ext cx="5487525" cy="461665"/>
            </a:xfrm>
            <a:prstGeom prst="rect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fr-FR" sz="2400" u="none" cap="none" strike="noStrik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Comme cette robe est magnifique </a:t>
              </a:r>
              <a:endPara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5" name="Google Shape;695;p52"/>
            <p:cNvSpPr/>
            <p:nvPr/>
          </p:nvSpPr>
          <p:spPr>
            <a:xfrm>
              <a:off x="9179716" y="2634525"/>
              <a:ext cx="547122" cy="465577"/>
            </a:xfrm>
            <a:prstGeom prst="rect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96" name="Google Shape;696;p52"/>
          <p:cNvGrpSpPr/>
          <p:nvPr/>
        </p:nvGrpSpPr>
        <p:grpSpPr>
          <a:xfrm>
            <a:off x="4027250" y="5190698"/>
            <a:ext cx="6034647" cy="640081"/>
            <a:chOff x="3692191" y="2634524"/>
            <a:chExt cx="6034647" cy="465578"/>
          </a:xfrm>
        </p:grpSpPr>
        <p:sp>
          <p:nvSpPr>
            <p:cNvPr id="697" name="Google Shape;697;p52"/>
            <p:cNvSpPr/>
            <p:nvPr/>
          </p:nvSpPr>
          <p:spPr>
            <a:xfrm>
              <a:off x="3692191" y="2634524"/>
              <a:ext cx="5487525" cy="465577"/>
            </a:xfrm>
            <a:prstGeom prst="rect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fr-FR" sz="2400" u="none" cap="none" strike="noStrik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Quelle belle chanson</a:t>
              </a:r>
              <a:endPara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8" name="Google Shape;698;p52"/>
            <p:cNvSpPr/>
            <p:nvPr/>
          </p:nvSpPr>
          <p:spPr>
            <a:xfrm>
              <a:off x="9179716" y="2634525"/>
              <a:ext cx="547122" cy="465577"/>
            </a:xfrm>
            <a:prstGeom prst="rect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99" name="Google Shape;699;p52"/>
          <p:cNvGrpSpPr/>
          <p:nvPr/>
        </p:nvGrpSpPr>
        <p:grpSpPr>
          <a:xfrm>
            <a:off x="4027250" y="2284343"/>
            <a:ext cx="6034647" cy="640081"/>
            <a:chOff x="3692191" y="2634524"/>
            <a:chExt cx="6034647" cy="465578"/>
          </a:xfrm>
        </p:grpSpPr>
        <p:sp>
          <p:nvSpPr>
            <p:cNvPr id="700" name="Google Shape;700;p52"/>
            <p:cNvSpPr/>
            <p:nvPr/>
          </p:nvSpPr>
          <p:spPr>
            <a:xfrm>
              <a:off x="3692191" y="2634524"/>
              <a:ext cx="5487525" cy="465577"/>
            </a:xfrm>
            <a:prstGeom prst="rect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fr-FR" sz="2400" u="none" cap="none" strike="noStrik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Quel âge as –tu</a:t>
              </a:r>
              <a:endPara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1" name="Google Shape;701;p52"/>
            <p:cNvSpPr/>
            <p:nvPr/>
          </p:nvSpPr>
          <p:spPr>
            <a:xfrm>
              <a:off x="9179716" y="2634525"/>
              <a:ext cx="547122" cy="465577"/>
            </a:xfrm>
            <a:prstGeom prst="rect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02" name="Google Shape;702;p52"/>
          <p:cNvGrpSpPr/>
          <p:nvPr/>
        </p:nvGrpSpPr>
        <p:grpSpPr>
          <a:xfrm>
            <a:off x="4027250" y="3246538"/>
            <a:ext cx="6034647" cy="640084"/>
            <a:chOff x="3692191" y="2634521"/>
            <a:chExt cx="6034647" cy="465581"/>
          </a:xfrm>
        </p:grpSpPr>
        <p:sp>
          <p:nvSpPr>
            <p:cNvPr id="703" name="Google Shape;703;p52"/>
            <p:cNvSpPr/>
            <p:nvPr/>
          </p:nvSpPr>
          <p:spPr>
            <a:xfrm>
              <a:off x="3692191" y="2634521"/>
              <a:ext cx="5487525" cy="465578"/>
            </a:xfrm>
            <a:prstGeom prst="rect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fr-FR" sz="2400" u="none" cap="none" strike="noStrik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Pourquoi s’est-il mis en colère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4" name="Google Shape;704;p52"/>
            <p:cNvSpPr/>
            <p:nvPr/>
          </p:nvSpPr>
          <p:spPr>
            <a:xfrm>
              <a:off x="9179716" y="2634525"/>
              <a:ext cx="547122" cy="465577"/>
            </a:xfrm>
            <a:prstGeom prst="rect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05" name="Google Shape;705;p52"/>
          <p:cNvGrpSpPr/>
          <p:nvPr/>
        </p:nvGrpSpPr>
        <p:grpSpPr>
          <a:xfrm>
            <a:off x="4027250" y="4214851"/>
            <a:ext cx="6034647" cy="640084"/>
            <a:chOff x="3692191" y="2634521"/>
            <a:chExt cx="6034647" cy="465581"/>
          </a:xfrm>
        </p:grpSpPr>
        <p:sp>
          <p:nvSpPr>
            <p:cNvPr id="706" name="Google Shape;706;p52"/>
            <p:cNvSpPr/>
            <p:nvPr/>
          </p:nvSpPr>
          <p:spPr>
            <a:xfrm>
              <a:off x="3692191" y="2634521"/>
              <a:ext cx="5487525" cy="465578"/>
            </a:xfrm>
            <a:prstGeom prst="rect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fr-FR" sz="2400" u="none" cap="none" strike="noStrik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Est-ce qu’il joue bien de la guitare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7" name="Google Shape;707;p52"/>
            <p:cNvSpPr/>
            <p:nvPr/>
          </p:nvSpPr>
          <p:spPr>
            <a:xfrm>
              <a:off x="9179716" y="2634525"/>
              <a:ext cx="547122" cy="465577"/>
            </a:xfrm>
            <a:prstGeom prst="rect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08" name="Google Shape;708;p52"/>
          <p:cNvSpPr txBox="1"/>
          <p:nvPr/>
        </p:nvSpPr>
        <p:spPr>
          <a:xfrm>
            <a:off x="9532482" y="1320308"/>
            <a:ext cx="548640" cy="646331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9" name="Google Shape;709;p52"/>
          <p:cNvSpPr txBox="1"/>
          <p:nvPr/>
        </p:nvSpPr>
        <p:spPr>
          <a:xfrm>
            <a:off x="9513257" y="2278092"/>
            <a:ext cx="548640" cy="646331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0" name="Google Shape;710;p52"/>
          <p:cNvSpPr txBox="1"/>
          <p:nvPr/>
        </p:nvSpPr>
        <p:spPr>
          <a:xfrm>
            <a:off x="9513257" y="3246472"/>
            <a:ext cx="548640" cy="646331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1" name="Google Shape;711;p52"/>
          <p:cNvSpPr txBox="1"/>
          <p:nvPr/>
        </p:nvSpPr>
        <p:spPr>
          <a:xfrm>
            <a:off x="9532482" y="4220891"/>
            <a:ext cx="548640" cy="646331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2" name="Google Shape;712;p52"/>
          <p:cNvSpPr txBox="1"/>
          <p:nvPr/>
        </p:nvSpPr>
        <p:spPr>
          <a:xfrm>
            <a:off x="9532482" y="5184447"/>
            <a:ext cx="548640" cy="646331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7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8" name="Google Shape;718;p53"/>
          <p:cNvGraphicFramePr/>
          <p:nvPr/>
        </p:nvGraphicFramePr>
        <p:xfrm>
          <a:off x="463142" y="2637213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{CFD71C83-0DB8-4450-A6CB-2C28786A9155}</a:tableStyleId>
              </a:tblPr>
              <a:tblGrid>
                <a:gridCol w="2634375"/>
                <a:gridCol w="8522850"/>
              </a:tblGrid>
              <a:tr h="2746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rPr lang="fr-FR" sz="22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Phrase déclarative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14390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Open Sans"/>
                        <a:buNone/>
                      </a:pPr>
                      <a:r>
                        <a:rPr lang="fr-FR" sz="22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Phrase interrogative</a:t>
                      </a:r>
                      <a:endParaRPr sz="1400" u="none" cap="none" strike="noStrike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t/>
                      </a:r>
                      <a:endParaRPr sz="22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11069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Open Sans"/>
                        <a:buNone/>
                      </a:pPr>
                      <a:r>
                        <a:rPr lang="fr-FR" sz="22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Phrase impérative</a:t>
                      </a:r>
                      <a:endParaRPr sz="1400" u="none" cap="none" strike="noStrike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t/>
                      </a:r>
                      <a:endParaRPr sz="22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866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Open Sans"/>
                        <a:buNone/>
                      </a:pPr>
                      <a:r>
                        <a:rPr lang="fr-FR" sz="22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Phrase exclamative</a:t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t/>
                      </a:r>
                      <a:endParaRPr sz="22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719" name="Google Shape;719;p53"/>
          <p:cNvSpPr/>
          <p:nvPr/>
        </p:nvSpPr>
        <p:spPr>
          <a:xfrm>
            <a:off x="3610423" y="646408"/>
            <a:ext cx="3177704" cy="465577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Pourquoi tu es fâché 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0" name="Google Shape;720;p53"/>
          <p:cNvSpPr/>
          <p:nvPr/>
        </p:nvSpPr>
        <p:spPr>
          <a:xfrm>
            <a:off x="733369" y="99291"/>
            <a:ext cx="3919866" cy="6851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ENTRAINEMENT</a:t>
            </a:r>
            <a:endParaRPr b="1" i="0" sz="36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21" name="Google Shape;721;p53"/>
          <p:cNvSpPr/>
          <p:nvPr/>
        </p:nvSpPr>
        <p:spPr>
          <a:xfrm>
            <a:off x="432720" y="1140206"/>
            <a:ext cx="3177703" cy="12559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Classez les phrases dans le tableau selon le type de chacune.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22" name="Google Shape;722;p53"/>
          <p:cNvSpPr/>
          <p:nvPr/>
        </p:nvSpPr>
        <p:spPr>
          <a:xfrm>
            <a:off x="6679130" y="1277125"/>
            <a:ext cx="4846320" cy="465577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Nous avons  visité la forêt de Jezzine.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3" name="Google Shape;723;p53"/>
          <p:cNvSpPr/>
          <p:nvPr/>
        </p:nvSpPr>
        <p:spPr>
          <a:xfrm>
            <a:off x="3256983" y="5275110"/>
            <a:ext cx="3032524" cy="4655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Comme</a:t>
            </a: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tu es gentil </a:t>
            </a: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4" name="Google Shape;724;p53"/>
          <p:cNvSpPr/>
          <p:nvPr/>
        </p:nvSpPr>
        <p:spPr>
          <a:xfrm>
            <a:off x="7385357" y="1927053"/>
            <a:ext cx="2560320" cy="465577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Quelle belle robe !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5" name="Google Shape;725;p53"/>
          <p:cNvSpPr/>
          <p:nvPr/>
        </p:nvSpPr>
        <p:spPr>
          <a:xfrm>
            <a:off x="6982003" y="632604"/>
            <a:ext cx="4480560" cy="465577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Viens découvrir ce beau paysage.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6" name="Google Shape;726;p53"/>
          <p:cNvSpPr/>
          <p:nvPr/>
        </p:nvSpPr>
        <p:spPr>
          <a:xfrm>
            <a:off x="3610423" y="1927053"/>
            <a:ext cx="3657600" cy="465577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Donne-moi un verre d’eau.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7" name="Google Shape;727;p53"/>
          <p:cNvSpPr/>
          <p:nvPr/>
        </p:nvSpPr>
        <p:spPr>
          <a:xfrm>
            <a:off x="10063011" y="1925295"/>
            <a:ext cx="1920240" cy="465577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Que fais –tu 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8" name="Google Shape;728;p53"/>
          <p:cNvSpPr/>
          <p:nvPr/>
        </p:nvSpPr>
        <p:spPr>
          <a:xfrm>
            <a:off x="3256983" y="3287924"/>
            <a:ext cx="3177704" cy="4655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Pourquoi tu es fâché </a:t>
            </a: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9" name="Google Shape;729;p53"/>
          <p:cNvSpPr/>
          <p:nvPr/>
        </p:nvSpPr>
        <p:spPr>
          <a:xfrm>
            <a:off x="3224544" y="4186484"/>
            <a:ext cx="5209013" cy="4655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Viens</a:t>
            </a: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découvrir ce beau paysage</a:t>
            </a: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0" name="Google Shape;730;p53"/>
          <p:cNvSpPr/>
          <p:nvPr/>
        </p:nvSpPr>
        <p:spPr>
          <a:xfrm>
            <a:off x="3610423" y="1287578"/>
            <a:ext cx="2926080" cy="465577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Comme tu es gentil !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1" name="Google Shape;731;p53"/>
          <p:cNvSpPr/>
          <p:nvPr/>
        </p:nvSpPr>
        <p:spPr>
          <a:xfrm>
            <a:off x="3256983" y="2709666"/>
            <a:ext cx="5209013" cy="4655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Nous avons visité </a:t>
            </a: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la forêt de Jezzine</a:t>
            </a: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2" name="Google Shape;732;p53"/>
          <p:cNvSpPr/>
          <p:nvPr/>
        </p:nvSpPr>
        <p:spPr>
          <a:xfrm>
            <a:off x="3256983" y="4786260"/>
            <a:ext cx="3738282" cy="4655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Donne</a:t>
            </a: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-moi un verre d’eau</a:t>
            </a: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3" name="Google Shape;733;p53"/>
          <p:cNvSpPr/>
          <p:nvPr/>
        </p:nvSpPr>
        <p:spPr>
          <a:xfrm>
            <a:off x="3224544" y="5854590"/>
            <a:ext cx="3177703" cy="4655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Quelle</a:t>
            </a: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belle robe </a:t>
            </a: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4" name="Google Shape;734;p53"/>
          <p:cNvSpPr/>
          <p:nvPr/>
        </p:nvSpPr>
        <p:spPr>
          <a:xfrm>
            <a:off x="3224544" y="3736863"/>
            <a:ext cx="2318782" cy="4655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Que fais –tu</a:t>
            </a: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 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9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p54"/>
          <p:cNvSpPr txBox="1"/>
          <p:nvPr/>
        </p:nvSpPr>
        <p:spPr>
          <a:xfrm>
            <a:off x="564718" y="1859340"/>
            <a:ext cx="2813538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Lisez ce document puis relevez 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1" name="Google Shape;741;p54"/>
          <p:cNvSpPr txBox="1"/>
          <p:nvPr/>
        </p:nvSpPr>
        <p:spPr>
          <a:xfrm>
            <a:off x="4074963" y="0"/>
            <a:ext cx="7955280" cy="66786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« Je vais chez ma grand-mère qui est malade, mais j’ai perdu mon chemin.»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- C’est juste. Alors le cheval lui dit…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Char char="-"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Quel cheval ? C’était un loup !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- Bien sûr. Donc il lui dit : « Prends l’autobus, descends place de la Cathédrale, tourne à droite. Tu trouveras trois marches d’escalier et un sou par terre. Ne t’occupe pas des marches d’escalier, ramasse le sou et achète-toi un chewing-gum… 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- Grand-père, tu ne sais vraiment pas raconter les histoires, tu t’embrouilles tout le temps...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-Tant pis, ça ne fait rien, achète-moi quand même le chewing-gum 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2" name="Google Shape;742;p54"/>
          <p:cNvSpPr txBox="1"/>
          <p:nvPr/>
        </p:nvSpPr>
        <p:spPr>
          <a:xfrm>
            <a:off x="341376" y="4871236"/>
            <a:ext cx="3641788" cy="457200"/>
          </a:xfrm>
          <a:prstGeom prst="rect">
            <a:avLst/>
          </a:prstGeom>
          <a:noFill/>
          <a:ln cap="flat" cmpd="sng" w="57150">
            <a:solidFill>
              <a:srgbClr val="FFC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Une phrase impérative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3" name="Google Shape;743;p54"/>
          <p:cNvSpPr/>
          <p:nvPr/>
        </p:nvSpPr>
        <p:spPr>
          <a:xfrm>
            <a:off x="695919" y="55208"/>
            <a:ext cx="3919866" cy="6487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ENTRAINEMENT</a:t>
            </a:r>
            <a:endParaRPr b="1" i="0" sz="24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44" name="Google Shape;744;p54"/>
          <p:cNvSpPr txBox="1"/>
          <p:nvPr/>
        </p:nvSpPr>
        <p:spPr>
          <a:xfrm>
            <a:off x="417005" y="3072348"/>
            <a:ext cx="3566160" cy="457200"/>
          </a:xfrm>
          <a:prstGeom prst="rect">
            <a:avLst/>
          </a:prstGeom>
          <a:noFill/>
          <a:ln cap="flat" cmpd="sng" w="571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Une phrase déclarative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5" name="Google Shape;745;p54"/>
          <p:cNvSpPr txBox="1"/>
          <p:nvPr/>
        </p:nvSpPr>
        <p:spPr>
          <a:xfrm>
            <a:off x="341375" y="4017376"/>
            <a:ext cx="3641789" cy="457200"/>
          </a:xfrm>
          <a:prstGeom prst="rect">
            <a:avLst/>
          </a:prstGeom>
          <a:noFill/>
          <a:ln cap="flat" cmpd="sng" w="57150">
            <a:solidFill>
              <a:srgbClr val="00B05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Une phrase interrogative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6" name="Google Shape;746;p54"/>
          <p:cNvSpPr txBox="1"/>
          <p:nvPr/>
        </p:nvSpPr>
        <p:spPr>
          <a:xfrm>
            <a:off x="341376" y="5762148"/>
            <a:ext cx="3641788" cy="457200"/>
          </a:xfrm>
          <a:prstGeom prst="rect">
            <a:avLst/>
          </a:prstGeom>
          <a:noFill/>
          <a:ln cap="flat" cmpd="sng" w="57150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Une phrase exclamative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47" name="Google Shape;747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50592" y="199587"/>
            <a:ext cx="8041408" cy="654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2" name="Shape 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Google Shape;753;p55"/>
          <p:cNvSpPr/>
          <p:nvPr/>
        </p:nvSpPr>
        <p:spPr>
          <a:xfrm>
            <a:off x="749411" y="88479"/>
            <a:ext cx="3919866" cy="6487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ENTRAINEMENT</a:t>
            </a:r>
            <a:endParaRPr b="1" i="0" sz="36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54" name="Google Shape;754;p55"/>
          <p:cNvSpPr/>
          <p:nvPr/>
        </p:nvSpPr>
        <p:spPr>
          <a:xfrm>
            <a:off x="285344" y="2801039"/>
            <a:ext cx="3177703" cy="8607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Ecrivez des phrases des types demandés. 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755" name="Google Shape;755;p55"/>
          <p:cNvGrpSpPr/>
          <p:nvPr/>
        </p:nvGrpSpPr>
        <p:grpSpPr>
          <a:xfrm>
            <a:off x="4251975" y="439218"/>
            <a:ext cx="7626488" cy="1541060"/>
            <a:chOff x="4280167" y="764865"/>
            <a:chExt cx="7626488" cy="1616621"/>
          </a:xfrm>
        </p:grpSpPr>
        <p:sp>
          <p:nvSpPr>
            <p:cNvPr id="756" name="Google Shape;756;p55"/>
            <p:cNvSpPr/>
            <p:nvPr/>
          </p:nvSpPr>
          <p:spPr>
            <a:xfrm>
              <a:off x="4280167" y="764865"/>
              <a:ext cx="3200400" cy="642025"/>
            </a:xfrm>
            <a:prstGeom prst="rect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fr-FR" sz="2800" u="none" cap="none" strike="noStrik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Phrase déclarative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7" name="Google Shape;757;p55"/>
            <p:cNvSpPr/>
            <p:nvPr/>
          </p:nvSpPr>
          <p:spPr>
            <a:xfrm>
              <a:off x="4280170" y="1406890"/>
              <a:ext cx="7626485" cy="974596"/>
            </a:xfrm>
            <a:prstGeom prst="rect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fr-FR" sz="2800" u="none" cap="none" strike="noStrik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_________________________________________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58" name="Google Shape;758;p55"/>
          <p:cNvGrpSpPr/>
          <p:nvPr/>
        </p:nvGrpSpPr>
        <p:grpSpPr>
          <a:xfrm>
            <a:off x="4251978" y="2115741"/>
            <a:ext cx="7626485" cy="1469782"/>
            <a:chOff x="4280169" y="2947503"/>
            <a:chExt cx="7626485" cy="1616621"/>
          </a:xfrm>
        </p:grpSpPr>
        <p:sp>
          <p:nvSpPr>
            <p:cNvPr id="759" name="Google Shape;759;p55"/>
            <p:cNvSpPr/>
            <p:nvPr/>
          </p:nvSpPr>
          <p:spPr>
            <a:xfrm>
              <a:off x="4280170" y="2947503"/>
              <a:ext cx="3200400" cy="642025"/>
            </a:xfrm>
            <a:prstGeom prst="rect">
              <a:avLst/>
            </a:prstGeom>
            <a:noFill/>
            <a:ln cap="flat" cmpd="sng" w="38100">
              <a:solidFill>
                <a:srgbClr val="00B05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fr-FR" sz="2800" u="none" cap="none" strike="noStrik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Phrase déclarative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0" name="Google Shape;760;p55"/>
            <p:cNvSpPr/>
            <p:nvPr/>
          </p:nvSpPr>
          <p:spPr>
            <a:xfrm>
              <a:off x="4280169" y="3589528"/>
              <a:ext cx="7626485" cy="974596"/>
            </a:xfrm>
            <a:prstGeom prst="rect">
              <a:avLst/>
            </a:prstGeom>
            <a:noFill/>
            <a:ln cap="flat" cmpd="sng" w="38100">
              <a:solidFill>
                <a:srgbClr val="00B05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fr-FR" sz="2800" u="none" cap="none" strike="noStrik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_________________________________________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61" name="Google Shape;761;p55"/>
          <p:cNvGrpSpPr/>
          <p:nvPr/>
        </p:nvGrpSpPr>
        <p:grpSpPr>
          <a:xfrm>
            <a:off x="4251979" y="5155625"/>
            <a:ext cx="7626485" cy="1502825"/>
            <a:chOff x="4280169" y="2947503"/>
            <a:chExt cx="7626485" cy="1616621"/>
          </a:xfrm>
        </p:grpSpPr>
        <p:sp>
          <p:nvSpPr>
            <p:cNvPr id="762" name="Google Shape;762;p55"/>
            <p:cNvSpPr/>
            <p:nvPr/>
          </p:nvSpPr>
          <p:spPr>
            <a:xfrm>
              <a:off x="4280169" y="2947503"/>
              <a:ext cx="3200400" cy="642025"/>
            </a:xfrm>
            <a:prstGeom prst="rect">
              <a:avLst/>
            </a:prstGeom>
            <a:noFill/>
            <a:ln cap="flat" cmpd="sng" w="38100">
              <a:solidFill>
                <a:srgbClr val="2E75B5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fr-FR" sz="2800" u="none" cap="none" strike="noStrik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Phrase exclamative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3" name="Google Shape;763;p55"/>
            <p:cNvSpPr/>
            <p:nvPr/>
          </p:nvSpPr>
          <p:spPr>
            <a:xfrm>
              <a:off x="4280169" y="3589528"/>
              <a:ext cx="7626485" cy="974596"/>
            </a:xfrm>
            <a:prstGeom prst="rect">
              <a:avLst/>
            </a:prstGeom>
            <a:noFill/>
            <a:ln cap="flat" cmpd="sng" w="38100">
              <a:solidFill>
                <a:srgbClr val="2E75B5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fr-FR" sz="2800" u="none" cap="none" strike="noStrik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_________________________________________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64" name="Google Shape;764;p55"/>
          <p:cNvGrpSpPr/>
          <p:nvPr/>
        </p:nvGrpSpPr>
        <p:grpSpPr>
          <a:xfrm>
            <a:off x="4251980" y="3779675"/>
            <a:ext cx="7626485" cy="1142477"/>
            <a:chOff x="4280169" y="2956852"/>
            <a:chExt cx="7626485" cy="1607272"/>
          </a:xfrm>
        </p:grpSpPr>
        <p:sp>
          <p:nvSpPr>
            <p:cNvPr id="765" name="Google Shape;765;p55"/>
            <p:cNvSpPr/>
            <p:nvPr/>
          </p:nvSpPr>
          <p:spPr>
            <a:xfrm>
              <a:off x="4280169" y="2956852"/>
              <a:ext cx="3200400" cy="642026"/>
            </a:xfrm>
            <a:prstGeom prst="rect">
              <a:avLst/>
            </a:prstGeom>
            <a:noFill/>
            <a:ln cap="flat" cmpd="sng" w="38100">
              <a:solidFill>
                <a:srgbClr val="FFC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fr-FR" sz="2800" u="none" cap="none" strike="noStrik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Phrase impérative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6" name="Google Shape;766;p55"/>
            <p:cNvSpPr/>
            <p:nvPr/>
          </p:nvSpPr>
          <p:spPr>
            <a:xfrm>
              <a:off x="4280169" y="3589528"/>
              <a:ext cx="7626485" cy="974596"/>
            </a:xfrm>
            <a:prstGeom prst="rect">
              <a:avLst/>
            </a:prstGeom>
            <a:noFill/>
            <a:ln cap="flat" cmpd="sng" w="38100">
              <a:solidFill>
                <a:srgbClr val="FFC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fr-FR" sz="2800" u="none" cap="none" strike="noStrik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_________________________________________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70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Google Shape;771;p56"/>
          <p:cNvSpPr/>
          <p:nvPr/>
        </p:nvSpPr>
        <p:spPr>
          <a:xfrm>
            <a:off x="645949" y="2167682"/>
            <a:ext cx="10028363" cy="37177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http://enseignerpartager.free.fr/documents/cours/sixiemechaperon.pdf</a:t>
            </a:r>
            <a:endParaRPr b="0" i="0" sz="24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333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39"/>
          <p:cNvSpPr txBox="1"/>
          <p:nvPr/>
        </p:nvSpPr>
        <p:spPr>
          <a:xfrm>
            <a:off x="1821279" y="1356555"/>
            <a:ext cx="8549441" cy="5721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Objectif 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7" name="Google Shape;457;p39"/>
          <p:cNvSpPr txBox="1"/>
          <p:nvPr/>
        </p:nvSpPr>
        <p:spPr>
          <a:xfrm>
            <a:off x="1064276" y="3247683"/>
            <a:ext cx="369414" cy="5078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fr-FR" sz="2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b="1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8" name="Google Shape;458;p39"/>
          <p:cNvSpPr txBox="1"/>
          <p:nvPr/>
        </p:nvSpPr>
        <p:spPr>
          <a:xfrm>
            <a:off x="1064276" y="4039873"/>
            <a:ext cx="369414" cy="5078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fr-FR" sz="2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 b="1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9" name="Google Shape;459;p39"/>
          <p:cNvSpPr/>
          <p:nvPr/>
        </p:nvSpPr>
        <p:spPr>
          <a:xfrm flipH="1">
            <a:off x="1821279" y="2123283"/>
            <a:ext cx="8790197" cy="572116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Identifier les types de phrases.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60" name="Google Shape;460;p39"/>
          <p:cNvGrpSpPr/>
          <p:nvPr/>
        </p:nvGrpSpPr>
        <p:grpSpPr>
          <a:xfrm>
            <a:off x="880389" y="1778995"/>
            <a:ext cx="737188" cy="1039132"/>
            <a:chOff x="1045135" y="2033693"/>
            <a:chExt cx="737188" cy="1039132"/>
          </a:xfrm>
        </p:grpSpPr>
        <p:pic>
          <p:nvPicPr>
            <p:cNvPr id="461" name="Google Shape;461;p3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 flipH="1">
              <a:off x="1045135" y="2033693"/>
              <a:ext cx="737188" cy="103913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62" name="Google Shape;462;p39"/>
            <p:cNvSpPr txBox="1"/>
            <p:nvPr/>
          </p:nvSpPr>
          <p:spPr>
            <a:xfrm>
              <a:off x="1045135" y="2299343"/>
              <a:ext cx="369414" cy="5078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700"/>
                <a:buFont typeface="Arial"/>
                <a:buNone/>
              </a:pPr>
              <a:r>
                <a:rPr b="1" i="0" lang="fr-FR" sz="27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</a:t>
              </a:r>
              <a:endParaRPr b="1" i="0" sz="2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63" name="Google Shape;463;p39"/>
          <p:cNvSpPr txBox="1"/>
          <p:nvPr/>
        </p:nvSpPr>
        <p:spPr>
          <a:xfrm>
            <a:off x="1064276" y="4828339"/>
            <a:ext cx="369414" cy="5078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fr-FR" sz="2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endParaRPr b="1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4" name="Google Shape;464;p39"/>
          <p:cNvSpPr txBox="1"/>
          <p:nvPr/>
        </p:nvSpPr>
        <p:spPr>
          <a:xfrm>
            <a:off x="1064276" y="5617282"/>
            <a:ext cx="369414" cy="5078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fr-FR" sz="2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  <a:endParaRPr b="1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5" name="Google Shape;465;p39"/>
          <p:cNvSpPr/>
          <p:nvPr/>
        </p:nvSpPr>
        <p:spPr>
          <a:xfrm flipH="1">
            <a:off x="1801462" y="3755515"/>
            <a:ext cx="8790197" cy="506708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identifier les différents types de phrases,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6" name="Google Shape;466;p39"/>
          <p:cNvSpPr txBox="1"/>
          <p:nvPr/>
        </p:nvSpPr>
        <p:spPr>
          <a:xfrm>
            <a:off x="1821279" y="2935531"/>
            <a:ext cx="6097712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L’apprenant sera capable de / d’  </a:t>
            </a:r>
            <a:endParaRPr b="1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7" name="Google Shape;467;p39"/>
          <p:cNvSpPr/>
          <p:nvPr/>
        </p:nvSpPr>
        <p:spPr>
          <a:xfrm flipH="1">
            <a:off x="1782320" y="4655778"/>
            <a:ext cx="8790197" cy="506708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reconnaitre la fonction de chaque type de phrase,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8" name="Google Shape;468;p39"/>
          <p:cNvSpPr/>
          <p:nvPr/>
        </p:nvSpPr>
        <p:spPr>
          <a:xfrm flipH="1">
            <a:off x="1782319" y="5556041"/>
            <a:ext cx="8790197" cy="450622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produire différents types de phrases.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5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p57"/>
          <p:cNvSpPr txBox="1"/>
          <p:nvPr/>
        </p:nvSpPr>
        <p:spPr>
          <a:xfrm>
            <a:off x="780860" y="1767960"/>
            <a:ext cx="9926595" cy="39243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594" lvl="0" marL="228594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Auteure : Dr. Dalia Khraibani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594" lvl="0" marL="228594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Coordinatrices : Marina Chammas</a:t>
            </a:r>
            <a:b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                               Safa Mawlawi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594" lvl="0" marL="228594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Lectrice linguistique : Hala Fayyad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76192" lvl="0" marL="228594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0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40"/>
          <p:cNvSpPr txBox="1"/>
          <p:nvPr/>
        </p:nvSpPr>
        <p:spPr>
          <a:xfrm>
            <a:off x="13877281" y="4477260"/>
            <a:ext cx="4538779" cy="38929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62500" lnSpcReduction="2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 b="1" i="0" sz="36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75" name="Google Shape;475;p40"/>
          <p:cNvSpPr/>
          <p:nvPr/>
        </p:nvSpPr>
        <p:spPr>
          <a:xfrm>
            <a:off x="766010" y="159719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DÉCOUVERTE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6" name="Google Shape;476;p40"/>
          <p:cNvSpPr/>
          <p:nvPr/>
        </p:nvSpPr>
        <p:spPr>
          <a:xfrm>
            <a:off x="3978992" y="622333"/>
            <a:ext cx="8584675" cy="62704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était une fois une petite fille qui s’appelait </a:t>
            </a:r>
            <a:r>
              <a:rPr b="0" i="1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 Petit Chaperon Jaune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…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Non, Rouge 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Ah oui, Rouge. Donc, sa maman lui dit : « Va porter à la tante Ursule cette épluchure de pomme de terre. 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Non ! Elle lui dit : « Va porter cette galette à ta grand-mère. 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Alors la petite fille s’en alla dans le bois et rencontra une girafe…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Quelle salade 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rencontra un loup, pas une girafe 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D’accord. Le loup lui demanda : « Où vas-tu ? 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Tu as raison.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 Petit Chaperon Noir répondit…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Rouge ! Rouge! Le Petit Chaperon Rouge !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répondit : « Je vais au marché acheter de la sauce tomate. »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- « Jamais de la vie ! , je vais chez ma grand-mère… 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				D’apres Gianni Rodan, La Farandole, Messidor</a:t>
            </a:r>
            <a:endParaRPr b="0" i="0" sz="1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77" name="Google Shape;477;p40"/>
          <p:cNvSpPr/>
          <p:nvPr/>
        </p:nvSpPr>
        <p:spPr>
          <a:xfrm>
            <a:off x="565022" y="1604713"/>
            <a:ext cx="3413970" cy="16584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t/>
            </a:r>
            <a:endParaRPr b="0" i="0" sz="2400" u="none" cap="none" strike="noStrike">
              <a:solidFill>
                <a:srgbClr val="2E75B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t/>
            </a:r>
            <a:endParaRPr b="0" i="0" sz="2400" u="none" cap="none" strike="noStrike">
              <a:solidFill>
                <a:srgbClr val="2E75B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t/>
            </a:r>
            <a:endParaRPr b="0" i="0" sz="2400" u="none" cap="none" strike="noStrike">
              <a:solidFill>
                <a:srgbClr val="2E75B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t/>
            </a:r>
            <a:endParaRPr b="0" i="0" sz="2400" u="none" cap="none" strike="noStrike">
              <a:solidFill>
                <a:srgbClr val="2E75B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t/>
            </a:r>
            <a:endParaRPr b="0" i="0" sz="2400" u="none" cap="none" strike="noStrike">
              <a:solidFill>
                <a:srgbClr val="2E75B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Observez le document. De quoi s’agit-il 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Cochez la bonne réponse.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t/>
            </a:r>
            <a:endParaRPr b="0" i="0" sz="2400" u="none" cap="none" strike="noStrike">
              <a:solidFill>
                <a:srgbClr val="2E75B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75B5"/>
              </a:buClr>
              <a:buSzPts val="2400"/>
              <a:buFont typeface="Open Sans"/>
              <a:buNone/>
            </a:pPr>
            <a:r>
              <a:rPr b="0" i="0" lang="fr-FR" sz="24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  <a:t>     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75B5"/>
              </a:buClr>
              <a:buSzPts val="2400"/>
              <a:buFont typeface="Open Sans"/>
              <a:buNone/>
            </a:pPr>
            <a:r>
              <a:rPr b="0" i="0" lang="fr-FR" sz="24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  <a:t>	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t/>
            </a:r>
            <a:endParaRPr b="0" i="0" sz="2400" u="none" cap="none" strike="noStrike">
              <a:solidFill>
                <a:srgbClr val="2E75B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t/>
            </a:r>
            <a:endParaRPr b="0" i="0" sz="2400" u="none" cap="none" strike="noStrike">
              <a:solidFill>
                <a:srgbClr val="2E75B5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78" name="Google Shape;478;p40"/>
          <p:cNvSpPr/>
          <p:nvPr/>
        </p:nvSpPr>
        <p:spPr>
          <a:xfrm>
            <a:off x="890065" y="3494482"/>
            <a:ext cx="2321761" cy="1938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Une recette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 reportage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 dialogue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9" name="Google Shape;479;p40"/>
          <p:cNvSpPr/>
          <p:nvPr/>
        </p:nvSpPr>
        <p:spPr>
          <a:xfrm>
            <a:off x="766010" y="4866550"/>
            <a:ext cx="2001708" cy="566924"/>
          </a:xfrm>
          <a:prstGeom prst="rect">
            <a:avLst/>
          </a:prstGeom>
          <a:noFill/>
          <a:ln cap="flat" cmpd="sng" w="5715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41"/>
          <p:cNvSpPr txBox="1"/>
          <p:nvPr/>
        </p:nvSpPr>
        <p:spPr>
          <a:xfrm>
            <a:off x="13877281" y="4477260"/>
            <a:ext cx="4538779" cy="38929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62500" lnSpcReduction="2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 b="1" i="0" sz="36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6" name="Google Shape;486;p41"/>
          <p:cNvSpPr/>
          <p:nvPr/>
        </p:nvSpPr>
        <p:spPr>
          <a:xfrm>
            <a:off x="3974290" y="483578"/>
            <a:ext cx="9094589" cy="63012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était une fois une petite fille qui s’appelait </a:t>
            </a:r>
            <a:r>
              <a:rPr b="0" i="1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 Petit Chaperon Jaune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Non, Rouge 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Ah oui, Rouge. Donc, sa maman lui dit : « Va porter à la tante Ursule cette épluchure de pomme de terre. 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Non ! Elle lui dit : « Va porter cette galette à ta grand-mère. 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Alors la petite fille s’en alla dans le bois et rencontra une girafe…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Quelle salade !.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rencontra un loup, pas une girafe 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D’accord. Le loup lui demanda : « Où vas-tu ? 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Tu as raison.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 Petit Chaperon Noir répondit…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Mais non, Le Petit Chaperon Rouge !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répondit : « Je vais au marché acheter de la sauce tomate. »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…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				D’apres Gianni Rodan, La Farandole, Messidor</a:t>
            </a:r>
            <a:endParaRPr b="0" i="0" sz="1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7" name="Google Shape;487;p41"/>
          <p:cNvSpPr/>
          <p:nvPr/>
        </p:nvSpPr>
        <p:spPr>
          <a:xfrm>
            <a:off x="536182" y="1437559"/>
            <a:ext cx="2538094" cy="9012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Lisez le dialogue.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p41"/>
          <p:cNvSpPr/>
          <p:nvPr/>
        </p:nvSpPr>
        <p:spPr>
          <a:xfrm>
            <a:off x="511902" y="2288770"/>
            <a:ext cx="2877034" cy="11658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Comptez le nombre de phrases dans le dialogue.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9" name="Google Shape;489;p41"/>
          <p:cNvSpPr/>
          <p:nvPr/>
        </p:nvSpPr>
        <p:spPr>
          <a:xfrm>
            <a:off x="1088103" y="3953122"/>
            <a:ext cx="1806038" cy="614428"/>
          </a:xfrm>
          <a:prstGeom prst="rect">
            <a:avLst/>
          </a:prstGeom>
          <a:noFill/>
          <a:ln cap="flat" cmpd="sng" w="571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20 phrases.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0" name="Google Shape;490;p41"/>
          <p:cNvSpPr/>
          <p:nvPr/>
        </p:nvSpPr>
        <p:spPr>
          <a:xfrm>
            <a:off x="2894141" y="5871502"/>
            <a:ext cx="9196271" cy="913288"/>
          </a:xfrm>
          <a:prstGeom prst="rect">
            <a:avLst/>
          </a:prstGeom>
          <a:solidFill>
            <a:srgbClr val="FFFFFF"/>
          </a:solidFill>
          <a:ln cap="flat" cmpd="sng" w="571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Une phrase commence par une lettre majuscule et se termine par : </a:t>
            </a:r>
            <a:br>
              <a:rPr b="0" i="0" lang="fr-FR" sz="24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fr-FR" sz="28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( . ) ( : ) ( ? ) ( ! ) (…)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1" name="Google Shape;491;p41"/>
          <p:cNvSpPr/>
          <p:nvPr/>
        </p:nvSpPr>
        <p:spPr>
          <a:xfrm>
            <a:off x="766010" y="159719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DÉCOUVERTE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42"/>
          <p:cNvSpPr/>
          <p:nvPr/>
        </p:nvSpPr>
        <p:spPr>
          <a:xfrm>
            <a:off x="4085441" y="308635"/>
            <a:ext cx="8240671" cy="63730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était une fois une petite fille qui s’appelait </a:t>
            </a:r>
            <a:r>
              <a:rPr b="0" i="1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 Petit Chaperon Jaune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Non, Rouge 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Ah oui, Rouge. Donc, sa maman lui dit 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« Va porter à la tante Ursule cette épluchure de pomme de terre. 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Non ! Elle lui dit : « Va porter cette galette à ta grand-mère. 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Alors la petite fille s’en alla dans le bois et rencontra une girafe…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Quelle salade 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rencontra un loup, pas une girafe 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D’accord.  Le loup lui demanda :   « Où vas-tu ? 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Tu as raison.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 Petit Chaperon Noir répondit…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Mais non, Le Petit Chaperon Rouge !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répondit : « Je vais au marché acheter de la sauce tomate. »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			        D’apres Gianni Rodan, La Farandole, Messidor</a:t>
            </a:r>
            <a:endParaRPr b="0" i="0" sz="1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98" name="Google Shape;498;p42"/>
          <p:cNvSpPr txBox="1"/>
          <p:nvPr/>
        </p:nvSpPr>
        <p:spPr>
          <a:xfrm>
            <a:off x="13877281" y="4477260"/>
            <a:ext cx="4538779" cy="38929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62500" lnSpcReduction="2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 b="1" i="0" sz="36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99" name="Google Shape;499;p42"/>
          <p:cNvSpPr/>
          <p:nvPr/>
        </p:nvSpPr>
        <p:spPr>
          <a:xfrm>
            <a:off x="843831" y="134124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REPÉRAGE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0" name="Google Shape;500;p42"/>
          <p:cNvSpPr/>
          <p:nvPr/>
        </p:nvSpPr>
        <p:spPr>
          <a:xfrm>
            <a:off x="543752" y="986536"/>
            <a:ext cx="2370423" cy="14673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Trouvez dans le texte 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1" name="Google Shape;501;p42"/>
          <p:cNvSpPr/>
          <p:nvPr/>
        </p:nvSpPr>
        <p:spPr>
          <a:xfrm>
            <a:off x="314499" y="2904877"/>
            <a:ext cx="3665174" cy="763107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des phrases qui se terminent par </a:t>
            </a:r>
            <a:b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fr-FR" sz="20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(. ) ( : ) (…)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2" name="Google Shape;502;p42"/>
          <p:cNvSpPr/>
          <p:nvPr/>
        </p:nvSpPr>
        <p:spPr>
          <a:xfrm>
            <a:off x="233323" y="4106306"/>
            <a:ext cx="3665171" cy="731520"/>
          </a:xfrm>
          <a:prstGeom prst="rect">
            <a:avLst/>
          </a:prstGeom>
          <a:noFill/>
          <a:ln cap="flat" cmpd="sng" w="38100">
            <a:solidFill>
              <a:srgbClr val="00B05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des phrases qui se terminent par </a:t>
            </a:r>
            <a:r>
              <a:rPr b="0" i="0" lang="fr-FR" sz="2000" u="none" cap="none" strike="noStrike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( ? 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3" name="Google Shape;503;p42"/>
          <p:cNvSpPr/>
          <p:nvPr/>
        </p:nvSpPr>
        <p:spPr>
          <a:xfrm>
            <a:off x="4080273" y="207071"/>
            <a:ext cx="7680960" cy="457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04" name="Google Shape;504;p42"/>
          <p:cNvSpPr/>
          <p:nvPr/>
        </p:nvSpPr>
        <p:spPr>
          <a:xfrm>
            <a:off x="8050327" y="3755820"/>
            <a:ext cx="1371600" cy="371566"/>
          </a:xfrm>
          <a:prstGeom prst="rect">
            <a:avLst/>
          </a:prstGeom>
          <a:noFill/>
          <a:ln cap="flat" cmpd="sng" w="38100">
            <a:solidFill>
              <a:srgbClr val="00B05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B05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05" name="Google Shape;505;p42"/>
          <p:cNvSpPr/>
          <p:nvPr/>
        </p:nvSpPr>
        <p:spPr>
          <a:xfrm>
            <a:off x="6469992" y="2050920"/>
            <a:ext cx="4206240" cy="36576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06" name="Google Shape;506;p42"/>
          <p:cNvSpPr/>
          <p:nvPr/>
        </p:nvSpPr>
        <p:spPr>
          <a:xfrm>
            <a:off x="256132" y="5249938"/>
            <a:ext cx="3665173" cy="731520"/>
          </a:xfrm>
          <a:prstGeom prst="rect">
            <a:avLst/>
          </a:prstGeom>
          <a:noFill/>
          <a:ln cap="flat" cmpd="sng" w="38100">
            <a:solidFill>
              <a:srgbClr val="2E75B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des phrases qui se terminent par </a:t>
            </a:r>
            <a: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  <a:t>( ! 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p42"/>
          <p:cNvSpPr/>
          <p:nvPr/>
        </p:nvSpPr>
        <p:spPr>
          <a:xfrm>
            <a:off x="4443382" y="773875"/>
            <a:ext cx="1554480" cy="365760"/>
          </a:xfrm>
          <a:prstGeom prst="rect">
            <a:avLst/>
          </a:prstGeom>
          <a:noFill/>
          <a:ln cap="flat" cmpd="sng" w="38100">
            <a:solidFill>
              <a:srgbClr val="2E75B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  <a:t>00000000000000000000000000000</a:t>
            </a: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2000" u="none" cap="none" strike="noStrike">
              <a:solidFill>
                <a:srgbClr val="2E75B5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08" name="Google Shape;508;p42"/>
          <p:cNvSpPr/>
          <p:nvPr/>
        </p:nvSpPr>
        <p:spPr>
          <a:xfrm>
            <a:off x="4501758" y="2919917"/>
            <a:ext cx="1645920" cy="335598"/>
          </a:xfrm>
          <a:prstGeom prst="rect">
            <a:avLst/>
          </a:prstGeom>
          <a:noFill/>
          <a:ln cap="flat" cmpd="sng" w="38100">
            <a:solidFill>
              <a:srgbClr val="2E75B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2E75B5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09" name="Google Shape;509;p42"/>
          <p:cNvSpPr/>
          <p:nvPr/>
        </p:nvSpPr>
        <p:spPr>
          <a:xfrm>
            <a:off x="4443382" y="2497593"/>
            <a:ext cx="6866762" cy="341596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10" name="Google Shape;510;p42"/>
          <p:cNvSpPr/>
          <p:nvPr/>
        </p:nvSpPr>
        <p:spPr>
          <a:xfrm>
            <a:off x="4132104" y="4578682"/>
            <a:ext cx="3840480" cy="396249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2E75B5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11" name="Google Shape;511;p42"/>
          <p:cNvSpPr/>
          <p:nvPr/>
        </p:nvSpPr>
        <p:spPr>
          <a:xfrm>
            <a:off x="4516966" y="5098535"/>
            <a:ext cx="4151545" cy="289423"/>
          </a:xfrm>
          <a:prstGeom prst="rect">
            <a:avLst/>
          </a:prstGeom>
          <a:noFill/>
          <a:ln cap="flat" cmpd="sng" w="38100">
            <a:solidFill>
              <a:srgbClr val="0070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2" name="Google Shape;512;p42"/>
          <p:cNvSpPr/>
          <p:nvPr/>
        </p:nvSpPr>
        <p:spPr>
          <a:xfrm>
            <a:off x="4443382" y="1200065"/>
            <a:ext cx="1645920" cy="36576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3" name="Google Shape;513;p42"/>
          <p:cNvSpPr/>
          <p:nvPr/>
        </p:nvSpPr>
        <p:spPr>
          <a:xfrm>
            <a:off x="6108191" y="1207275"/>
            <a:ext cx="2560320" cy="36576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4" name="Google Shape;514;p42"/>
          <p:cNvSpPr/>
          <p:nvPr/>
        </p:nvSpPr>
        <p:spPr>
          <a:xfrm>
            <a:off x="4201353" y="1610115"/>
            <a:ext cx="6990734" cy="309791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5" name="Google Shape;515;p42"/>
          <p:cNvSpPr/>
          <p:nvPr/>
        </p:nvSpPr>
        <p:spPr>
          <a:xfrm>
            <a:off x="4516967" y="2083843"/>
            <a:ext cx="1847257" cy="292182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6" name="Google Shape;516;p42"/>
          <p:cNvSpPr/>
          <p:nvPr/>
        </p:nvSpPr>
        <p:spPr>
          <a:xfrm>
            <a:off x="4516967" y="3344041"/>
            <a:ext cx="4151544" cy="323943"/>
          </a:xfrm>
          <a:prstGeom prst="rect">
            <a:avLst/>
          </a:prstGeom>
          <a:noFill/>
          <a:ln cap="flat" cmpd="sng" w="38100">
            <a:solidFill>
              <a:srgbClr val="0070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7" name="Google Shape;517;p42"/>
          <p:cNvSpPr/>
          <p:nvPr/>
        </p:nvSpPr>
        <p:spPr>
          <a:xfrm>
            <a:off x="4516966" y="3748711"/>
            <a:ext cx="1006009" cy="323943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8" name="Google Shape;518;p42"/>
          <p:cNvSpPr/>
          <p:nvPr/>
        </p:nvSpPr>
        <p:spPr>
          <a:xfrm>
            <a:off x="5617865" y="3769164"/>
            <a:ext cx="2302888" cy="323943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9" name="Google Shape;519;p42"/>
          <p:cNvSpPr/>
          <p:nvPr/>
        </p:nvSpPr>
        <p:spPr>
          <a:xfrm>
            <a:off x="4516966" y="4213020"/>
            <a:ext cx="1554650" cy="26424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0" name="Google Shape;520;p42"/>
          <p:cNvSpPr/>
          <p:nvPr/>
        </p:nvSpPr>
        <p:spPr>
          <a:xfrm>
            <a:off x="4501759" y="5483545"/>
            <a:ext cx="1535378" cy="36576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1" name="Google Shape;521;p42"/>
          <p:cNvSpPr/>
          <p:nvPr/>
        </p:nvSpPr>
        <p:spPr>
          <a:xfrm>
            <a:off x="6108191" y="5483545"/>
            <a:ext cx="4895539" cy="36576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7" name="Google Shape;527;p43"/>
          <p:cNvGraphicFramePr/>
          <p:nvPr/>
        </p:nvGraphicFramePr>
        <p:xfrm>
          <a:off x="2988913" y="198910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{CFD71C83-0DB8-4450-A6CB-2C28786A9155}</a:tableStyleId>
              </a:tblPr>
              <a:tblGrid>
                <a:gridCol w="5759925"/>
                <a:gridCol w="1329425"/>
                <a:gridCol w="1401075"/>
              </a:tblGrid>
              <a:tr h="548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rPr lang="fr-FR" sz="22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rPr lang="fr-FR" sz="22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853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commence par une majuscule et se termine par un point.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758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contient un sujet et un verbe conjugué.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853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Open Sans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contient un verbe conjugué sans le sujet.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810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sert à donner  un ordre.</a:t>
                      </a:r>
                      <a:endParaRPr sz="24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718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sert à raconter ou </a:t>
                      </a:r>
                      <a:r>
                        <a:rPr b="0" i="0" lang="fr-FR" sz="2400" u="none" cap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à avancer une information.</a:t>
                      </a:r>
                      <a:endParaRPr sz="24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528" name="Google Shape;528;p43"/>
          <p:cNvSpPr/>
          <p:nvPr/>
        </p:nvSpPr>
        <p:spPr>
          <a:xfrm>
            <a:off x="203209" y="2474315"/>
            <a:ext cx="2865895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Lisez les phrases et cochez les cases convenables.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9" name="Google Shape;529;p43"/>
          <p:cNvSpPr/>
          <p:nvPr/>
        </p:nvSpPr>
        <p:spPr>
          <a:xfrm>
            <a:off x="3577617" y="500643"/>
            <a:ext cx="8167693" cy="882678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était une fois une petite fille qui s’appelait </a:t>
            </a:r>
            <a:r>
              <a:rPr b="0" i="1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 Petit Chaperon Jaune.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30" name="Google Shape;530;p43"/>
          <p:cNvSpPr/>
          <p:nvPr/>
        </p:nvSpPr>
        <p:spPr>
          <a:xfrm>
            <a:off x="3584324" y="1353247"/>
            <a:ext cx="8160986" cy="487506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Va porter à la tante Ursule cette épluchure de pomme de terre.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1" name="Google Shape;531;p43"/>
          <p:cNvSpPr/>
          <p:nvPr/>
        </p:nvSpPr>
        <p:spPr>
          <a:xfrm>
            <a:off x="843831" y="95214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ANALYSE</a:t>
            </a:r>
            <a:endParaRPr b="1" i="0" sz="28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32" name="Google Shape;532;p43"/>
          <p:cNvSpPr txBox="1"/>
          <p:nvPr/>
        </p:nvSpPr>
        <p:spPr>
          <a:xfrm>
            <a:off x="9211979" y="2513920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3" name="Google Shape;533;p43"/>
          <p:cNvSpPr txBox="1"/>
          <p:nvPr/>
        </p:nvSpPr>
        <p:spPr>
          <a:xfrm>
            <a:off x="10597560" y="4112546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4" name="Google Shape;534;p43"/>
          <p:cNvSpPr txBox="1"/>
          <p:nvPr/>
        </p:nvSpPr>
        <p:spPr>
          <a:xfrm>
            <a:off x="9211977" y="3298901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5" name="Google Shape;535;p43"/>
          <p:cNvSpPr txBox="1"/>
          <p:nvPr/>
        </p:nvSpPr>
        <p:spPr>
          <a:xfrm>
            <a:off x="10597563" y="5035876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6" name="Google Shape;536;p43"/>
          <p:cNvSpPr txBox="1"/>
          <p:nvPr/>
        </p:nvSpPr>
        <p:spPr>
          <a:xfrm>
            <a:off x="9211980" y="5756858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7" name="Google Shape;537;p43"/>
          <p:cNvSpPr txBox="1"/>
          <p:nvPr/>
        </p:nvSpPr>
        <p:spPr>
          <a:xfrm>
            <a:off x="10597560" y="2510847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8" name="Google Shape;538;p43"/>
          <p:cNvSpPr/>
          <p:nvPr/>
        </p:nvSpPr>
        <p:spPr>
          <a:xfrm>
            <a:off x="2959883" y="768916"/>
            <a:ext cx="617734" cy="403316"/>
          </a:xfrm>
          <a:prstGeom prst="rect">
            <a:avLst/>
          </a:prstGeom>
          <a:noFill/>
          <a:ln cap="flat" cmpd="sng" w="38100">
            <a:solidFill>
              <a:srgbClr val="2E75B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9" name="Google Shape;539;p43"/>
          <p:cNvSpPr/>
          <p:nvPr/>
        </p:nvSpPr>
        <p:spPr>
          <a:xfrm>
            <a:off x="2949579" y="1383321"/>
            <a:ext cx="617734" cy="457432"/>
          </a:xfrm>
          <a:prstGeom prst="rect">
            <a:avLst/>
          </a:prstGeom>
          <a:noFill/>
          <a:ln cap="flat" cmpd="sng" w="38100">
            <a:solidFill>
              <a:srgbClr val="00B05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44"/>
          <p:cNvSpPr txBox="1"/>
          <p:nvPr/>
        </p:nvSpPr>
        <p:spPr>
          <a:xfrm>
            <a:off x="13877281" y="4477260"/>
            <a:ext cx="4538779" cy="38929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62500" lnSpcReduction="2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 b="1" i="0" sz="36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46" name="Google Shape;546;p44"/>
          <p:cNvSpPr/>
          <p:nvPr/>
        </p:nvSpPr>
        <p:spPr>
          <a:xfrm>
            <a:off x="727099" y="172814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ANALYSE</a:t>
            </a:r>
            <a:endParaRPr b="1" i="0" sz="28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47" name="Google Shape;547;p44"/>
          <p:cNvSpPr/>
          <p:nvPr/>
        </p:nvSpPr>
        <p:spPr>
          <a:xfrm>
            <a:off x="399995" y="1656429"/>
            <a:ext cx="2370423" cy="14673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t/>
            </a:r>
            <a:endParaRPr b="0" i="0" sz="2400" u="none" cap="none" strike="noStrike">
              <a:solidFill>
                <a:srgbClr val="2E75B5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48" name="Google Shape;548;p44"/>
          <p:cNvSpPr/>
          <p:nvPr/>
        </p:nvSpPr>
        <p:spPr>
          <a:xfrm>
            <a:off x="4945238" y="649324"/>
            <a:ext cx="2189792" cy="461665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Où vas-tu ? 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9" name="Google Shape;549;p44"/>
          <p:cNvSpPr/>
          <p:nvPr/>
        </p:nvSpPr>
        <p:spPr>
          <a:xfrm>
            <a:off x="399994" y="2390088"/>
            <a:ext cx="2810133" cy="12777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Lisez les phrases et cochez les cases convenables.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0" name="Google Shape;550;p44"/>
          <p:cNvSpPr/>
          <p:nvPr/>
        </p:nvSpPr>
        <p:spPr>
          <a:xfrm>
            <a:off x="4945238" y="1331221"/>
            <a:ext cx="6400800" cy="465577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Rouge ! Rouge ! Le Petit Chaperon Rouge !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551" name="Google Shape;551;p44"/>
          <p:cNvGraphicFramePr/>
          <p:nvPr/>
        </p:nvGraphicFramePr>
        <p:xfrm>
          <a:off x="3683326" y="193340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{CFD71C83-0DB8-4450-A6CB-2C28786A9155}</a:tableStyleId>
              </a:tblPr>
              <a:tblGrid>
                <a:gridCol w="5207150"/>
                <a:gridCol w="1201850"/>
                <a:gridCol w="1266625"/>
              </a:tblGrid>
              <a:tr h="457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896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commence par une majuscule et se termine par un point d’exclamation.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</a:tr>
              <a:tr h="498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contient un sujet et un verbe conjugué.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</a:tr>
              <a:tr h="896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Open Sans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ne contient pas de verbe conjugué.</a:t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</a:tr>
              <a:tr h="760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sert à exprimer un sentiment / une émotion.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</a:tr>
              <a:tr h="652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sert à demander une information / à poser une question. 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552" name="Google Shape;552;p44"/>
          <p:cNvSpPr txBox="1"/>
          <p:nvPr/>
        </p:nvSpPr>
        <p:spPr>
          <a:xfrm>
            <a:off x="10282025" y="2366149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3" name="Google Shape;553;p44"/>
          <p:cNvSpPr txBox="1"/>
          <p:nvPr/>
        </p:nvSpPr>
        <p:spPr>
          <a:xfrm>
            <a:off x="9205112" y="3206196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4" name="Google Shape;554;p44"/>
          <p:cNvSpPr txBox="1"/>
          <p:nvPr/>
        </p:nvSpPr>
        <p:spPr>
          <a:xfrm>
            <a:off x="10464283" y="4125793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5" name="Google Shape;555;p44"/>
          <p:cNvSpPr txBox="1"/>
          <p:nvPr/>
        </p:nvSpPr>
        <p:spPr>
          <a:xfrm>
            <a:off x="10470733" y="4927932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6" name="Google Shape;556;p44"/>
          <p:cNvSpPr txBox="1"/>
          <p:nvPr/>
        </p:nvSpPr>
        <p:spPr>
          <a:xfrm>
            <a:off x="9220994" y="5621098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7" name="Google Shape;557;p44"/>
          <p:cNvSpPr/>
          <p:nvPr/>
        </p:nvSpPr>
        <p:spPr>
          <a:xfrm>
            <a:off x="4339177" y="669449"/>
            <a:ext cx="617734" cy="441539"/>
          </a:xfrm>
          <a:prstGeom prst="rect">
            <a:avLst/>
          </a:prstGeom>
          <a:noFill/>
          <a:ln cap="flat" cmpd="sng" w="38100">
            <a:solidFill>
              <a:srgbClr val="2E75B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8" name="Google Shape;558;p44"/>
          <p:cNvSpPr/>
          <p:nvPr/>
        </p:nvSpPr>
        <p:spPr>
          <a:xfrm>
            <a:off x="4327504" y="1344388"/>
            <a:ext cx="617734" cy="452410"/>
          </a:xfrm>
          <a:prstGeom prst="rect">
            <a:avLst/>
          </a:prstGeom>
          <a:noFill/>
          <a:ln cap="flat" cmpd="sng" w="38100">
            <a:solidFill>
              <a:srgbClr val="00B05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4" name="Google Shape;564;p45"/>
          <p:cNvGraphicFramePr/>
          <p:nvPr/>
        </p:nvGraphicFramePr>
        <p:xfrm>
          <a:off x="3210127" y="170001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{CFD71C83-0DB8-4450-A6CB-2C28786A9155}</a:tableStyleId>
              </a:tblPr>
              <a:tblGrid>
                <a:gridCol w="5131500"/>
                <a:gridCol w="1196750"/>
                <a:gridCol w="1261250"/>
              </a:tblGrid>
              <a:tr h="527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Open Sans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</a:t>
                      </a:r>
                      <a:endParaRPr sz="1400" u="none" cap="none" strike="noStrike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969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commence par une majuscule et se termine par un point.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969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b="0" i="0" lang="fr-FR" sz="2400" u="none" cap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</a:t>
                      </a: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commence par une majuscule et se termine par un point d’exclamation</a:t>
                      </a:r>
                      <a:r>
                        <a:rPr b="0" i="0" lang="fr-FR" sz="2400" u="none" cap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.</a:t>
                      </a:r>
                      <a:endParaRPr sz="24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969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Open Sans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contient un verbe conjugué sans son sujet.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538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sert à donner un ordre.</a:t>
                      </a:r>
                      <a:endParaRPr sz="24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538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sert à donner un conseil. 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565" name="Google Shape;565;p45"/>
          <p:cNvSpPr txBox="1"/>
          <p:nvPr/>
        </p:nvSpPr>
        <p:spPr>
          <a:xfrm>
            <a:off x="3848842" y="466646"/>
            <a:ext cx="5285232" cy="461665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Fais attention, Petit Chaperon Rouge !  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p45"/>
          <p:cNvSpPr/>
          <p:nvPr/>
        </p:nvSpPr>
        <p:spPr>
          <a:xfrm>
            <a:off x="4224528" y="186452"/>
            <a:ext cx="5961888" cy="11668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7" name="Google Shape;567;p45"/>
          <p:cNvSpPr/>
          <p:nvPr/>
        </p:nvSpPr>
        <p:spPr>
          <a:xfrm>
            <a:off x="3829387" y="970861"/>
            <a:ext cx="5303520" cy="461665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Va porter cette galette à ta grand-mère.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8" name="Google Shape;568;p45"/>
          <p:cNvSpPr/>
          <p:nvPr/>
        </p:nvSpPr>
        <p:spPr>
          <a:xfrm>
            <a:off x="399994" y="2643007"/>
            <a:ext cx="2810133" cy="12777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Lisez les phrases et cochez les cases convenables.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p45"/>
          <p:cNvSpPr/>
          <p:nvPr/>
        </p:nvSpPr>
        <p:spPr>
          <a:xfrm>
            <a:off x="3210127" y="499603"/>
            <a:ext cx="617734" cy="403316"/>
          </a:xfrm>
          <a:prstGeom prst="rect">
            <a:avLst/>
          </a:prstGeom>
          <a:noFill/>
          <a:ln cap="flat" cmpd="sng" w="38100">
            <a:solidFill>
              <a:srgbClr val="2E75B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0" name="Google Shape;570;p45"/>
          <p:cNvSpPr/>
          <p:nvPr/>
        </p:nvSpPr>
        <p:spPr>
          <a:xfrm>
            <a:off x="3180365" y="1000035"/>
            <a:ext cx="617734" cy="403316"/>
          </a:xfrm>
          <a:prstGeom prst="rect">
            <a:avLst/>
          </a:prstGeom>
          <a:noFill/>
          <a:ln cap="flat" cmpd="sng" w="38100">
            <a:solidFill>
              <a:srgbClr val="00B05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1" name="Google Shape;571;p45"/>
          <p:cNvSpPr/>
          <p:nvPr/>
        </p:nvSpPr>
        <p:spPr>
          <a:xfrm>
            <a:off x="727099" y="172814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ANALYSE</a:t>
            </a:r>
            <a:endParaRPr b="1" i="0" sz="28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72" name="Google Shape;572;p45"/>
          <p:cNvSpPr txBox="1"/>
          <p:nvPr/>
        </p:nvSpPr>
        <p:spPr>
          <a:xfrm>
            <a:off x="9881718" y="2496469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3" name="Google Shape;573;p45"/>
          <p:cNvSpPr txBox="1"/>
          <p:nvPr/>
        </p:nvSpPr>
        <p:spPr>
          <a:xfrm>
            <a:off x="8692028" y="3497129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4" name="Google Shape;574;p45"/>
          <p:cNvSpPr txBox="1"/>
          <p:nvPr/>
        </p:nvSpPr>
        <p:spPr>
          <a:xfrm>
            <a:off x="9881717" y="4455573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5" name="Google Shape;575;p45"/>
          <p:cNvSpPr txBox="1"/>
          <p:nvPr/>
        </p:nvSpPr>
        <p:spPr>
          <a:xfrm>
            <a:off x="8692027" y="4461506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6" name="Google Shape;576;p45"/>
          <p:cNvSpPr txBox="1"/>
          <p:nvPr/>
        </p:nvSpPr>
        <p:spPr>
          <a:xfrm>
            <a:off x="8692027" y="5233212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7" name="Google Shape;577;p45"/>
          <p:cNvSpPr txBox="1"/>
          <p:nvPr/>
        </p:nvSpPr>
        <p:spPr>
          <a:xfrm>
            <a:off x="9881716" y="5252025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46"/>
          <p:cNvSpPr txBox="1"/>
          <p:nvPr/>
        </p:nvSpPr>
        <p:spPr>
          <a:xfrm>
            <a:off x="4049820" y="433712"/>
            <a:ext cx="6583680" cy="461665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Oh grand-mère, comme tu as de grandes oreilles 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584" name="Google Shape;584;p46"/>
          <p:cNvGraphicFramePr/>
          <p:nvPr/>
        </p:nvGraphicFramePr>
        <p:xfrm>
          <a:off x="3404616" y="182000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{CFD71C83-0DB8-4450-A6CB-2C28786A9155}</a:tableStyleId>
              </a:tblPr>
              <a:tblGrid>
                <a:gridCol w="5146675"/>
                <a:gridCol w="1187875"/>
                <a:gridCol w="1251900"/>
              </a:tblGrid>
              <a:tr h="445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G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802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commence par une majuscule et se termine par un point d’exclamation.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802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contient un sujet et un verbe conjugué.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802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ne contient pas de verbe conjugué.</a:t>
                      </a:r>
                      <a:endParaRPr sz="24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570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contient des mots exclamatifs.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638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Open Sans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sert à exprimer la colère.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802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sert à </a:t>
                      </a:r>
                      <a:r>
                        <a:rPr b="0" i="0" lang="fr-FR" sz="2400" u="none" cap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exprimer la surprise</a:t>
                      </a: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.</a:t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585" name="Google Shape;585;p46"/>
          <p:cNvSpPr txBox="1"/>
          <p:nvPr/>
        </p:nvSpPr>
        <p:spPr>
          <a:xfrm>
            <a:off x="4049820" y="1057931"/>
            <a:ext cx="2980944" cy="461665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Jamais de la vie 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6" name="Google Shape;586;p46"/>
          <p:cNvSpPr/>
          <p:nvPr/>
        </p:nvSpPr>
        <p:spPr>
          <a:xfrm>
            <a:off x="437596" y="1942100"/>
            <a:ext cx="2733621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Lisez les phrases et cochez les cases convenables.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7" name="Google Shape;587;p46"/>
          <p:cNvSpPr/>
          <p:nvPr/>
        </p:nvSpPr>
        <p:spPr>
          <a:xfrm>
            <a:off x="727099" y="172814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ANALYSE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8" name="Google Shape;588;p46"/>
          <p:cNvSpPr/>
          <p:nvPr/>
        </p:nvSpPr>
        <p:spPr>
          <a:xfrm>
            <a:off x="3404550" y="443362"/>
            <a:ext cx="617734" cy="403316"/>
          </a:xfrm>
          <a:prstGeom prst="rect">
            <a:avLst/>
          </a:prstGeom>
          <a:noFill/>
          <a:ln cap="flat" cmpd="sng" w="38100">
            <a:solidFill>
              <a:srgbClr val="2E75B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9" name="Google Shape;589;p46"/>
          <p:cNvSpPr/>
          <p:nvPr/>
        </p:nvSpPr>
        <p:spPr>
          <a:xfrm>
            <a:off x="3385095" y="1087106"/>
            <a:ext cx="617734" cy="403316"/>
          </a:xfrm>
          <a:prstGeom prst="rect">
            <a:avLst/>
          </a:prstGeom>
          <a:noFill/>
          <a:ln cap="flat" cmpd="sng" w="38100">
            <a:solidFill>
              <a:srgbClr val="00B05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0" name="Google Shape;590;p46"/>
          <p:cNvSpPr txBox="1"/>
          <p:nvPr/>
        </p:nvSpPr>
        <p:spPr>
          <a:xfrm>
            <a:off x="8889502" y="2219099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1" name="Google Shape;591;p46"/>
          <p:cNvSpPr txBox="1"/>
          <p:nvPr/>
        </p:nvSpPr>
        <p:spPr>
          <a:xfrm>
            <a:off x="10148129" y="2219099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2" name="Google Shape;592;p46"/>
          <p:cNvSpPr txBox="1"/>
          <p:nvPr/>
        </p:nvSpPr>
        <p:spPr>
          <a:xfrm>
            <a:off x="8850706" y="3010347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3" name="Google Shape;593;p46"/>
          <p:cNvSpPr txBox="1"/>
          <p:nvPr/>
        </p:nvSpPr>
        <p:spPr>
          <a:xfrm>
            <a:off x="10087963" y="3837100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4" name="Google Shape;594;p46"/>
          <p:cNvSpPr txBox="1"/>
          <p:nvPr/>
        </p:nvSpPr>
        <p:spPr>
          <a:xfrm>
            <a:off x="8889501" y="4559314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5" name="Google Shape;595;p46"/>
          <p:cNvSpPr txBox="1"/>
          <p:nvPr/>
        </p:nvSpPr>
        <p:spPr>
          <a:xfrm>
            <a:off x="8889501" y="5841410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6" name="Google Shape;596;p46"/>
          <p:cNvSpPr txBox="1"/>
          <p:nvPr/>
        </p:nvSpPr>
        <p:spPr>
          <a:xfrm>
            <a:off x="10112845" y="5090529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